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3" r:id="rId4"/>
    <p:sldId id="266" r:id="rId5"/>
    <p:sldId id="262" r:id="rId6"/>
    <p:sldId id="264" r:id="rId7"/>
    <p:sldId id="258" r:id="rId8"/>
    <p:sldId id="261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4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2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2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Privacy and </a:t>
            </a:r>
            <a:r>
              <a:rPr lang="en-US" dirty="0" smtClean="0"/>
              <a:t>Security Implications </a:t>
            </a:r>
            <a:r>
              <a:rPr lang="en-US" dirty="0"/>
              <a:t>on Wireless (Wi-Fi) Tomography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 R O Sirimanne</a:t>
            </a:r>
          </a:p>
          <a:p>
            <a:r>
              <a:rPr lang="en-US" dirty="0" smtClean="0"/>
              <a:t>2013 MIS 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6720" y="962152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8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Wi-Fi is the popular </a:t>
            </a:r>
            <a:r>
              <a:rPr lang="en-US" dirty="0" smtClean="0"/>
              <a:t>wireless </a:t>
            </a:r>
            <a:r>
              <a:rPr lang="en-US" dirty="0"/>
              <a:t>networking </a:t>
            </a:r>
            <a:r>
              <a:rPr lang="en-US" dirty="0" smtClean="0"/>
              <a:t>technology using radio waves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Tomography refers to imaging by sections or sectioning, through the use of any kind of penetrating </a:t>
            </a:r>
            <a:r>
              <a:rPr lang="en-US" dirty="0" smtClean="0"/>
              <a:t>wave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Radio tomographic imaging (RTI) </a:t>
            </a:r>
            <a:r>
              <a:rPr lang="en-US" dirty="0" smtClean="0"/>
              <a:t>offers </a:t>
            </a:r>
            <a:r>
              <a:rPr lang="en-US" dirty="0"/>
              <a:t>a new way to image passive objects in buildings and outdoor environments using received signal strength (RSS</a:t>
            </a:r>
            <a:r>
              <a:rPr lang="en-US" dirty="0" smtClean="0"/>
              <a:t>).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Objects can be anything including humans!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Privacy can be breach without knowing!!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Radio Tomographic </a:t>
            </a:r>
            <a:r>
              <a:rPr lang="en-US" dirty="0" smtClean="0"/>
              <a:t>Imaging </a:t>
            </a:r>
            <a:r>
              <a:rPr lang="en-US" dirty="0"/>
              <a:t>with Wireless Networks by Joey </a:t>
            </a:r>
            <a:r>
              <a:rPr lang="en-US" dirty="0" smtClean="0"/>
              <a:t>Wilson, Neal </a:t>
            </a:r>
            <a:r>
              <a:rPr lang="en-US" dirty="0" err="1" smtClean="0"/>
              <a:t>Patwari</a:t>
            </a:r>
            <a:r>
              <a:rPr lang="en-US" dirty="0" smtClean="0"/>
              <a:t>: University </a:t>
            </a:r>
            <a:r>
              <a:rPr lang="en-US" dirty="0"/>
              <a:t>of </a:t>
            </a:r>
            <a:r>
              <a:rPr lang="en-US" dirty="0" smtClean="0"/>
              <a:t>Utah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16170"/>
            <a:ext cx="3266547" cy="248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1520" y="2763907"/>
            <a:ext cx="4214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of an Radio tomographic imaging (</a:t>
            </a:r>
            <a:r>
              <a:rPr lang="en-US" dirty="0" smtClean="0"/>
              <a:t>RTI) </a:t>
            </a:r>
            <a:r>
              <a:rPr lang="en-US" dirty="0"/>
              <a:t>network. Each node broadcasts to the others, creating many projections that can be used to reconstruct an image of objects inside the network area.</a:t>
            </a:r>
          </a:p>
        </p:txBody>
      </p:sp>
    </p:spTree>
    <p:extLst>
      <p:ext uri="{BB962C8B-B14F-4D97-AF65-F5344CB8AC3E}">
        <p14:creationId xmlns:p14="http://schemas.microsoft.com/office/powerpoint/2010/main" val="25704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Study on wireless sensor based industrial tomography </a:t>
            </a:r>
            <a:r>
              <a:rPr lang="en-US" dirty="0" smtClean="0"/>
              <a:t>systems by </a:t>
            </a:r>
            <a:r>
              <a:rPr lang="en-US" dirty="0" err="1"/>
              <a:t>Chiew</a:t>
            </a:r>
            <a:r>
              <a:rPr lang="en-US" dirty="0"/>
              <a:t> Loon Goh, Nor </a:t>
            </a:r>
            <a:r>
              <a:rPr lang="en-US" dirty="0" err="1"/>
              <a:t>Muzakir</a:t>
            </a:r>
            <a:r>
              <a:rPr lang="en-US" dirty="0"/>
              <a:t> Nor </a:t>
            </a:r>
            <a:r>
              <a:rPr lang="en-US" dirty="0" err="1"/>
              <a:t>Ayob</a:t>
            </a:r>
            <a:r>
              <a:rPr lang="en-US" dirty="0"/>
              <a:t>, </a:t>
            </a:r>
            <a:r>
              <a:rPr lang="en-US" dirty="0" err="1"/>
              <a:t>Ruzairi</a:t>
            </a:r>
            <a:r>
              <a:rPr lang="en-US" dirty="0"/>
              <a:t> Abdul Rahim, </a:t>
            </a:r>
            <a:r>
              <a:rPr lang="en-US" dirty="0" err="1"/>
              <a:t>Herlina</a:t>
            </a:r>
            <a:r>
              <a:rPr lang="en-US" dirty="0"/>
              <a:t> Abdul Rahim, Muhammad </a:t>
            </a:r>
            <a:r>
              <a:rPr lang="en-US" dirty="0" err="1"/>
              <a:t>Jaysuman</a:t>
            </a:r>
            <a:r>
              <a:rPr lang="en-US" dirty="0"/>
              <a:t> </a:t>
            </a:r>
            <a:r>
              <a:rPr lang="en-US" dirty="0" err="1"/>
              <a:t>Pusppanathan</a:t>
            </a:r>
            <a:r>
              <a:rPr lang="en-US" dirty="0"/>
              <a:t>, </a:t>
            </a:r>
            <a:r>
              <a:rPr lang="en-US" dirty="0" err="1"/>
              <a:t>Mohd</a:t>
            </a:r>
            <a:r>
              <a:rPr lang="en-US" dirty="0"/>
              <a:t>. Hafiz </a:t>
            </a:r>
            <a:r>
              <a:rPr lang="en-US" dirty="0" err="1"/>
              <a:t>Fazalul</a:t>
            </a:r>
            <a:r>
              <a:rPr lang="en-US" dirty="0"/>
              <a:t> </a:t>
            </a:r>
            <a:r>
              <a:rPr lang="en-US" dirty="0" err="1"/>
              <a:t>Rahiman</a:t>
            </a:r>
            <a:r>
              <a:rPr lang="en-US" dirty="0"/>
              <a:t>, </a:t>
            </a:r>
            <a:r>
              <a:rPr lang="en-US" dirty="0" err="1"/>
              <a:t>Leow</a:t>
            </a:r>
            <a:r>
              <a:rPr lang="en-US" dirty="0"/>
              <a:t> Pei Ling, </a:t>
            </a:r>
            <a:r>
              <a:rPr lang="en-US" dirty="0" err="1"/>
              <a:t>Zulkarnay</a:t>
            </a:r>
            <a:r>
              <a:rPr lang="en-US" dirty="0"/>
              <a:t> </a:t>
            </a:r>
            <a:r>
              <a:rPr lang="en-US" dirty="0" err="1" smtClean="0"/>
              <a:t>Zakaria</a:t>
            </a:r>
            <a:r>
              <a:rPr lang="en-US" dirty="0" smtClean="0"/>
              <a:t>.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See through walls radar – used for military and tactical  purposes</a:t>
            </a:r>
            <a:endParaRPr lang="en-US" dirty="0"/>
          </a:p>
        </p:txBody>
      </p:sp>
      <p:pic>
        <p:nvPicPr>
          <p:cNvPr id="1026" name="Picture 2" descr="http://i3.mirror.co.uk/incoming/article5010564.ece/ALTERNATES/s615/Radar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568656"/>
            <a:ext cx="3459093" cy="23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sm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68" y="3568656"/>
            <a:ext cx="4103917" cy="23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Implementing a test environment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variation between number </a:t>
            </a:r>
            <a:r>
              <a:rPr lang="en-US" dirty="0"/>
              <a:t>of wireless devices that are able to map </a:t>
            </a:r>
            <a:r>
              <a:rPr lang="en-US" dirty="0" smtClean="0"/>
              <a:t>objects.</a:t>
            </a:r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Find the vulnerable points in UCSC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Project needs a practical approach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 smtClean="0"/>
              <a:t>Phase 1</a:t>
            </a:r>
            <a:r>
              <a:rPr lang="en-US" dirty="0" smtClean="0"/>
              <a:t> – Setting up the test environment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/>
              <a:t>Phase </a:t>
            </a:r>
            <a:r>
              <a:rPr lang="en-US" b="1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Data gathering and Analyzing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 smtClean="0"/>
              <a:t>Phase 3 </a:t>
            </a:r>
            <a:r>
              <a:rPr lang="en-US" dirty="0"/>
              <a:t>– </a:t>
            </a:r>
            <a:r>
              <a:rPr lang="en-US" dirty="0" smtClean="0"/>
              <a:t>Find </a:t>
            </a:r>
            <a:r>
              <a:rPr lang="en-US" dirty="0"/>
              <a:t>vulnerable wireless areas that can used for tracking.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373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Wireless access point and Laptop is in line of sight 3m apart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Laptop captures </a:t>
            </a:r>
            <a:r>
              <a:rPr lang="en-US" dirty="0" err="1" smtClean="0"/>
              <a:t>RSSi</a:t>
            </a:r>
            <a:r>
              <a:rPr lang="en-US" dirty="0" smtClean="0"/>
              <a:t> value every 0.5 second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Human is walking intersecting laptop and wireless access point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29701" y="3988435"/>
            <a:ext cx="1638300" cy="1638300"/>
            <a:chOff x="6728460" y="3101975"/>
            <a:chExt cx="1638300" cy="1638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460" y="3101975"/>
              <a:ext cx="1638300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61847" y="4401721"/>
              <a:ext cx="771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Laptop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72139" y="3857414"/>
            <a:ext cx="1017270" cy="1888698"/>
            <a:chOff x="906781" y="3987800"/>
            <a:chExt cx="1017270" cy="1888698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1" y="3987800"/>
              <a:ext cx="1017270" cy="101727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06781" y="5045501"/>
              <a:ext cx="1017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Wireless Access Point</a:t>
              </a:r>
              <a:endParaRPr lang="en-US" sz="1600" dirty="0"/>
            </a:p>
          </p:txBody>
        </p:sp>
      </p:grpSp>
      <p:pic>
        <p:nvPicPr>
          <p:cNvPr id="16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59" y="3812743"/>
            <a:ext cx="1813992" cy="18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Significant </a:t>
            </a:r>
            <a:r>
              <a:rPr lang="en-US" dirty="0" err="1" smtClean="0"/>
              <a:t>RSSi</a:t>
            </a:r>
            <a:r>
              <a:rPr lang="en-US" dirty="0" smtClean="0"/>
              <a:t> drops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845734"/>
            <a:ext cx="7543800" cy="23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/>
              <a:t>QUESTIONS??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305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Privacy and Security Implications on Wireless (Wi-Fi) Tomography</vt:lpstr>
      <vt:lpstr>Introduction</vt:lpstr>
      <vt:lpstr>Related Work…</vt:lpstr>
      <vt:lpstr>Related Work contd…</vt:lpstr>
      <vt:lpstr>Goals</vt:lpstr>
      <vt:lpstr>Methodology</vt:lpstr>
      <vt:lpstr>Initial Testing</vt:lpstr>
      <vt:lpstr>Initial Testing Results</vt:lpstr>
      <vt:lpstr>QUESTIONS??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implications on Wireless (Wi-Fi) Tomography</dc:title>
  <dc:creator>Jithendra Sirimanne</dc:creator>
  <cp:lastModifiedBy>Jithendra Sirimanne</cp:lastModifiedBy>
  <cp:revision>60</cp:revision>
  <dcterms:created xsi:type="dcterms:W3CDTF">2015-05-25T03:49:44Z</dcterms:created>
  <dcterms:modified xsi:type="dcterms:W3CDTF">2015-05-27T09:05:04Z</dcterms:modified>
</cp:coreProperties>
</file>