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891EC9-5691-4207-89FC-76247933058F}" type="datetimeFigureOut">
              <a:rPr lang="en-US" smtClean="0"/>
              <a:t>10/7/2015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 significant amount of wireless signal strength drop when there is a human inside the line of sight of the wireless access point and data gathering computer?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we can identify human presence by observing received signal strength indicator (RSSI)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2" descr="data:image/jpeg;base64,/9j/4AAQSkZJRgABAQAAAQABAAD/2wCEAAkGBxASEA8PEhQSFA8UDw8QEBcQEBAUDxAQFxQWFhQRFBQYHCkgGBolGxcYITEhJSkrLi4uGSEzOD8sNygtLy0BCgoKDg0OGxAQGi0kHCYuLDEsLCw3LCwsLCwsLCwsLSwsLCwsLCwsLywuLzUsLCwtLCwtLCwsNywsNys0LCwtLP/AABEIAMIBAwMBIgACEQEDEQH/xAAbAAEAAgMBAQAAAAAAAAAAAAAABAYBAgUDB//EAEgQAAIBAgMFAwgFCQQLAAAAAAECAAMRBAUSBiExQVETcZEUIjJSYYGxwSNCcqHRBxVDU2KSosLSFoKy8CQ0RGNzhJPD4eLx/8QAGgEBAAMBAQEAAAAAAAAAAAAAAAMEBQECBv/EAC0RAQACAgECBAUCBwAAAAAAAAABAgMRBBIhBSIxURMUQXHBI1IyM3KRsdHh/9oADAMBAAIRAxEAPwD7hERAREQEREBERAREQEREBERAREQEREBERAREQEREBERAREQEREBERAREQEREBERAREQEREBERAREQEREBERAREQEREBERAREQEREBERAREQEREBERAREQEREBERAREQEREBERAREQEREBERAREQERI2Ox9KiuqowUchxZj0A5zsRvtDkzEd5SZgm288JTsw2tqNcUVCL6zWZ++3AffODicXUqG9R2b7TEgdw4CWK8a0+vZWvyqx6d30Otm+GXjVp39jAnwEj/wBosJ+tH7lT+mfPYkscWvuhnl29ofSsPm2HfctVCehYA+Bk2fKJPy7OK9G2hrr6rb09w5e6eLcX9svdeX+6H0iJzcmziniFNvNqD0lJ3j2g8x7Z0pVmsxOpXK2i0bgiInHSIiAiIgIiICIiAiIgIiICIiAiIgIiICIiAiJ5YmutNHqN6KqWPcIEDPc4XDpyaq3oL/M3s+MoWKxL1GLuxZjzPwA5D2TOOxjVqjVW4seHJRyUewSDi62lSRx5TRx44x13PqzMuScltR6GJxapx3noOPv6Tn1Mxc8LAeJ++emUZRWxVTRTFzxdm9BAebH5cTPoOV7C4WmAat6z89RK0wfYgPxJkN80pseCHzXyup6x8Z70se447x9/jPsFLKsMostGiB7KSD5SNjdnMHVBDUUB601CN33W1/fI4zSlnBD5zRrBhce/qJ6TpZvss+GbtEJegTYk+nTvw1W3Ee2cyW8WTrhSzYuiXvg8U1J1qIbMpv7COYPsM+l4TELUppUX0WUMPZflPlsvexlUthrepUdR3bm/mkXJr26k3Ev5pq7sREpL5ERAREQEREBERAREQEREBERATDsALkgDqTYQxABJ4AXPdPn35+OIqGoT5lz2a8lXlu6nnKXO5scWnVrcz6Qs8bjTmmfaF/Ssp4MD3ETeVrC41SPbOxluM16lvcrb3g8PhK/C8UrntFLRqZ9DLx7U7psRE1VYld22xOmilMfpH3+1V3n7yssUp236uOxqaSaShlJFrKxI49L2G+SYddcbRZ99E6VieeOwzOKNNRd6lRVUdSeHyngcb7Pvlo2WVK2Iw9QfokqMR6r2VAP4ry7kvHTOlHFjtF42tmS5XTw1FaKct7m2935sf88LCT4iZzTIiIGlUKVYNbSVIa/DTbff3T5W5BJI4XJF+Nr7pctr83CKcOh89h9Jb6qH6vefh3iUuXuNSYjc/Vn8q8TMVj6My+bG0tOFB9eo7fBf5ZRKSFiFHOfTcro6KNJOiCOTby6OJXzbSoiJRaBERAREQEh4xz2lBASAWYm3MDfvkyQKxviUHq0i3jcQPPG55Ro1Ozq603Ah2pt2LX5CoN1++0m4fFU6i6kZXXqjBl8RM1iAjE7wFYm/C1px8PkdKpSoHz6dRKNNVei5puBpG7duPvBh13bxK9hjjBRp1KbpW8zVUFfzHbmNDothu6gz2GfhRTNVKiB0RgwR6lIFuCGoo3N3jmIHbieFHFo17EGxsbEGx6HoZtiMQiI1R2AQC5J4f/ZyZiI3JETM6h6mQxmKH0bsOotY91zvlMz7a1nZaSeZTZtJ4a3XnfoD0E6mX4jzPdMLl+L6tFcPp7/6X44Nq06r+vs7L5nh3DUi4RmBSz+absLWBO4nuM+L0sRUw9R6NQWemxRx0I+XMewyw7SZhTbtab2vZgQfulCpY5nfsqgNQ6StJ9dqtO3oqWIOtB6p3gcCOEijPPMx/qxqY/tMLdMPy87r9V6wmdDrLnsTUNTtqv1PNpqeRYb28N3jKDsns92lekuIv2TXFqbWbVa4B3cDw3b59iwuGSki06ahaaiyheAE9+G8Kk5PjRPp/nX/AF453ImK/D13l6xET6Bjk0q0lZSjAMpBDAi4IPEETeIHIp7MYIcKCf3izfEybhMuoUiTSp00JFiURQSOhIkqJ3cuagiInHScbaLPBh10rY1mHmjkg9dvkOc9c/zdcPTvuNVrimvt9Y+wT55WrM7M7ElmN2J4kyxgw9Xmn0VeRn6fLX1YqOWJZiSxJJJ4knmZiYvJeV4F69QU0G/iTyVebGXbWisKVKTedOnsxlvaVLkeYti5+C++XyRsvwSUaa004DiebNzYyTM3JebTtp46RSNERE8JCIiAiIgJWs8zlMNUqVXBK+ZT3AmxIvv8DLLK1meCXEUsZTP1yyqTyZblW9xtA8q2Z416TOKGmiUuS7It1I6XLbxJ2COLprqqdmaYsGCFiQu4Ei6jhIGWbRU8ZSegiNTqKKd1cqQUDANYjjYDp0ndxFQdhV69nU3c+BtA2ekKVF1HorSIF+Ngp4yLXFsIB7aC/wASCSc1P0Fb/guPEW+cj4//AFdR1rUvuqL+ECPjsuo9rh6wRVqs7hmQaXYGm3pEcTe289JU84xTksna1KlJGPZmpo1G265KgaudieRlo2lrlKVFhx0uB3lNIP8AFeUfNH00j3WmH4xyJjpw1+vefw1fDcMTvJP2hUs2zK1QN6rAj3GfRsgxQZVN9xAnx3M6l2Muew+a/RrTJ3p5vu+qfDd7pm8rBrFFo+i9FuuZrKN+UHK6/lt6NOpUWpTV7UqbuQw81hZQei+Mr+S4SqmMWnVR6bhdRWqjI4BtYlWAM+35bmBG8EXIAN94PScfPsgTEYsY4uRVFFaOlQNBCsWDG++++3HkJ7xcvF8v0z/FrSvHVGWIt6PbZ1B21D7XwUy9ym5LhuzrUmLAqCR7d4Kj7zLlNHwP+Tb+r8QqeJTvJGvb8kRE2meREQEREBNK1VUVnY2VVLMegAuZvOBtpidOG0j9I6ofsi7H4Ae+eqV6rRDze3TWZU3NMc1eq1Vue5R6qDgv+ed5Eie+Boa3A5AEnuH/AJtNTtEMjvaXpgMA9Z1poPOPXgo5segn0TKcsTD09Cbyd7sfSduvd0E88ky1aFPh9I1i59vJe4TozOy5JtLUxY4pBERIkpERAREQEREATONlouu/6zkm/McDOjmD6aVQ/ske87h8ZV8NnqioMPTBesgJKKjlupJ4bvOHPmIHcqbO4MnUKKI3Wlek3jTIM8MRkuhSyVsQAB6LOtRW/ZJdS3gZyMdtFi1v/o+JHdQbT+8AZzMs2hr18VRoMrKrVBftC+qw37lNunSBdM1o1msKXZEAHUtUuA1+FioNuB5Gc2u2LChXw5ZQwb6CrSYAg3v55Rj4To47HVKb2Wi9RdIJKFdxud2njPD+0SD06ddPt0XA8Zx1Xtpsz1JSDpVp6HsddGqi2K29MjSd4HA85XcWEcWJNj7Ze8fnGAxNKph6lRdLrYi+lgeIYX4EEAjunyPaIPhKpp6+0pHfTqKDpYdDbgw5iYniXDvkyRkr7aavB5NKU6LJFfI8Nxtv9pvPTLcrpI11YjhwsL98rTZ1fmfAyTl+PqllK06rKSN6oxAF+NxKU8fN0zG5XYzY97fTMDhLjcTw6zj5jmdWlWNEo5NgQVAIYezfLJs6bgdwnvmWGBrUz1BBmVSsa6pjbs5tZJrLx2Zy+pX0VmZRSDb1GrtCwsdJBG6XScHDZPRLWYMRYkAO6i+7iFIvuk5ckww4Ux36nv43vPrfDMeOuHda6mfX7sXl5ZvfvPb6OhEjYO6l6ZJOkgqWN20MN1zzsQw9wkmaKqREQEREBKpt8fNw45aqh+4S1ytbdUSaNJgCdNWxsL2BU7/ECS4Z1eEWeN45UidvZCmGrkH1R/iWcXQ3Q+E7WyTacSL7tS6RfmdSm33S9e0dM92dSs9Udn0GIiZjWIiICIiAiIgIiIHOzxvogvrOq/P5Thp5LhsacXVqJTNTD9iNZtqIZSTfuCj3Tr5w16lFOl3Py+BnLzvZny2mB2nZ6Wup7PXv5/WEDr09osC3DE4f/r07/Gej4ynUNIU3R/pLnQ6tuCsb7j1AlEf8lz8sUp78MR/3J1dktkmwOIZmqJULUWA0oVKgEXvvPG/3QLZ2GokhnU3t5pFvAgiYOFblUf8AvLTI+5RKFtDsNjMRiq2Jp1KADspUO1VWAChRfSp6SCNh84X0cQg+xi8SP5YH0SvlzPuY0mHR6JPxY/CV7Pdi1rU3VKWGSoR5rLdCG5E6U4Svrs7tAnDEOf8Am3YfxzcYXaVeDM39/Bt/inJrEu7car+TXMUOpRRc/sVR/OBPGjsnmtD0aVZF59jWXTbncI++WRMVtKvGnq71wn8rCe358z4Ah8KhFiCexY7uZ82pI/hVjvDsWnabs8dy9wk7MTZ6R9s52z581e4Sfmp30/tT4as+Wfu3ckfruslbSVazN7EF2O7kJ7/nWl9btE+3SqKPEi0j4cAmnfhcfCdLsB+1++/4z6vwu28U/f8AEMbPHdFw+IVq7hf1SX4cma3xk6RbkVkW5INKobG24hkHHjzkqaaEiIgIiICYIvuPDnMzl5znlPDFA61DrDEaApG6173YdZ2ImZ1DlrRWNymrg6Q4U0Hci/hPVaajgAO4CVs7a0P1dbwp/wBUJtnRJA7OpvIG/RuubX4yT4N/ZH8bH7rNEwrXAPWZkSUiIgIiICIiAic5s0Ucj4TwqZ4o+q3uBgR8xxAGIYk7lQKO87/mZLwea0FQAvv3381uvdKPtXUq1aVVqParX7UOgTWupd4Kk8OBv7pLTPKCIinC12ZUVSdFQliAASbHiYFz/PGH9f8Ahf8ACaUsStSo7obqtNFvYjeWYnj7AJRqu1NAf7Fij3U6/wCM7WTZzS8nqVdJplizLSYnthpWwBU77k/GBZKeY0gANXIfVb8Jk5pR9b+Fvwnz/wDtjXPo5e3vSmJqdrMb9XAKO/T+ED6B+dqHrfwt+E42J2+y2mxR6rBgbEdjW/plVbarNOWDpDvP/rNDtTnPLD0l8fwgWpfyh5YeFVz3UK/9M3O2mCqKyoapJVgP9HrAcOpWU59ps8P1KY7kJ+c8Km0OeniN37NEH4tPNpjTseru5HWsq9wk3NcQPo++UzLMRikGlqFbd/u2t7rXm+JxeMqMunDV9IPMUwD7d7X+6fGfIZ+qaxV9BOXDNovNofQ8NjAOzO8+cNy7ye6TqueIpt2eIP2aLEeMoOEfGG3mVqRB3FTT1dONzO1h3xXOriPe6/0z6HwvFfFimMkd5n8QyOX0TfyTuFiwuPWriEstRbUaw+kQre7UuF+PCdaVWk9XUrl6hYBgCWG4G1xw/ZHhJyYyp1b3maiq7kTkrjm9s3GPMDpxOd+cJj85iB0pUfygp5uHbo1RfEKflO0c4pjiR4yubaZpSqUECspYVQbAi9tLA/KS4e14Q5++OVVvGqRu3EyKwmhtm6fYcBU1U0bqt5Ilb2fzqmMPSBYagijj0AHynUGbUzzEzbxq0tTHO6w6ESEMxTrNhjk6zwkS4kYYxZsMUsD3iePlKxAj+TjpMeTDpJVotAieSr0EeSr0El2i0CH5IvQR5KvSTLTFoETyVekeSr0ku0WgRPJV6THkq9JMtMWgRPJV6R5MvSS7RaBE8mXpHkw6SXaNMCJ5OOkdgJK0xpgRewEx2AkvTGmBE7CYNCS9MaYEI4cTU4USfpmNMDnNgVPITwqZRSPFFPeBOxpjTG3NQ4DbPYc/o0/dE0OzWH/Vp+6JYdMaJ3qlzpj2V8bPUBwpr+6J6rlCDgBO3omNEbl3UOSuBtPQYYidLRGicdc8UjNwpk3RGiBDsYkvRMwJMREBMTMQMRMxAxEzEDETMQMWi0zEDW0WmYgYtFpmIGLRaZiBi0WmYga2i02iBraLTaIGtotNpiBraLTaIGtotNoga2i02iBraJtEDeYiICIiAiIgIiICIiAiIgIiICYiIGYmIgIiICIiAiIgIiICIiAiIgIiICIi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johnlatham.me/wp-content/uploads/2013/12/r3_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1" y="3886200"/>
            <a:ext cx="3736975" cy="28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6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 initial scenarios to gather data</a:t>
            </a:r>
          </a:p>
          <a:p>
            <a:r>
              <a:rPr lang="en-US" dirty="0" smtClean="0"/>
              <a:t>Developed </a:t>
            </a:r>
            <a:r>
              <a:rPr lang="en-US" dirty="0"/>
              <a:t>to answer first research </a:t>
            </a:r>
            <a:r>
              <a:rPr lang="en-US" dirty="0" smtClean="0"/>
              <a:t>question</a:t>
            </a:r>
          </a:p>
          <a:p>
            <a:r>
              <a:rPr lang="en-US" dirty="0" smtClean="0"/>
              <a:t>Try to make them as close as possible to real world situations</a:t>
            </a:r>
          </a:p>
          <a:p>
            <a:r>
              <a:rPr lang="en-US" dirty="0" smtClean="0"/>
              <a:t>Two variables</a:t>
            </a:r>
          </a:p>
          <a:p>
            <a:pPr lvl="1"/>
            <a:r>
              <a:rPr lang="en-US" dirty="0"/>
              <a:t>Wireless access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Data gathering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At any given time one is constant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cdn2.iconfinder.com/data/icons/crystalproject/crystal_project_256x256/apps/package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38400"/>
            <a:ext cx="6118992" cy="4426982"/>
            <a:chOff x="574912" y="2286000"/>
            <a:chExt cx="6118992" cy="4426982"/>
          </a:xfrm>
        </p:grpSpPr>
        <p:grpSp>
          <p:nvGrpSpPr>
            <p:cNvPr id="44" name="Group 43"/>
            <p:cNvGrpSpPr/>
            <p:nvPr/>
          </p:nvGrpSpPr>
          <p:grpSpPr>
            <a:xfrm>
              <a:off x="609600" y="2286000"/>
              <a:ext cx="1847850" cy="1847850"/>
              <a:chOff x="0" y="0"/>
              <a:chExt cx="1847850" cy="18478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7625" y="8572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32318" y="2295525"/>
              <a:ext cx="1847850" cy="1847850"/>
              <a:chOff x="0" y="0"/>
              <a:chExt cx="1847850" cy="18478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625" y="16573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054" y="2305050"/>
              <a:ext cx="1847850" cy="1847850"/>
              <a:chOff x="0" y="0"/>
              <a:chExt cx="1847850" cy="18478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74643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74912" y="4495800"/>
              <a:ext cx="1847850" cy="1847850"/>
              <a:chOff x="0" y="0"/>
              <a:chExt cx="1847850" cy="184785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20316" y="41148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	     Scenario 2	          Scenario 3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32318" y="4501598"/>
              <a:ext cx="1847850" cy="1847850"/>
              <a:chOff x="0" y="0"/>
              <a:chExt cx="1847850" cy="18478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69774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46054" y="4507396"/>
              <a:ext cx="1847850" cy="1847850"/>
              <a:chOff x="0" y="0"/>
              <a:chExt cx="1847850" cy="184785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59835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020316" y="63436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4	     Scenario 5	          Scenario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6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Part 1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13360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659618"/>
            <a:ext cx="6118992" cy="2217182"/>
            <a:chOff x="815208" y="2183368"/>
            <a:chExt cx="6118992" cy="2217182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031218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7	     Scenario 8	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189614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4704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183368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9696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its in a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487016"/>
            <a:ext cx="6118992" cy="4378366"/>
            <a:chOff x="815208" y="2487016"/>
            <a:chExt cx="6118992" cy="4378366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2672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9	     Scenario 10	          Scenario 11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0612" y="64960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12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487016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54765" y="1630018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487016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086350" y="2487016"/>
              <a:ext cx="1847850" cy="1847850"/>
              <a:chOff x="0" y="0"/>
              <a:chExt cx="1847850" cy="184785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79713" y="86470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15208" y="4635918"/>
              <a:ext cx="1847850" cy="1847850"/>
              <a:chOff x="0" y="0"/>
              <a:chExt cx="1847850" cy="184785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679713" y="4969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696" y="1590260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a middle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63221"/>
            <a:ext cx="6238262" cy="4402161"/>
            <a:chOff x="815208" y="2463221"/>
            <a:chExt cx="6238262" cy="4402161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2672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13	     Scenario 14	          Scenario 15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4393" y="6496050"/>
              <a:ext cx="58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16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208" y="2467362"/>
              <a:ext cx="1847850" cy="1847850"/>
              <a:chOff x="0" y="0"/>
              <a:chExt cx="1847850" cy="18478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9696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48435" y="2463221"/>
              <a:ext cx="1847850" cy="1847850"/>
              <a:chOff x="0" y="0"/>
              <a:chExt cx="1847850" cy="184785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44826" y="5963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05620" y="2467362"/>
              <a:ext cx="1847850" cy="1847850"/>
              <a:chOff x="0" y="0"/>
              <a:chExt cx="1847850" cy="184785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59835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15208" y="4636532"/>
              <a:ext cx="1847850" cy="1847850"/>
              <a:chOff x="0" y="0"/>
              <a:chExt cx="1847850" cy="184785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59835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9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Signal Strength is gathered from scenarios mentioned earlier. </a:t>
            </a:r>
          </a:p>
          <a:p>
            <a:r>
              <a:rPr lang="en-US" dirty="0" smtClean="0"/>
              <a:t>Plot signal strength values in a graph  for scenario 1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0"/>
            <a:ext cx="7928651" cy="20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227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PowerPoint Presentation</vt:lpstr>
      <vt:lpstr>Research Question</vt:lpstr>
      <vt:lpstr>Design</vt:lpstr>
      <vt:lpstr>Scenarios – Part 1</vt:lpstr>
      <vt:lpstr>Scenarios – Part 1 Contd…</vt:lpstr>
      <vt:lpstr>Scenarios – Part 2</vt:lpstr>
      <vt:lpstr>Scenarios – Part 3</vt:lpstr>
      <vt:lpstr>Gathering Data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Sirimanne</dc:creator>
  <cp:lastModifiedBy>Jithendra Sirimanne</cp:lastModifiedBy>
  <cp:revision>40</cp:revision>
  <dcterms:created xsi:type="dcterms:W3CDTF">2015-10-07T13:31:04Z</dcterms:created>
  <dcterms:modified xsi:type="dcterms:W3CDTF">2015-10-07T14:07:42Z</dcterms:modified>
</cp:coreProperties>
</file>