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60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5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Received Signal Strength is gathered from scenarios mentioned earlier.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a python script</a:t>
            </a:r>
          </a:p>
          <a:p>
            <a:pPr lvl="1"/>
            <a:r>
              <a:rPr lang="en-US" dirty="0"/>
              <a:t>http://recolog.blogspot.com/2015/03/plotting-wifi-signal-strength-variation.html</a:t>
            </a:r>
          </a:p>
          <a:p>
            <a:r>
              <a:rPr lang="en-US" dirty="0" smtClean="0"/>
              <a:t>15 minutes </a:t>
            </a:r>
            <a:r>
              <a:rPr lang="en-US" dirty="0" smtClean="0"/>
              <a:t>of Received Signal Strength  Data</a:t>
            </a:r>
          </a:p>
          <a:p>
            <a:r>
              <a:rPr lang="en-US" dirty="0" smtClean="0"/>
              <a:t>Approximately 6 samples per second (value every 0.333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838201" y="2331580"/>
            <a:ext cx="6140131" cy="1345562"/>
            <a:chOff x="838201" y="2331580"/>
            <a:chExt cx="6140131" cy="1345562"/>
          </a:xfrm>
        </p:grpSpPr>
        <p:grpSp>
          <p:nvGrpSpPr>
            <p:cNvPr id="11" name="Group 10"/>
            <p:cNvGrpSpPr/>
            <p:nvPr/>
          </p:nvGrpSpPr>
          <p:grpSpPr>
            <a:xfrm>
              <a:off x="5829702" y="2331580"/>
              <a:ext cx="1148630" cy="1249820"/>
              <a:chOff x="6728459" y="3101975"/>
              <a:chExt cx="1638301" cy="178262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8460" y="3101975"/>
                <a:ext cx="1638300" cy="16383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728459" y="4401721"/>
                <a:ext cx="1638299" cy="48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Laptop</a:t>
                </a:r>
                <a:endParaRPr lang="en-US" sz="16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38201" y="2352956"/>
              <a:ext cx="1676400" cy="1324186"/>
              <a:chOff x="287852" y="3987800"/>
              <a:chExt cx="2391063" cy="1888698"/>
            </a:xfrm>
          </p:grpSpPr>
          <p:pic>
            <p:nvPicPr>
              <p:cNvPr id="15" name="Content Placeholder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781" y="3987800"/>
                <a:ext cx="1017270" cy="101727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287852" y="5045501"/>
                <a:ext cx="23910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Wireless Access Point</a:t>
                </a:r>
                <a:endParaRPr lang="en-US" sz="1600" dirty="0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2133600" y="2819400"/>
              <a:ext cx="3581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0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signal strength values in a graph  for scenario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Draw sample distribution graphs</a:t>
            </a:r>
          </a:p>
          <a:p>
            <a:pPr lvl="1"/>
            <a:r>
              <a:rPr lang="en-US" dirty="0" smtClean="0"/>
              <a:t>X axis = Signal Strength in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/>
              <a:t>Y axis = </a:t>
            </a:r>
            <a:r>
              <a:rPr lang="en-US" dirty="0" smtClean="0"/>
              <a:t>Density </a:t>
            </a:r>
            <a:r>
              <a:rPr lang="en-US" dirty="0"/>
              <a:t>of probability (the </a:t>
            </a:r>
            <a:r>
              <a:rPr lang="en-US" dirty="0" smtClean="0"/>
              <a:t>chance </a:t>
            </a:r>
            <a:r>
              <a:rPr lang="en-US" dirty="0"/>
              <a:t>of obtaining values near corresponding points on the </a:t>
            </a:r>
            <a:r>
              <a:rPr lang="en-US" dirty="0" smtClean="0"/>
              <a:t>X-axis)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57400"/>
            <a:ext cx="7928651" cy="20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there a significant amount of wireless signal strength drop when there is a human inside the line of sight of the wireless access point and data gathering computer?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we can identify human presence by observing received signal strength indicator (RSSI)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2" descr="data:image/jpeg;base64,/9j/4AAQSkZJRgABAQAAAQABAAD/2wCEAAkGBxASEA8PEhQSFA8UDw8QEBcQEBAUDxAQFxQWFhQRFBQYHCkgGBolGxcYITEhJSkrLi4uGSEzOD8sNygtLy0BCgoKDg0OGxAQGi0kHCYuLDEsLCw3LCwsLCwsLCwsLSwsLCwsLCwsLywuLzUsLCwtLCwtLCwsNywsNys0LCwtLP/AABEIAMIBAwMBIgACEQEDEQH/xAAbAAEAAgMBAQAAAAAAAAAAAAAABAYBAgUDB//EAEgQAAIBAgMFAwgFCQQLAAAAAAECAAMRBAUSBiExQVETcZEUIjJSYYGxwSNCcqHRBxVDU2KSosLSFoKy8CQ0RGNzhJPD4eLx/8QAGgEBAAMBAQEAAAAAAAAAAAAAAAMEBQECBv/EAC0RAQACAgECBAUCBwAAAAAAAAABAgMRBBIhBSIxURMUQXHBI1IyM3KRsdHh/9oADAMBAAIRAxEAPwD7hERAREQEREBERAREQEREBERAREQEREBERAREQEREBERAREQEREBERAREQEREBERAREQEREBERAREQEREBERAREQEREBERAREQEREBERAREQEREBERAREQEREBERAREQEREBERAREQEREBERAREQERI2Ox9KiuqowUchxZj0A5zsRvtDkzEd5SZgm288JTsw2tqNcUVCL6zWZ++3AffODicXUqG9R2b7TEgdw4CWK8a0+vZWvyqx6d30Otm+GXjVp39jAnwEj/wBosJ+tH7lT+mfPYkscWvuhnl29ofSsPm2HfctVCehYA+Bk2fKJPy7OK9G2hrr6rb09w5e6eLcX9svdeX+6H0iJzcmziniFNvNqD0lJ3j2g8x7Z0pVmsxOpXK2i0bgiInHSIiAiIgIiICIiAiIgIiICIiAiIgIiICIiAiJ5YmutNHqN6KqWPcIEDPc4XDpyaq3oL/M3s+MoWKxL1GLuxZjzPwA5D2TOOxjVqjVW4seHJRyUewSDi62lSRx5TRx44x13PqzMuScltR6GJxapx3noOPv6Tn1Mxc8LAeJ++emUZRWxVTRTFzxdm9BAebH5cTPoOV7C4WmAat6z89RK0wfYgPxJkN80pseCHzXyup6x8Z70se447x9/jPsFLKsMostGiB7KSD5SNjdnMHVBDUUB601CN33W1/fI4zSlnBD5zRrBhce/qJ6TpZvss+GbtEJegTYk+nTvw1W3Ee2cyW8WTrhSzYuiXvg8U1J1qIbMpv7COYPsM+l4TELUppUX0WUMPZflPlsvexlUthrepUdR3bm/mkXJr26k3Ev5pq7sREpL5ERAREQEREBERAREQEREBERATDsALkgDqTYQxABJ4AXPdPn35+OIqGoT5lz2a8lXlu6nnKXO5scWnVrcz6Qs8bjTmmfaF/Ssp4MD3ETeVrC41SPbOxluM16lvcrb3g8PhK/C8UrntFLRqZ9DLx7U7psRE1VYld22xOmilMfpH3+1V3n7yssUp236uOxqaSaShlJFrKxI49L2G+SYddcbRZ99E6VieeOwzOKNNRd6lRVUdSeHyngcb7Pvlo2WVK2Iw9QfokqMR6r2VAP4ry7kvHTOlHFjtF42tmS5XTw1FaKct7m2935sf88LCT4iZzTIiIGlUKVYNbSVIa/DTbff3T5W5BJI4XJF+Nr7pctr83CKcOh89h9Jb6qH6vefh3iUuXuNSYjc/Vn8q8TMVj6My+bG0tOFB9eo7fBf5ZRKSFiFHOfTcro6KNJOiCOTby6OJXzbSoiJRaBERAREQEh4xz2lBASAWYm3MDfvkyQKxviUHq0i3jcQPPG55Ro1Ozq603Ah2pt2LX5CoN1++0m4fFU6i6kZXXqjBl8RM1iAjE7wFYm/C1px8PkdKpSoHz6dRKNNVei5puBpG7duPvBh13bxK9hjjBRp1KbpW8zVUFfzHbmNDothu6gz2GfhRTNVKiB0RgwR6lIFuCGoo3N3jmIHbieFHFo17EGxsbEGx6HoZtiMQiI1R2AQC5J4f/ZyZiI3JETM6h6mQxmKH0bsOotY91zvlMz7a1nZaSeZTZtJ4a3XnfoD0E6mX4jzPdMLl+L6tFcPp7/6X44Nq06r+vs7L5nh3DUi4RmBSz+absLWBO4nuM+L0sRUw9R6NQWemxRx0I+XMewyw7SZhTbtab2vZgQfulCpY5nfsqgNQ6StJ9dqtO3oqWIOtB6p3gcCOEijPPMx/qxqY/tMLdMPy87r9V6wmdDrLnsTUNTtqv1PNpqeRYb28N3jKDsns92lekuIv2TXFqbWbVa4B3cDw3b59iwuGSki06ahaaiyheAE9+G8Kk5PjRPp/nX/AF453ImK/D13l6xET6Bjk0q0lZSjAMpBDAi4IPEETeIHIp7MYIcKCf3izfEybhMuoUiTSp00JFiURQSOhIkqJ3cuagiInHScbaLPBh10rY1mHmjkg9dvkOc9c/zdcPTvuNVrimvt9Y+wT55WrM7M7ElmN2J4kyxgw9Xmn0VeRn6fLX1YqOWJZiSxJJJ4knmZiYvJeV4F69QU0G/iTyVebGXbWisKVKTedOnsxlvaVLkeYti5+C++XyRsvwSUaa004DiebNzYyTM3JebTtp46RSNERE8JCIiAiIgJWs8zlMNUqVXBK+ZT3AmxIvv8DLLK1meCXEUsZTP1yyqTyZblW9xtA8q2Z416TOKGmiUuS7It1I6XLbxJ2COLprqqdmaYsGCFiQu4Ei6jhIGWbRU8ZSegiNTqKKd1cqQUDANYjjYDp0ndxFQdhV69nU3c+BtA2ekKVF1HorSIF+Ngp4yLXFsIB7aC/wASCSc1P0Fb/guPEW+cj4//AFdR1rUvuqL+ECPjsuo9rh6wRVqs7hmQaXYGm3pEcTe289JU84xTksna1KlJGPZmpo1G265KgaudieRlo2lrlKVFhx0uB3lNIP8AFeUfNH00j3WmH4xyJjpw1+vefw1fDcMTvJP2hUs2zK1QN6rAj3GfRsgxQZVN9xAnx3M6l2Muew+a/RrTJ3p5vu+qfDd7pm8rBrFFo+i9FuuZrKN+UHK6/lt6NOpUWpTV7UqbuQw81hZQei+Mr+S4SqmMWnVR6bhdRWqjI4BtYlWAM+35bmBG8EXIAN94PScfPsgTEYsY4uRVFFaOlQNBCsWDG++++3HkJ7xcvF8v0z/FrSvHVGWIt6PbZ1B21D7XwUy9ym5LhuzrUmLAqCR7d4Kj7zLlNHwP+Tb+r8QqeJTvJGvb8kRE2meREQEREBNK1VUVnY2VVLMegAuZvOBtpidOG0j9I6ofsi7H4Ae+eqV6rRDze3TWZU3NMc1eq1Vue5R6qDgv+ed5Eie+Boa3A5AEnuH/AJtNTtEMjvaXpgMA9Z1poPOPXgo5segn0TKcsTD09Cbyd7sfSduvd0E88ky1aFPh9I1i59vJe4TozOy5JtLUxY4pBERIkpERAREQEREATONlouu/6zkm/McDOjmD6aVQ/ske87h8ZV8NnqioMPTBesgJKKjlupJ4bvOHPmIHcqbO4MnUKKI3Wlek3jTIM8MRkuhSyVsQAB6LOtRW/ZJdS3gZyMdtFi1v/o+JHdQbT+8AZzMs2hr18VRoMrKrVBftC+qw37lNunSBdM1o1msKXZEAHUtUuA1+FioNuB5Gc2u2LChXw5ZQwb6CrSYAg3v55Rj4To47HVKb2Wi9RdIJKFdxud2njPD+0SD06ddPt0XA8Zx1Xtpsz1JSDpVp6HsddGqi2K29MjSd4HA85XcWEcWJNj7Ze8fnGAxNKph6lRdLrYi+lgeIYX4EEAjunyPaIPhKpp6+0pHfTqKDpYdDbgw5iYniXDvkyRkr7aavB5NKU6LJFfI8Nxtv9pvPTLcrpI11YjhwsL98rTZ1fmfAyTl+PqllK06rKSN6oxAF+NxKU8fN0zG5XYzY97fTMDhLjcTw6zj5jmdWlWNEo5NgQVAIYezfLJs6bgdwnvmWGBrUz1BBmVSsa6pjbs5tZJrLx2Zy+pX0VmZRSDb1GrtCwsdJBG6XScHDZPRLWYMRYkAO6i+7iFIvuk5ckww4Ux36nv43vPrfDMeOuHda6mfX7sXl5ZvfvPb6OhEjYO6l6ZJOkgqWN20MN1zzsQw9wkmaKqREQEREBKpt8fNw45aqh+4S1ytbdUSaNJgCdNWxsL2BU7/ECS4Z1eEWeN45UidvZCmGrkH1R/iWcXQ3Q+E7WyTacSL7tS6RfmdSm33S9e0dM92dSs9Udn0GIiZjWIiICIiAiIgIiIHOzxvogvrOq/P5Thp5LhsacXVqJTNTD9iNZtqIZSTfuCj3Tr5w16lFOl3Py+BnLzvZny2mB2nZ6Wup7PXv5/WEDr09osC3DE4f/r07/Gej4ynUNIU3R/pLnQ6tuCsb7j1AlEf8lz8sUp78MR/3J1dktkmwOIZmqJULUWA0oVKgEXvvPG/3QLZ2GokhnU3t5pFvAgiYOFblUf8AvLTI+5RKFtDsNjMRiq2Jp1KADspUO1VWAChRfSp6SCNh84X0cQg+xi8SP5YH0SvlzPuY0mHR6JPxY/CV7Pdi1rU3VKWGSoR5rLdCG5E6U4Svrs7tAnDEOf8Am3YfxzcYXaVeDM39/Bt/inJrEu7car+TXMUOpRRc/sVR/OBPGjsnmtD0aVZF59jWXTbncI++WRMVtKvGnq71wn8rCe358z4Ah8KhFiCexY7uZ82pI/hVjvDsWnabs8dy9wk7MTZ6R9s52z581e4Sfmp30/tT4as+Wfu3ckfruslbSVazN7EF2O7kJ7/nWl9btE+3SqKPEi0j4cAmnfhcfCdLsB+1++/4z6vwu28U/f8AEMbPHdFw+IVq7hf1SX4cma3xk6RbkVkW5INKobG24hkHHjzkqaaEiIgIiICYIvuPDnMzl5znlPDFA61DrDEaApG6173YdZ2ImZ1DlrRWNymrg6Q4U0Hci/hPVaajgAO4CVs7a0P1dbwp/wBUJtnRJA7OpvIG/RuubX4yT4N/ZH8bH7rNEwrXAPWZkSUiIgIiICIiAic5s0Ucj4TwqZ4o+q3uBgR8xxAGIYk7lQKO87/mZLwea0FQAvv3381uvdKPtXUq1aVVqParX7UOgTWupd4Kk8OBv7pLTPKCIinC12ZUVSdFQliAASbHiYFz/PGH9f8Ahf8ACaUsStSo7obqtNFvYjeWYnj7AJRqu1NAf7Fij3U6/wCM7WTZzS8nqVdJplizLSYnthpWwBU77k/GBZKeY0gANXIfVb8Jk5pR9b+Fvwnz/wDtjXPo5e3vSmJqdrMb9XAKO/T+ED6B+dqHrfwt+E42J2+y2mxR6rBgbEdjW/plVbarNOWDpDvP/rNDtTnPLD0l8fwgWpfyh5YeFVz3UK/9M3O2mCqKyoapJVgP9HrAcOpWU59ps8P1KY7kJ+c8Km0OeniN37NEH4tPNpjTseru5HWsq9wk3NcQPo++UzLMRikGlqFbd/u2t7rXm+JxeMqMunDV9IPMUwD7d7X+6fGfIZ+qaxV9BOXDNovNofQ8NjAOzO8+cNy7ye6TqueIpt2eIP2aLEeMoOEfGG3mVqRB3FTT1dONzO1h3xXOriPe6/0z6HwvFfFimMkd5n8QyOX0TfyTuFiwuPWriEstRbUaw+kQre7UuF+PCdaVWk9XUrl6hYBgCWG4G1xw/ZHhJyYyp1b3maiq7kTkrjm9s3GPMDpxOd+cJj85iB0pUfygp5uHbo1RfEKflO0c4pjiR4yubaZpSqUECspYVQbAi9tLA/KS4e14Q5++OVVvGqRu3EyKwmhtm6fYcBU1U0bqt5Ilb2fzqmMPSBYagijj0AHynUGbUzzEzbxq0tTHO6w6ESEMxTrNhjk6zwkS4kYYxZsMUsD3iePlKxAj+TjpMeTDpJVotAieSr0EeSr0El2i0CH5IvQR5KvSTLTFoETyVekeSr0ku0WgRPJV6THkq9JMtMWgRPJV6R5MvSS7RaBE8mXpHkw6SXaNMCJ5OOkdgJK0xpgRewEx2AkvTGmBE7CYNCS9MaYEI4cTU4USfpmNMDnNgVPITwqZRSPFFPeBOxpjTG3NQ4DbPYc/o0/dE0OzWH/Vp+6JYdMaJ3qlzpj2V8bPUBwpr+6J6rlCDgBO3omNEbl3UOSuBtPQYYidLRGicdc8UjNwpk3RGiBDsYkvRMwJMREBMTMQMRMxAxEzEDETMQMWi0zEDW0WmYgYtFpmIGLRaZiBi0WmYga2i02iBraLTaIGtotNpiBraLTaIGtotNoga2i02iBraJtEDeYiICIiAiIgIiICIiAiIgIiICYiIGYmIgIiICIiAiIgIiICIiAiIgIiICIi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johnlatham.me/wp-content/uploads/2013/12/r3_ques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1" y="3886200"/>
            <a:ext cx="3736975" cy="280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Answer first research question we use a statistical approach</a:t>
            </a:r>
          </a:p>
          <a:p>
            <a:r>
              <a:rPr lang="en-US" dirty="0" smtClean="0"/>
              <a:t>statistical </a:t>
            </a:r>
            <a:r>
              <a:rPr lang="en-US" dirty="0"/>
              <a:t>hypothesis </a:t>
            </a:r>
            <a:r>
              <a:rPr lang="en-US" dirty="0" smtClean="0"/>
              <a:t>testing</a:t>
            </a:r>
          </a:p>
          <a:p>
            <a:r>
              <a:rPr lang="en-US" dirty="0"/>
              <a:t>is an assumption about a population parameter. This assumption may or may not be true. Hypothesis testing refers to the formal procedures used by statisticians to accept or reject statistical hypotheses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the hypothesis </a:t>
            </a:r>
          </a:p>
          <a:p>
            <a:pPr lvl="1"/>
            <a:r>
              <a:rPr lang="en-US" dirty="0"/>
              <a:t>Null </a:t>
            </a:r>
            <a:r>
              <a:rPr lang="en-US" dirty="0" smtClean="0"/>
              <a:t>hypothesis – H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there </a:t>
            </a:r>
            <a:r>
              <a:rPr lang="en-US" dirty="0" smtClean="0"/>
              <a:t>is no change to amount </a:t>
            </a:r>
            <a:r>
              <a:rPr lang="en-US" dirty="0"/>
              <a:t>of wireless signal strength </a:t>
            </a:r>
            <a:r>
              <a:rPr lang="en-US" dirty="0" smtClean="0"/>
              <a:t>when </a:t>
            </a:r>
            <a:r>
              <a:rPr lang="en-US" dirty="0"/>
              <a:t>there is a </a:t>
            </a:r>
            <a:r>
              <a:rPr lang="en-US" dirty="0" smtClean="0"/>
              <a:t>human and no human </a:t>
            </a:r>
            <a:r>
              <a:rPr lang="en-US" dirty="0"/>
              <a:t>inside the line of sight of the wireless access point and data gathering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/>
              <a:t>Alternative </a:t>
            </a:r>
            <a:r>
              <a:rPr lang="en-US" dirty="0" smtClean="0"/>
              <a:t>hypothesis –  H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 there </a:t>
            </a:r>
            <a:r>
              <a:rPr lang="en-US" dirty="0" smtClean="0"/>
              <a:t>is a </a:t>
            </a:r>
            <a:r>
              <a:rPr lang="en-US" dirty="0"/>
              <a:t>significant amount of wireless signal strength drop when there is a human inside the line of sight of the wireless access point and data gathering computer</a:t>
            </a:r>
          </a:p>
        </p:txBody>
      </p:sp>
    </p:spTree>
    <p:extLst>
      <p:ext uri="{BB962C8B-B14F-4D97-AF65-F5344CB8AC3E}">
        <p14:creationId xmlns:p14="http://schemas.microsoft.com/office/powerpoint/2010/main" val="206176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 initial </a:t>
            </a:r>
            <a:r>
              <a:rPr lang="en-US" dirty="0" smtClean="0"/>
              <a:t>scenario  sets </a:t>
            </a:r>
            <a:r>
              <a:rPr lang="en-US" dirty="0" smtClean="0"/>
              <a:t>to gather data</a:t>
            </a:r>
          </a:p>
          <a:p>
            <a:r>
              <a:rPr lang="en-US" dirty="0" smtClean="0"/>
              <a:t>Developed </a:t>
            </a:r>
            <a:r>
              <a:rPr lang="en-US" dirty="0"/>
              <a:t>to answer first research </a:t>
            </a:r>
            <a:r>
              <a:rPr lang="en-US" dirty="0" smtClean="0"/>
              <a:t>question</a:t>
            </a:r>
          </a:p>
          <a:p>
            <a:r>
              <a:rPr lang="en-US" dirty="0" smtClean="0"/>
              <a:t>Try to make them as close as possible to real world situations</a:t>
            </a:r>
          </a:p>
          <a:p>
            <a:r>
              <a:rPr lang="en-US" dirty="0" smtClean="0"/>
              <a:t>Two variables</a:t>
            </a:r>
          </a:p>
          <a:p>
            <a:pPr lvl="1"/>
            <a:r>
              <a:rPr lang="en-US" dirty="0"/>
              <a:t>Wireless access </a:t>
            </a:r>
            <a:r>
              <a:rPr lang="en-US" dirty="0" smtClean="0"/>
              <a:t>point</a:t>
            </a:r>
          </a:p>
          <a:p>
            <a:pPr lvl="1"/>
            <a:r>
              <a:rPr lang="en-US" dirty="0"/>
              <a:t>Data gathering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At any given time one is constant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cdn2.iconfinder.com/data/icons/crystalproject/crystal_project_256x256/apps/package_graph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</a:t>
            </a:r>
            <a:r>
              <a:rPr lang="en-US" dirty="0" smtClean="0"/>
              <a:t>Set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 its in the middle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208" y="2438400"/>
            <a:ext cx="6118992" cy="4426982"/>
            <a:chOff x="574912" y="2286000"/>
            <a:chExt cx="6118992" cy="4426982"/>
          </a:xfrm>
        </p:grpSpPr>
        <p:grpSp>
          <p:nvGrpSpPr>
            <p:cNvPr id="44" name="Group 43"/>
            <p:cNvGrpSpPr/>
            <p:nvPr/>
          </p:nvGrpSpPr>
          <p:grpSpPr>
            <a:xfrm>
              <a:off x="609600" y="2286000"/>
              <a:ext cx="1847850" cy="1847850"/>
              <a:chOff x="0" y="0"/>
              <a:chExt cx="1847850" cy="184785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7625" y="857250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8675" y="828675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732318" y="2295525"/>
              <a:ext cx="1847850" cy="1847850"/>
              <a:chOff x="0" y="0"/>
              <a:chExt cx="1847850" cy="184785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625" y="1657350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8675" y="828675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054" y="2305050"/>
              <a:ext cx="1847850" cy="1847850"/>
              <a:chOff x="0" y="0"/>
              <a:chExt cx="1847850" cy="184785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74643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74912" y="4495800"/>
              <a:ext cx="1847850" cy="1847850"/>
              <a:chOff x="0" y="0"/>
              <a:chExt cx="1847850" cy="184785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69774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20316" y="41148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	     Scenario 2	          Scenario 3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32318" y="4501598"/>
              <a:ext cx="1847850" cy="1847850"/>
              <a:chOff x="0" y="0"/>
              <a:chExt cx="1847850" cy="184785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69774" y="85476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46054" y="4507396"/>
              <a:ext cx="1847850" cy="1847850"/>
              <a:chOff x="0" y="0"/>
              <a:chExt cx="1847850" cy="184785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659835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020316" y="634365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4	     Scenario 5	          Scenario 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6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</a:t>
            </a:r>
            <a:r>
              <a:rPr lang="en-US" dirty="0" smtClean="0"/>
              <a:t>Set 1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/>
              <a:t>When Wireless access points position is a constant and  its in the middle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13360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208" y="2659618"/>
            <a:ext cx="6118992" cy="2217182"/>
            <a:chOff x="815208" y="2183368"/>
            <a:chExt cx="6118992" cy="2217182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031218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7	     Scenario 8	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15208" y="2189614"/>
              <a:ext cx="1847850" cy="1847850"/>
              <a:chOff x="0" y="0"/>
              <a:chExt cx="1847850" cy="184785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64704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72614" y="2183368"/>
              <a:ext cx="1847850" cy="1847850"/>
              <a:chOff x="0" y="0"/>
              <a:chExt cx="1847850" cy="184785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9696" y="5963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</a:t>
            </a:r>
            <a:r>
              <a:rPr lang="en-US" dirty="0" smtClean="0"/>
              <a:t>Set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its in a corner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208" y="2487016"/>
            <a:ext cx="6118992" cy="4378366"/>
            <a:chOff x="815208" y="2487016"/>
            <a:chExt cx="6118992" cy="4378366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2672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9	     Scenario 10	          Scenario 11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0612" y="649605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12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15208" y="2487016"/>
              <a:ext cx="1847850" cy="1847850"/>
              <a:chOff x="0" y="0"/>
              <a:chExt cx="1847850" cy="184785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54765" y="1630018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72614" y="2487016"/>
              <a:ext cx="1847850" cy="1847850"/>
              <a:chOff x="0" y="0"/>
              <a:chExt cx="1847850" cy="184785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69774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086350" y="2487016"/>
              <a:ext cx="1847850" cy="1847850"/>
              <a:chOff x="0" y="0"/>
              <a:chExt cx="1847850" cy="184785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679713" y="86470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15208" y="4635918"/>
              <a:ext cx="1847850" cy="1847850"/>
              <a:chOff x="0" y="0"/>
              <a:chExt cx="1847850" cy="184785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679713" y="4969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696" y="1590260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</a:t>
            </a:r>
            <a:r>
              <a:rPr lang="en-US" dirty="0" smtClean="0"/>
              <a:t>Set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 its in a middle corner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208" y="2463221"/>
            <a:ext cx="6238262" cy="4402161"/>
            <a:chOff x="815208" y="2463221"/>
            <a:chExt cx="6238262" cy="4402161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2672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13	     Scenario 14	          Scenario 15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4393" y="6496050"/>
              <a:ext cx="584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16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208" y="2467362"/>
              <a:ext cx="1847850" cy="1847850"/>
              <a:chOff x="0" y="0"/>
              <a:chExt cx="1847850" cy="184785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9696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9635" y="815009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048435" y="2463221"/>
              <a:ext cx="1847850" cy="1847850"/>
              <a:chOff x="0" y="0"/>
              <a:chExt cx="1847850" cy="184785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44826" y="5963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9635" y="81500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205620" y="2467362"/>
              <a:ext cx="1847850" cy="1847850"/>
              <a:chOff x="0" y="0"/>
              <a:chExt cx="1847850" cy="184785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659835" y="5963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9635" y="815009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15208" y="4636532"/>
              <a:ext cx="1847850" cy="1847850"/>
              <a:chOff x="0" y="0"/>
              <a:chExt cx="1847850" cy="184785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59835" y="85476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9635" y="81500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9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</a:t>
            </a:r>
            <a:r>
              <a:rPr lang="en-US" dirty="0" smtClean="0"/>
              <a:t>Set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From above scenarios we randomly select scenario 12 and place a human between Wireless access point </a:t>
            </a:r>
            <a:r>
              <a:rPr lang="en-US" dirty="0"/>
              <a:t>and Data gathering computer</a:t>
            </a:r>
            <a:endParaRPr lang="en-US" dirty="0" smtClean="0"/>
          </a:p>
          <a:p>
            <a:pPr lvl="1"/>
            <a:r>
              <a:rPr lang="en-US" dirty="0" smtClean="0"/>
              <a:t>Wireless access point 	Data gathering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Human</a:t>
            </a:r>
            <a:endParaRPr lang="en-US" dirty="0" smtClean="0"/>
          </a:p>
          <a:p>
            <a:r>
              <a:rPr lang="en-US" dirty="0"/>
              <a:t>Here </a:t>
            </a:r>
            <a:r>
              <a:rPr lang="en-US" dirty="0" smtClean="0"/>
              <a:t>position of Wireless </a:t>
            </a:r>
            <a:r>
              <a:rPr lang="en-US" dirty="0"/>
              <a:t>access point </a:t>
            </a:r>
            <a:r>
              <a:rPr lang="en-US" dirty="0" smtClean="0"/>
              <a:t>and </a:t>
            </a:r>
            <a:r>
              <a:rPr lang="en-US" dirty="0"/>
              <a:t>Data gathering </a:t>
            </a:r>
            <a:r>
              <a:rPr lang="en-US" dirty="0" smtClean="0"/>
              <a:t>computer is constant and human position is the variable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457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24574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838200" y="2774950"/>
            <a:ext cx="228600" cy="196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91645" y="3988558"/>
            <a:ext cx="6054349" cy="2173311"/>
            <a:chOff x="962025" y="3389289"/>
            <a:chExt cx="6054349" cy="2173311"/>
          </a:xfrm>
        </p:grpSpPr>
        <p:sp>
          <p:nvSpPr>
            <p:cNvPr id="4" name="TextBox 3"/>
            <p:cNvSpPr txBox="1"/>
            <p:nvPr/>
          </p:nvSpPr>
          <p:spPr>
            <a:xfrm>
              <a:off x="1103442" y="5193268"/>
              <a:ext cx="583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</a:t>
              </a:r>
              <a:r>
                <a:rPr lang="en-US" dirty="0" smtClean="0"/>
                <a:t>12-1</a:t>
              </a:r>
              <a:r>
                <a:rPr lang="en-US" dirty="0" smtClean="0"/>
                <a:t>	     Scenario </a:t>
              </a:r>
              <a:r>
                <a:rPr lang="en-US" dirty="0" smtClean="0"/>
                <a:t>12-2</a:t>
              </a:r>
              <a:r>
                <a:rPr lang="en-US" dirty="0" smtClean="0"/>
                <a:t>	        </a:t>
              </a:r>
              <a:r>
                <a:rPr lang="en-US" dirty="0" smtClean="0"/>
                <a:t>   </a:t>
              </a:r>
              <a:r>
                <a:rPr lang="en-US" dirty="0" smtClean="0"/>
                <a:t>Scenario </a:t>
              </a:r>
              <a:r>
                <a:rPr lang="en-US" dirty="0" smtClean="0"/>
                <a:t>12-3</a:t>
              </a:r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62025" y="3389289"/>
              <a:ext cx="1847850" cy="1847850"/>
              <a:chOff x="0" y="0"/>
              <a:chExt cx="1847850" cy="184785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1847850" cy="1847850"/>
                <a:chOff x="0" y="0"/>
                <a:chExt cx="1847850" cy="184785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1847850" cy="18478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679713" y="49695"/>
                  <a:ext cx="133350" cy="1333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9696" y="1590260"/>
                  <a:ext cx="209550" cy="2095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Isosceles Triangle 39"/>
              <p:cNvSpPr/>
              <p:nvPr/>
            </p:nvSpPr>
            <p:spPr>
              <a:xfrm>
                <a:off x="1461052" y="119269"/>
                <a:ext cx="228600" cy="19706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094895" y="3389289"/>
              <a:ext cx="1847850" cy="1847850"/>
              <a:chOff x="0" y="0"/>
              <a:chExt cx="1847850" cy="184785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0" y="0"/>
                <a:ext cx="1847850" cy="1847850"/>
                <a:chOff x="0" y="0"/>
                <a:chExt cx="1847850" cy="184785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0" y="0"/>
                  <a:ext cx="1847850" cy="18478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679713" y="49695"/>
                  <a:ext cx="133350" cy="1333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9696" y="1590260"/>
                  <a:ext cx="209550" cy="2095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Isosceles Triangle 52"/>
              <p:cNvSpPr/>
              <p:nvPr/>
            </p:nvSpPr>
            <p:spPr>
              <a:xfrm>
                <a:off x="805070" y="815009"/>
                <a:ext cx="228600" cy="1968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168524" y="3389289"/>
              <a:ext cx="1847850" cy="1847850"/>
              <a:chOff x="0" y="0"/>
              <a:chExt cx="1847850" cy="184785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1847850" cy="1847850"/>
                <a:chOff x="0" y="0"/>
                <a:chExt cx="1847850" cy="184785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0" y="0"/>
                  <a:ext cx="1847850" cy="18478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679713" y="49695"/>
                  <a:ext cx="133350" cy="1333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9696" y="1590260"/>
                  <a:ext cx="209550" cy="2095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9" name="Isosceles Triangle 58"/>
              <p:cNvSpPr/>
              <p:nvPr/>
            </p:nvSpPr>
            <p:spPr>
              <a:xfrm>
                <a:off x="347870" y="1331843"/>
                <a:ext cx="228600" cy="1968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13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148</TotalTime>
  <Words>440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PowerPoint Presentation</vt:lpstr>
      <vt:lpstr>Research Question</vt:lpstr>
      <vt:lpstr>Answering Research Question</vt:lpstr>
      <vt:lpstr>Design</vt:lpstr>
      <vt:lpstr>Scenarios – Set 1</vt:lpstr>
      <vt:lpstr>Scenarios – Set 1 Contd…</vt:lpstr>
      <vt:lpstr>Scenarios – Set 2</vt:lpstr>
      <vt:lpstr>Scenarios – Set 3</vt:lpstr>
      <vt:lpstr>Scenarios – Set 4</vt:lpstr>
      <vt:lpstr>Gathering Data</vt:lpstr>
      <vt:lpstr>Analyzing Data</vt:lpstr>
      <vt:lpstr>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Jithendra Sirimanne</dc:creator>
  <cp:lastModifiedBy>Jithendra Sirimanne</cp:lastModifiedBy>
  <cp:revision>90</cp:revision>
  <dcterms:created xsi:type="dcterms:W3CDTF">2015-10-07T13:31:04Z</dcterms:created>
  <dcterms:modified xsi:type="dcterms:W3CDTF">2015-10-07T16:01:10Z</dcterms:modified>
</cp:coreProperties>
</file>