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644EFB5B-98EA-4B76-B7F5-B0ACCF868433}">
  <a:tblStyle styleId="{644EFB5B-98EA-4B76-B7F5-B0ACCF86843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8ECF4"/>
          </a:solidFill>
        </a:fill>
      </a:tcStyle>
    </a:wholeTbl>
    <a:band1H>
      <a:tcStyle>
        <a:fill>
          <a:solidFill>
            <a:srgbClr val="CFD7E7"/>
          </a:solidFill>
        </a:fill>
      </a:tcStyle>
    </a:band1H>
    <a:band1V>
      <a:tcStyle>
        <a:fill>
          <a:solidFill>
            <a:srgbClr val="CFD7E7"/>
          </a:solidFill>
        </a:fill>
      </a:tcStyle>
    </a:band1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Calibri"/>
          <a:ea typeface="Calibri"/>
          <a:cs typeface="Calibri"/>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88" name="Shape 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49" name="Shape 1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58" name="Shape 1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66" name="Shape 1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73" name="Shape 1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08" name="Shape 2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26" name="Shape 2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53" name="Shape 2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80" name="Shape 2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94" name="Shape 2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01" name="Shape 30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02" name="Shape 30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94" name="Shape 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09" name="Shape 30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10" name="Shape 31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17" name="Shape 31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18" name="Shape 31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25" name="Shape 3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33" name="Shape 333"/>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7" name="Shape 337"/>
        <p:cNvGrpSpPr/>
        <p:nvPr/>
      </p:nvGrpSpPr>
      <p:grpSpPr>
        <a:xfrm>
          <a:off x="0" y="0"/>
          <a:ext cx="0" cy="0"/>
          <a:chOff x="0" y="0"/>
          <a:chExt cx="0" cy="0"/>
        </a:xfrm>
      </p:grpSpPr>
      <p:sp>
        <p:nvSpPr>
          <p:cNvPr id="338" name="Shape 3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339" name="Shape 3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4" name="Shape 344"/>
        <p:cNvGrpSpPr/>
        <p:nvPr/>
      </p:nvGrpSpPr>
      <p:grpSpPr>
        <a:xfrm>
          <a:off x="0" y="0"/>
          <a:ext cx="0" cy="0"/>
          <a:chOff x="0" y="0"/>
          <a:chExt cx="0" cy="0"/>
        </a:xfrm>
      </p:grpSpPr>
      <p:sp>
        <p:nvSpPr>
          <p:cNvPr id="345" name="Shape 3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46" name="Shape 3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3" name="Shape 373"/>
        <p:cNvGrpSpPr/>
        <p:nvPr/>
      </p:nvGrpSpPr>
      <p:grpSpPr>
        <a:xfrm>
          <a:off x="0" y="0"/>
          <a:ext cx="0" cy="0"/>
          <a:chOff x="0" y="0"/>
          <a:chExt cx="0" cy="0"/>
        </a:xfrm>
      </p:grpSpPr>
      <p:sp>
        <p:nvSpPr>
          <p:cNvPr id="374" name="Shape 3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75" name="Shape 3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0" name="Shape 380"/>
        <p:cNvGrpSpPr/>
        <p:nvPr/>
      </p:nvGrpSpPr>
      <p:grpSpPr>
        <a:xfrm>
          <a:off x="0" y="0"/>
          <a:ext cx="0" cy="0"/>
          <a:chOff x="0" y="0"/>
          <a:chExt cx="0" cy="0"/>
        </a:xfrm>
      </p:grpSpPr>
      <p:sp>
        <p:nvSpPr>
          <p:cNvPr id="381" name="Shape 3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82" name="Shape 3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6" name="Shape 386"/>
        <p:cNvGrpSpPr/>
        <p:nvPr/>
      </p:nvGrpSpPr>
      <p:grpSpPr>
        <a:xfrm>
          <a:off x="0" y="0"/>
          <a:ext cx="0" cy="0"/>
          <a:chOff x="0" y="0"/>
          <a:chExt cx="0" cy="0"/>
        </a:xfrm>
      </p:grpSpPr>
      <p:sp>
        <p:nvSpPr>
          <p:cNvPr id="387" name="Shape 3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88" name="Shape 3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96" name="Shape 396"/>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00" name="Shape 1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1" name="Shape 401"/>
        <p:cNvGrpSpPr/>
        <p:nvPr/>
      </p:nvGrpSpPr>
      <p:grpSpPr>
        <a:xfrm>
          <a:off x="0" y="0"/>
          <a:ext cx="0" cy="0"/>
          <a:chOff x="0" y="0"/>
          <a:chExt cx="0" cy="0"/>
        </a:xfrm>
      </p:grpSpPr>
      <p:sp>
        <p:nvSpPr>
          <p:cNvPr id="402" name="Shape 4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03" name="Shape 4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04" name="Shape 404"/>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11" name="Shape 411"/>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17" name="Shape 4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18" name="Shape 418"/>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2" name="Shape 422"/>
        <p:cNvGrpSpPr/>
        <p:nvPr/>
      </p:nvGrpSpPr>
      <p:grpSpPr>
        <a:xfrm>
          <a:off x="0" y="0"/>
          <a:ext cx="0" cy="0"/>
          <a:chOff x="0" y="0"/>
          <a:chExt cx="0" cy="0"/>
        </a:xfrm>
      </p:grpSpPr>
      <p:sp>
        <p:nvSpPr>
          <p:cNvPr id="423" name="Shape 4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24" name="Shape 4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25" name="Shape 425"/>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31" name="Shape 4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32" name="Shape 432"/>
          <p:cNvSpPr txBox="1"/>
          <p:nvPr>
            <p:ph idx="12" type="sldNum"/>
          </p:nvPr>
        </p:nvSpPr>
        <p:spPr>
          <a:xfrm>
            <a:off x="3884612" y="8685213"/>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6" name="Shape 436"/>
        <p:cNvGrpSpPr/>
        <p:nvPr/>
      </p:nvGrpSpPr>
      <p:grpSpPr>
        <a:xfrm>
          <a:off x="0" y="0"/>
          <a:ext cx="0" cy="0"/>
          <a:chOff x="0" y="0"/>
          <a:chExt cx="0" cy="0"/>
        </a:xfrm>
      </p:grpSpPr>
      <p:sp>
        <p:nvSpPr>
          <p:cNvPr id="437" name="Shape 4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38" name="Shape 4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2" name="Shape 442"/>
        <p:cNvGrpSpPr/>
        <p:nvPr/>
      </p:nvGrpSpPr>
      <p:grpSpPr>
        <a:xfrm>
          <a:off x="0" y="0"/>
          <a:ext cx="0" cy="0"/>
          <a:chOff x="0" y="0"/>
          <a:chExt cx="0" cy="0"/>
        </a:xfrm>
      </p:grpSpPr>
      <p:sp>
        <p:nvSpPr>
          <p:cNvPr id="443" name="Shape 4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44" name="Shape 4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06" name="Shape 1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12" name="Shape 1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19" name="Shape 1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27" name="Shape 1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35" name="Shape 1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41" name="Shape 1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7" name="Shape 17"/>
        <p:cNvGrpSpPr/>
        <p:nvPr/>
      </p:nvGrpSpPr>
      <p:grpSpPr>
        <a:xfrm>
          <a:off x="0" y="0"/>
          <a:ext cx="0" cy="0"/>
          <a:chOff x="0" y="0"/>
          <a:chExt cx="0" cy="0"/>
        </a:xfrm>
      </p:grpSpPr>
      <p:sp>
        <p:nvSpPr>
          <p:cNvPr id="18" name="Shape 18"/>
          <p:cNvSpPr txBox="1"/>
          <p:nvPr>
            <p:ph type="ctrTitle"/>
          </p:nvPr>
        </p:nvSpPr>
        <p:spPr>
          <a:xfrm>
            <a:off x="685800" y="1905000"/>
            <a:ext cx="7543800" cy="2593975"/>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Cambria"/>
              <a:buNone/>
              <a:defRPr b="0" i="0" sz="6600" u="none" cap="none" strike="noStrike">
                <a:solidFill>
                  <a:schemeClr val="dk2"/>
                </a:solidFill>
                <a:latin typeface="Cambria"/>
                <a:ea typeface="Cambria"/>
                <a:cs typeface="Cambria"/>
                <a:sym typeface="Cambr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subTitle"/>
          </p:nvPr>
        </p:nvSpPr>
        <p:spPr>
          <a:xfrm>
            <a:off x="685800" y="4572000"/>
            <a:ext cx="6461759" cy="1066799"/>
          </a:xfrm>
          <a:prstGeom prst="rect">
            <a:avLst/>
          </a:prstGeom>
          <a:noFill/>
          <a:ln>
            <a:noFill/>
          </a:ln>
        </p:spPr>
        <p:txBody>
          <a:bodyPr anchorCtr="0" anchor="t" bIns="91425" lIns="91425" rIns="91425" tIns="91425"/>
          <a:lstStyle>
            <a:lvl1pPr indent="0" lvl="0" marL="0" marR="0" rtl="0" algn="l">
              <a:spcBef>
                <a:spcPts val="400"/>
              </a:spcBef>
              <a:buClr>
                <a:schemeClr val="accent1"/>
              </a:buClr>
              <a:buFont typeface="Arial"/>
              <a:buNone/>
              <a:defRPr b="0" i="0" sz="2000" u="none" cap="none" strike="noStrike">
                <a:solidFill>
                  <a:srgbClr val="888888"/>
                </a:solidFill>
                <a:latin typeface="Calibri"/>
                <a:ea typeface="Calibri"/>
                <a:cs typeface="Calibri"/>
                <a:sym typeface="Calibri"/>
              </a:defRPr>
            </a:lvl1pPr>
            <a:lvl2pPr indent="0" lvl="1" marL="457200" marR="0" rtl="0" algn="ctr">
              <a:spcBef>
                <a:spcPts val="400"/>
              </a:spcBef>
              <a:buClr>
                <a:schemeClr val="accent2"/>
              </a:buClr>
              <a:buFont typeface="Arial"/>
              <a:buNone/>
              <a:defRPr b="0" i="0" sz="2000" u="none" cap="none" strike="noStrike">
                <a:solidFill>
                  <a:srgbClr val="888888"/>
                </a:solidFill>
                <a:latin typeface="Calibri"/>
                <a:ea typeface="Calibri"/>
                <a:cs typeface="Calibri"/>
                <a:sym typeface="Calibri"/>
              </a:defRPr>
            </a:lvl2pPr>
            <a:lvl3pPr indent="0" lvl="2" marL="914400" marR="0" rtl="0" algn="ctr">
              <a:spcBef>
                <a:spcPts val="360"/>
              </a:spcBef>
              <a:buClr>
                <a:schemeClr val="accent3"/>
              </a:buClr>
              <a:buFont typeface="Arial"/>
              <a:buNone/>
              <a:defRPr b="0" i="0" sz="1800" u="none" cap="none" strike="noStrike">
                <a:solidFill>
                  <a:srgbClr val="888888"/>
                </a:solidFill>
                <a:latin typeface="Calibri"/>
                <a:ea typeface="Calibri"/>
                <a:cs typeface="Calibri"/>
                <a:sym typeface="Calibri"/>
              </a:defRPr>
            </a:lvl3pPr>
            <a:lvl4pPr indent="0" lvl="3" marL="1371600" marR="0" rtl="0" algn="ctr">
              <a:spcBef>
                <a:spcPts val="320"/>
              </a:spcBef>
              <a:buClr>
                <a:schemeClr val="accent4"/>
              </a:buClr>
              <a:buFont typeface="Arial"/>
              <a:buNone/>
              <a:defRPr b="0" i="0" sz="1600" u="none" cap="none" strike="noStrike">
                <a:solidFill>
                  <a:srgbClr val="888888"/>
                </a:solidFill>
                <a:latin typeface="Calibri"/>
                <a:ea typeface="Calibri"/>
                <a:cs typeface="Calibri"/>
                <a:sym typeface="Calibri"/>
              </a:defRPr>
            </a:lvl4pPr>
            <a:lvl5pPr indent="0" lvl="4" marL="1828800" marR="0" rtl="0" algn="ctr">
              <a:spcBef>
                <a:spcPts val="280"/>
              </a:spcBef>
              <a:buClr>
                <a:schemeClr val="accent5"/>
              </a:buClr>
              <a:buFont typeface="Arial"/>
              <a:buNone/>
              <a:defRPr b="0" i="0" sz="1400" u="none" cap="none" strike="noStrike">
                <a:solidFill>
                  <a:srgbClr val="888888"/>
                </a:solidFill>
                <a:latin typeface="Calibri"/>
                <a:ea typeface="Calibri"/>
                <a:cs typeface="Calibri"/>
                <a:sym typeface="Calibri"/>
              </a:defRPr>
            </a:lvl5pPr>
            <a:lvl6pPr indent="0" lvl="5" marL="2286000" marR="0" rtl="0" algn="ctr">
              <a:spcBef>
                <a:spcPts val="280"/>
              </a:spcBef>
              <a:buClr>
                <a:schemeClr val="accent1"/>
              </a:buClr>
              <a:buFont typeface="Arial"/>
              <a:buNone/>
              <a:defRPr b="0" i="0" sz="1400" u="none" cap="none" strike="noStrike">
                <a:solidFill>
                  <a:srgbClr val="888888"/>
                </a:solidFill>
                <a:latin typeface="Calibri"/>
                <a:ea typeface="Calibri"/>
                <a:cs typeface="Calibri"/>
                <a:sym typeface="Calibri"/>
              </a:defRPr>
            </a:lvl6pPr>
            <a:lvl7pPr indent="0" lvl="6" marL="2743200" marR="0" rtl="0" algn="ctr">
              <a:spcBef>
                <a:spcPts val="280"/>
              </a:spcBef>
              <a:buClr>
                <a:schemeClr val="accent2"/>
              </a:buClr>
              <a:buFont typeface="Arial"/>
              <a:buNone/>
              <a:defRPr b="0" i="0" sz="1400" u="none" cap="none" strike="noStrike">
                <a:solidFill>
                  <a:srgbClr val="888888"/>
                </a:solidFill>
                <a:latin typeface="Calibri"/>
                <a:ea typeface="Calibri"/>
                <a:cs typeface="Calibri"/>
                <a:sym typeface="Calibri"/>
              </a:defRPr>
            </a:lvl7pPr>
            <a:lvl8pPr indent="0" lvl="7" marL="3200400" marR="0" rtl="0" algn="ctr">
              <a:spcBef>
                <a:spcPts val="280"/>
              </a:spcBef>
              <a:buClr>
                <a:schemeClr val="accent3"/>
              </a:buClr>
              <a:buFont typeface="Arial"/>
              <a:buNone/>
              <a:defRPr b="0" i="0" sz="1400" u="none" cap="none" strike="noStrike">
                <a:solidFill>
                  <a:srgbClr val="888888"/>
                </a:solidFill>
                <a:latin typeface="Calibri"/>
                <a:ea typeface="Calibri"/>
                <a:cs typeface="Calibri"/>
                <a:sym typeface="Calibri"/>
              </a:defRPr>
            </a:lvl8pPr>
            <a:lvl9pPr indent="0" lvl="8" marL="3657600" marR="0" rtl="0" algn="ctr">
              <a:spcBef>
                <a:spcPts val="280"/>
              </a:spcBef>
              <a:buClr>
                <a:schemeClr val="accent4"/>
              </a:buClr>
              <a:buFont typeface="Arial"/>
              <a:buNone/>
              <a:defRPr b="0" i="0" sz="1400" u="none" cap="none" strike="noStrike">
                <a:solidFill>
                  <a:srgbClr val="888888"/>
                </a:solidFill>
                <a:latin typeface="Calibri"/>
                <a:ea typeface="Calibri"/>
                <a:cs typeface="Calibri"/>
                <a:sym typeface="Calibri"/>
              </a:defRPr>
            </a:lvl9pPr>
          </a:lstStyle>
          <a:p/>
        </p:txBody>
      </p:sp>
      <p:sp>
        <p:nvSpPr>
          <p:cNvPr id="20" name="Shape 20"/>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 name="Shape 22"/>
          <p:cNvSpPr/>
          <p:nvPr>
            <p:ph idx="12" type="sldNum"/>
          </p:nvPr>
        </p:nvSpPr>
        <p:spPr>
          <a:xfrm>
            <a:off x="8531788" y="5648960"/>
            <a:ext cx="548639" cy="39624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b="0" i="0" lang="en-US" sz="180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4" name="Shape 74"/>
        <p:cNvGrpSpPr/>
        <p:nvPr/>
      </p:nvGrpSpPr>
      <p:grpSpPr>
        <a:xfrm>
          <a:off x="0" y="0"/>
          <a:ext cx="0" cy="0"/>
          <a:chOff x="0" y="0"/>
          <a:chExt cx="0" cy="0"/>
        </a:xfrm>
      </p:grpSpPr>
      <p:sp>
        <p:nvSpPr>
          <p:cNvPr id="75" name="Shape 75"/>
          <p:cNvSpPr txBox="1"/>
          <p:nvPr>
            <p:ph type="title"/>
          </p:nvPr>
        </p:nvSpPr>
        <p:spPr>
          <a:xfrm>
            <a:off x="457200" y="274637"/>
            <a:ext cx="7619999" cy="1143000"/>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Cambria"/>
              <a:buNone/>
              <a:defRPr b="0" i="0" sz="4600" u="none" cap="none" strike="noStrike">
                <a:solidFill>
                  <a:schemeClr val="dk2"/>
                </a:solidFill>
                <a:latin typeface="Cambria"/>
                <a:ea typeface="Cambria"/>
                <a:cs typeface="Cambria"/>
                <a:sym typeface="Cambr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1866899" y="190500"/>
            <a:ext cx="4800600" cy="7619999"/>
          </a:xfrm>
          <a:prstGeom prst="rect">
            <a:avLst/>
          </a:prstGeom>
          <a:noFill/>
          <a:ln>
            <a:noFill/>
          </a:ln>
        </p:spPr>
        <p:txBody>
          <a:bodyPr anchorCtr="0" anchor="t" bIns="91425" lIns="91425" rIns="91425" tIns="91425"/>
          <a:lstStyle>
            <a:lvl1pPr indent="-88900" lvl="0" marL="342900" marR="0" rtl="0" algn="l">
              <a:spcBef>
                <a:spcPts val="440"/>
              </a:spcBef>
              <a:buClr>
                <a:schemeClr val="accent1"/>
              </a:buClr>
              <a:buSzPct val="100000"/>
              <a:buFont typeface="Arial"/>
              <a:buChar char="•"/>
              <a:defRPr b="0" i="0" sz="2200" u="none" cap="none" strike="noStrike">
                <a:solidFill>
                  <a:schemeClr val="dk1"/>
                </a:solidFill>
                <a:latin typeface="Calibri"/>
                <a:ea typeface="Calibri"/>
                <a:cs typeface="Calibri"/>
                <a:sym typeface="Calibri"/>
              </a:defRPr>
            </a:lvl1pPr>
            <a:lvl2pPr indent="-106680" lvl="1" marL="640080" marR="0" rtl="0" algn="l">
              <a:spcBef>
                <a:spcPts val="400"/>
              </a:spcBef>
              <a:buClr>
                <a:schemeClr val="accent2"/>
              </a:buClr>
              <a:buSzPct val="100000"/>
              <a:buFont typeface="Arial"/>
              <a:buChar char="•"/>
              <a:defRPr b="0" i="0" sz="2000" u="none" cap="none" strike="noStrike">
                <a:solidFill>
                  <a:schemeClr val="dk1"/>
                </a:solidFill>
                <a:latin typeface="Calibri"/>
                <a:ea typeface="Calibri"/>
                <a:cs typeface="Calibri"/>
                <a:sym typeface="Calibri"/>
              </a:defRPr>
            </a:lvl2pPr>
            <a:lvl3pPr indent="-116839" lvl="2" marL="1005839" marR="0" rtl="0" algn="l">
              <a:spcBef>
                <a:spcPts val="360"/>
              </a:spcBef>
              <a:buClr>
                <a:schemeClr val="accent3"/>
              </a:buClr>
              <a:buSzPct val="100000"/>
              <a:buFont typeface="Arial"/>
              <a:buChar char="•"/>
              <a:defRPr b="0" i="0" sz="1800" u="none" cap="none" strike="noStrike">
                <a:solidFill>
                  <a:schemeClr val="dk1"/>
                </a:solidFill>
                <a:latin typeface="Calibri"/>
                <a:ea typeface="Calibri"/>
                <a:cs typeface="Calibri"/>
                <a:sym typeface="Calibri"/>
              </a:defRPr>
            </a:lvl3pPr>
            <a:lvl4pPr indent="-137160" lvl="3" marL="1280160" marR="0" rtl="0" algn="l">
              <a:spcBef>
                <a:spcPts val="320"/>
              </a:spcBef>
              <a:buClr>
                <a:schemeClr val="accent4"/>
              </a:buClr>
              <a:buSzPct val="100000"/>
              <a:buFont typeface="Arial"/>
              <a:buChar char="•"/>
              <a:defRPr b="0" i="0" sz="1600" u="none" cap="none" strike="noStrike">
                <a:solidFill>
                  <a:schemeClr val="dk1"/>
                </a:solidFill>
                <a:latin typeface="Calibri"/>
                <a:ea typeface="Calibri"/>
                <a:cs typeface="Calibri"/>
                <a:sym typeface="Calibri"/>
              </a:defRPr>
            </a:lvl4pPr>
            <a:lvl5pPr indent="-144780" lvl="4" marL="1554480" marR="0" rtl="0" algn="l">
              <a:spcBef>
                <a:spcPts val="280"/>
              </a:spcBef>
              <a:buClr>
                <a:schemeClr val="accent5"/>
              </a:buClr>
              <a:buSzPct val="100000"/>
              <a:buFont typeface="Arial"/>
              <a:buChar char="•"/>
              <a:defRPr b="0" i="0" sz="1400" u="none" cap="none" strike="noStrike">
                <a:solidFill>
                  <a:schemeClr val="dk1"/>
                </a:solidFill>
                <a:latin typeface="Calibri"/>
                <a:ea typeface="Calibri"/>
                <a:cs typeface="Calibri"/>
                <a:sym typeface="Calibri"/>
              </a:defRPr>
            </a:lvl5pPr>
            <a:lvl6pPr indent="-99060" lvl="5" marL="1737360" marR="0" rtl="0" algn="l">
              <a:spcBef>
                <a:spcPts val="280"/>
              </a:spcBef>
              <a:buClr>
                <a:schemeClr val="accent1"/>
              </a:buClr>
              <a:buSzPct val="100000"/>
              <a:buFont typeface="Arial"/>
              <a:buChar char="•"/>
              <a:defRPr b="0" i="0" sz="1400" u="none" cap="none" strike="noStrike">
                <a:solidFill>
                  <a:schemeClr val="dk1"/>
                </a:solidFill>
                <a:latin typeface="Calibri"/>
                <a:ea typeface="Calibri"/>
                <a:cs typeface="Calibri"/>
                <a:sym typeface="Calibri"/>
              </a:defRPr>
            </a:lvl6pPr>
            <a:lvl7pPr indent="-104139" lvl="6" marL="1920240" marR="0" rtl="0" algn="l">
              <a:spcBef>
                <a:spcPts val="280"/>
              </a:spcBef>
              <a:buClr>
                <a:schemeClr val="accent2"/>
              </a:buClr>
              <a:buSzPct val="100000"/>
              <a:buFont typeface="Arial"/>
              <a:buChar char="•"/>
              <a:defRPr b="0" i="0" sz="1400" u="none" cap="none" strike="noStrike">
                <a:solidFill>
                  <a:schemeClr val="dk1"/>
                </a:solidFill>
                <a:latin typeface="Calibri"/>
                <a:ea typeface="Calibri"/>
                <a:cs typeface="Calibri"/>
                <a:sym typeface="Calibri"/>
              </a:defRPr>
            </a:lvl7pPr>
            <a:lvl8pPr indent="-96520" lvl="7" marL="2103120" marR="0" rtl="0" algn="l">
              <a:spcBef>
                <a:spcPts val="280"/>
              </a:spcBef>
              <a:buClr>
                <a:schemeClr val="accent3"/>
              </a:buClr>
              <a:buSzPct val="100000"/>
              <a:buFont typeface="Arial"/>
              <a:buChar char="•"/>
              <a:defRPr b="0" i="0" sz="1400" u="none" cap="none" strike="noStrike">
                <a:solidFill>
                  <a:schemeClr val="dk1"/>
                </a:solidFill>
                <a:latin typeface="Calibri"/>
                <a:ea typeface="Calibri"/>
                <a:cs typeface="Calibri"/>
                <a:sym typeface="Calibri"/>
              </a:defRPr>
            </a:lvl8pPr>
            <a:lvl9pPr indent="-101600" lvl="8" marL="2286000" marR="0" rtl="0" algn="l">
              <a:spcBef>
                <a:spcPts val="280"/>
              </a:spcBef>
              <a:buClr>
                <a:schemeClr val="accent4"/>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lvl="0" marL="0" marR="0" rtl="0" algn="l">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lvl="0" marL="0" marR="0" rtl="0" algn="r">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p:nvPr>
            <p:ph idx="12" type="sldNum"/>
          </p:nvPr>
        </p:nvSpPr>
        <p:spPr>
          <a:xfrm>
            <a:off x="8531788" y="5648960"/>
            <a:ext cx="548639" cy="39624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lang="en-US" sz="1800">
                <a:solidFill>
                  <a:srgbClr val="FFFFFF"/>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0" name="Shape 80"/>
        <p:cNvGrpSpPr/>
        <p:nvPr/>
      </p:nvGrpSpPr>
      <p:grpSpPr>
        <a:xfrm>
          <a:off x="0" y="0"/>
          <a:ext cx="0" cy="0"/>
          <a:chOff x="0" y="0"/>
          <a:chExt cx="0" cy="0"/>
        </a:xfrm>
      </p:grpSpPr>
      <p:sp>
        <p:nvSpPr>
          <p:cNvPr id="81" name="Shape 81"/>
          <p:cNvSpPr txBox="1"/>
          <p:nvPr>
            <p:ph type="title"/>
          </p:nvPr>
        </p:nvSpPr>
        <p:spPr>
          <a:xfrm rot="5400000">
            <a:off x="4579937" y="2324100"/>
            <a:ext cx="5851525" cy="17526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Cambria"/>
              <a:buNone/>
              <a:defRPr b="0" i="0" sz="4600" u="none" cap="none" strike="noStrike">
                <a:solidFill>
                  <a:schemeClr val="dk2"/>
                </a:solidFill>
                <a:latin typeface="Cambria"/>
                <a:ea typeface="Cambria"/>
                <a:cs typeface="Cambria"/>
                <a:sym typeface="Cambr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2" name="Shape 82"/>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88900" lvl="0" marL="342900" marR="0" rtl="0" algn="l">
              <a:spcBef>
                <a:spcPts val="440"/>
              </a:spcBef>
              <a:buClr>
                <a:schemeClr val="accent1"/>
              </a:buClr>
              <a:buSzPct val="100000"/>
              <a:buFont typeface="Arial"/>
              <a:buChar char="•"/>
              <a:defRPr b="0" i="0" sz="2200" u="none" cap="none" strike="noStrike">
                <a:solidFill>
                  <a:schemeClr val="dk1"/>
                </a:solidFill>
                <a:latin typeface="Calibri"/>
                <a:ea typeface="Calibri"/>
                <a:cs typeface="Calibri"/>
                <a:sym typeface="Calibri"/>
              </a:defRPr>
            </a:lvl1pPr>
            <a:lvl2pPr indent="-106680" lvl="1" marL="640080" marR="0" rtl="0" algn="l">
              <a:spcBef>
                <a:spcPts val="400"/>
              </a:spcBef>
              <a:buClr>
                <a:schemeClr val="accent2"/>
              </a:buClr>
              <a:buSzPct val="100000"/>
              <a:buFont typeface="Arial"/>
              <a:buChar char="•"/>
              <a:defRPr b="0" i="0" sz="2000" u="none" cap="none" strike="noStrike">
                <a:solidFill>
                  <a:schemeClr val="dk1"/>
                </a:solidFill>
                <a:latin typeface="Calibri"/>
                <a:ea typeface="Calibri"/>
                <a:cs typeface="Calibri"/>
                <a:sym typeface="Calibri"/>
              </a:defRPr>
            </a:lvl2pPr>
            <a:lvl3pPr indent="-116839" lvl="2" marL="1005839" marR="0" rtl="0" algn="l">
              <a:spcBef>
                <a:spcPts val="360"/>
              </a:spcBef>
              <a:buClr>
                <a:schemeClr val="accent3"/>
              </a:buClr>
              <a:buSzPct val="100000"/>
              <a:buFont typeface="Arial"/>
              <a:buChar char="•"/>
              <a:defRPr b="0" i="0" sz="1800" u="none" cap="none" strike="noStrike">
                <a:solidFill>
                  <a:schemeClr val="dk1"/>
                </a:solidFill>
                <a:latin typeface="Calibri"/>
                <a:ea typeface="Calibri"/>
                <a:cs typeface="Calibri"/>
                <a:sym typeface="Calibri"/>
              </a:defRPr>
            </a:lvl3pPr>
            <a:lvl4pPr indent="-137160" lvl="3" marL="1280160" marR="0" rtl="0" algn="l">
              <a:spcBef>
                <a:spcPts val="320"/>
              </a:spcBef>
              <a:buClr>
                <a:schemeClr val="accent4"/>
              </a:buClr>
              <a:buSzPct val="100000"/>
              <a:buFont typeface="Arial"/>
              <a:buChar char="•"/>
              <a:defRPr b="0" i="0" sz="1600" u="none" cap="none" strike="noStrike">
                <a:solidFill>
                  <a:schemeClr val="dk1"/>
                </a:solidFill>
                <a:latin typeface="Calibri"/>
                <a:ea typeface="Calibri"/>
                <a:cs typeface="Calibri"/>
                <a:sym typeface="Calibri"/>
              </a:defRPr>
            </a:lvl4pPr>
            <a:lvl5pPr indent="-144780" lvl="4" marL="1554480" marR="0" rtl="0" algn="l">
              <a:spcBef>
                <a:spcPts val="280"/>
              </a:spcBef>
              <a:buClr>
                <a:schemeClr val="accent5"/>
              </a:buClr>
              <a:buSzPct val="100000"/>
              <a:buFont typeface="Arial"/>
              <a:buChar char="•"/>
              <a:defRPr b="0" i="0" sz="1400" u="none" cap="none" strike="noStrike">
                <a:solidFill>
                  <a:schemeClr val="dk1"/>
                </a:solidFill>
                <a:latin typeface="Calibri"/>
                <a:ea typeface="Calibri"/>
                <a:cs typeface="Calibri"/>
                <a:sym typeface="Calibri"/>
              </a:defRPr>
            </a:lvl5pPr>
            <a:lvl6pPr indent="-99060" lvl="5" marL="1737360" marR="0" rtl="0" algn="l">
              <a:spcBef>
                <a:spcPts val="280"/>
              </a:spcBef>
              <a:buClr>
                <a:schemeClr val="accent1"/>
              </a:buClr>
              <a:buSzPct val="100000"/>
              <a:buFont typeface="Arial"/>
              <a:buChar char="•"/>
              <a:defRPr b="0" i="0" sz="1400" u="none" cap="none" strike="noStrike">
                <a:solidFill>
                  <a:schemeClr val="dk1"/>
                </a:solidFill>
                <a:latin typeface="Calibri"/>
                <a:ea typeface="Calibri"/>
                <a:cs typeface="Calibri"/>
                <a:sym typeface="Calibri"/>
              </a:defRPr>
            </a:lvl6pPr>
            <a:lvl7pPr indent="-104139" lvl="6" marL="1920240" marR="0" rtl="0" algn="l">
              <a:spcBef>
                <a:spcPts val="280"/>
              </a:spcBef>
              <a:buClr>
                <a:schemeClr val="accent2"/>
              </a:buClr>
              <a:buSzPct val="100000"/>
              <a:buFont typeface="Arial"/>
              <a:buChar char="•"/>
              <a:defRPr b="0" i="0" sz="1400" u="none" cap="none" strike="noStrike">
                <a:solidFill>
                  <a:schemeClr val="dk1"/>
                </a:solidFill>
                <a:latin typeface="Calibri"/>
                <a:ea typeface="Calibri"/>
                <a:cs typeface="Calibri"/>
                <a:sym typeface="Calibri"/>
              </a:defRPr>
            </a:lvl7pPr>
            <a:lvl8pPr indent="-96520" lvl="7" marL="2103120" marR="0" rtl="0" algn="l">
              <a:spcBef>
                <a:spcPts val="280"/>
              </a:spcBef>
              <a:buClr>
                <a:schemeClr val="accent3"/>
              </a:buClr>
              <a:buSzPct val="100000"/>
              <a:buFont typeface="Arial"/>
              <a:buChar char="•"/>
              <a:defRPr b="0" i="0" sz="1400" u="none" cap="none" strike="noStrike">
                <a:solidFill>
                  <a:schemeClr val="dk1"/>
                </a:solidFill>
                <a:latin typeface="Calibri"/>
                <a:ea typeface="Calibri"/>
                <a:cs typeface="Calibri"/>
                <a:sym typeface="Calibri"/>
              </a:defRPr>
            </a:lvl8pPr>
            <a:lvl9pPr indent="-101600" lvl="8" marL="2286000" marR="0" rtl="0" algn="l">
              <a:spcBef>
                <a:spcPts val="280"/>
              </a:spcBef>
              <a:buClr>
                <a:schemeClr val="accent4"/>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83" name="Shape 83"/>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lvl="0" marL="0" marR="0" rtl="0" algn="l">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4" name="Shape 84"/>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lvl="0" marL="0" marR="0" rtl="0" algn="r">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5" name="Shape 85"/>
          <p:cNvSpPr/>
          <p:nvPr>
            <p:ph idx="12" type="sldNum"/>
          </p:nvPr>
        </p:nvSpPr>
        <p:spPr>
          <a:xfrm>
            <a:off x="8531788" y="5648960"/>
            <a:ext cx="548639" cy="39624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lang="en-US" sz="1800">
                <a:solidFill>
                  <a:srgbClr val="FFFFFF"/>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3" name="Shape 23"/>
        <p:cNvGrpSpPr/>
        <p:nvPr/>
      </p:nvGrpSpPr>
      <p:grpSpPr>
        <a:xfrm>
          <a:off x="0" y="0"/>
          <a:ext cx="0" cy="0"/>
          <a:chOff x="0" y="0"/>
          <a:chExt cx="0" cy="0"/>
        </a:xfrm>
      </p:grpSpPr>
      <p:sp>
        <p:nvSpPr>
          <p:cNvPr id="24" name="Shape 24"/>
          <p:cNvSpPr txBox="1"/>
          <p:nvPr>
            <p:ph type="title"/>
          </p:nvPr>
        </p:nvSpPr>
        <p:spPr>
          <a:xfrm>
            <a:off x="457200" y="274637"/>
            <a:ext cx="7619999" cy="1143000"/>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Cambria"/>
              <a:buNone/>
              <a:defRPr b="0" i="0" sz="4600" u="none" cap="none" strike="noStrike">
                <a:solidFill>
                  <a:schemeClr val="dk2"/>
                </a:solidFill>
                <a:latin typeface="Cambria"/>
                <a:ea typeface="Cambria"/>
                <a:cs typeface="Cambria"/>
                <a:sym typeface="Cambr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457200" y="1600200"/>
            <a:ext cx="7619999" cy="4800600"/>
          </a:xfrm>
          <a:prstGeom prst="rect">
            <a:avLst/>
          </a:prstGeom>
          <a:noFill/>
          <a:ln>
            <a:noFill/>
          </a:ln>
        </p:spPr>
        <p:txBody>
          <a:bodyPr anchorCtr="0" anchor="t" bIns="91425" lIns="91425" rIns="91425" tIns="91425"/>
          <a:lstStyle>
            <a:lvl1pPr indent="-88900" lvl="0" marL="342900" marR="0" rtl="0" algn="l">
              <a:spcBef>
                <a:spcPts val="440"/>
              </a:spcBef>
              <a:buClr>
                <a:schemeClr val="accent1"/>
              </a:buClr>
              <a:buSzPct val="100000"/>
              <a:buFont typeface="Arial"/>
              <a:buChar char="•"/>
              <a:defRPr b="0" i="0" sz="2200" u="none" cap="none" strike="noStrike">
                <a:solidFill>
                  <a:schemeClr val="dk1"/>
                </a:solidFill>
                <a:latin typeface="Calibri"/>
                <a:ea typeface="Calibri"/>
                <a:cs typeface="Calibri"/>
                <a:sym typeface="Calibri"/>
              </a:defRPr>
            </a:lvl1pPr>
            <a:lvl2pPr indent="-106680" lvl="1" marL="640080" marR="0" rtl="0" algn="l">
              <a:spcBef>
                <a:spcPts val="400"/>
              </a:spcBef>
              <a:buClr>
                <a:schemeClr val="accent2"/>
              </a:buClr>
              <a:buSzPct val="100000"/>
              <a:buFont typeface="Arial"/>
              <a:buChar char="•"/>
              <a:defRPr b="0" i="0" sz="2000" u="none" cap="none" strike="noStrike">
                <a:solidFill>
                  <a:schemeClr val="dk1"/>
                </a:solidFill>
                <a:latin typeface="Calibri"/>
                <a:ea typeface="Calibri"/>
                <a:cs typeface="Calibri"/>
                <a:sym typeface="Calibri"/>
              </a:defRPr>
            </a:lvl2pPr>
            <a:lvl3pPr indent="-116839" lvl="2" marL="1005839" marR="0" rtl="0" algn="l">
              <a:spcBef>
                <a:spcPts val="360"/>
              </a:spcBef>
              <a:buClr>
                <a:schemeClr val="accent3"/>
              </a:buClr>
              <a:buSzPct val="100000"/>
              <a:buFont typeface="Arial"/>
              <a:buChar char="•"/>
              <a:defRPr b="0" i="0" sz="1800" u="none" cap="none" strike="noStrike">
                <a:solidFill>
                  <a:schemeClr val="dk1"/>
                </a:solidFill>
                <a:latin typeface="Calibri"/>
                <a:ea typeface="Calibri"/>
                <a:cs typeface="Calibri"/>
                <a:sym typeface="Calibri"/>
              </a:defRPr>
            </a:lvl3pPr>
            <a:lvl4pPr indent="-137160" lvl="3" marL="1280160" marR="0" rtl="0" algn="l">
              <a:spcBef>
                <a:spcPts val="320"/>
              </a:spcBef>
              <a:buClr>
                <a:schemeClr val="accent4"/>
              </a:buClr>
              <a:buSzPct val="100000"/>
              <a:buFont typeface="Arial"/>
              <a:buChar char="•"/>
              <a:defRPr b="0" i="0" sz="1600" u="none" cap="none" strike="noStrike">
                <a:solidFill>
                  <a:schemeClr val="dk1"/>
                </a:solidFill>
                <a:latin typeface="Calibri"/>
                <a:ea typeface="Calibri"/>
                <a:cs typeface="Calibri"/>
                <a:sym typeface="Calibri"/>
              </a:defRPr>
            </a:lvl4pPr>
            <a:lvl5pPr indent="-144780" lvl="4" marL="1554480" marR="0" rtl="0" algn="l">
              <a:spcBef>
                <a:spcPts val="280"/>
              </a:spcBef>
              <a:buClr>
                <a:schemeClr val="accent5"/>
              </a:buClr>
              <a:buSzPct val="100000"/>
              <a:buFont typeface="Arial"/>
              <a:buChar char="•"/>
              <a:defRPr b="0" i="0" sz="1400" u="none" cap="none" strike="noStrike">
                <a:solidFill>
                  <a:schemeClr val="dk1"/>
                </a:solidFill>
                <a:latin typeface="Calibri"/>
                <a:ea typeface="Calibri"/>
                <a:cs typeface="Calibri"/>
                <a:sym typeface="Calibri"/>
              </a:defRPr>
            </a:lvl5pPr>
            <a:lvl6pPr indent="-99060" lvl="5" marL="1737360" marR="0" rtl="0" algn="l">
              <a:spcBef>
                <a:spcPts val="280"/>
              </a:spcBef>
              <a:buClr>
                <a:schemeClr val="accent1"/>
              </a:buClr>
              <a:buSzPct val="100000"/>
              <a:buFont typeface="Arial"/>
              <a:buChar char="•"/>
              <a:defRPr b="0" i="0" sz="1400" u="none" cap="none" strike="noStrike">
                <a:solidFill>
                  <a:schemeClr val="dk1"/>
                </a:solidFill>
                <a:latin typeface="Calibri"/>
                <a:ea typeface="Calibri"/>
                <a:cs typeface="Calibri"/>
                <a:sym typeface="Calibri"/>
              </a:defRPr>
            </a:lvl6pPr>
            <a:lvl7pPr indent="-104139" lvl="6" marL="1920240" marR="0" rtl="0" algn="l">
              <a:spcBef>
                <a:spcPts val="280"/>
              </a:spcBef>
              <a:buClr>
                <a:schemeClr val="accent2"/>
              </a:buClr>
              <a:buSzPct val="100000"/>
              <a:buFont typeface="Arial"/>
              <a:buChar char="•"/>
              <a:defRPr b="0" i="0" sz="1400" u="none" cap="none" strike="noStrike">
                <a:solidFill>
                  <a:schemeClr val="dk1"/>
                </a:solidFill>
                <a:latin typeface="Calibri"/>
                <a:ea typeface="Calibri"/>
                <a:cs typeface="Calibri"/>
                <a:sym typeface="Calibri"/>
              </a:defRPr>
            </a:lvl7pPr>
            <a:lvl8pPr indent="-96520" lvl="7" marL="2103120" marR="0" rtl="0" algn="l">
              <a:spcBef>
                <a:spcPts val="280"/>
              </a:spcBef>
              <a:buClr>
                <a:schemeClr val="accent3"/>
              </a:buClr>
              <a:buSzPct val="100000"/>
              <a:buFont typeface="Arial"/>
              <a:buChar char="•"/>
              <a:defRPr b="0" i="0" sz="1400" u="none" cap="none" strike="noStrike">
                <a:solidFill>
                  <a:schemeClr val="dk1"/>
                </a:solidFill>
                <a:latin typeface="Calibri"/>
                <a:ea typeface="Calibri"/>
                <a:cs typeface="Calibri"/>
                <a:sym typeface="Calibri"/>
              </a:defRPr>
            </a:lvl8pPr>
            <a:lvl9pPr indent="-101600" lvl="8" marL="2286000" marR="0" rtl="0" algn="l">
              <a:spcBef>
                <a:spcPts val="280"/>
              </a:spcBef>
              <a:buClr>
                <a:schemeClr val="accent4"/>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26" name="Shape 26"/>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p:nvPr>
            <p:ph idx="12" type="sldNum"/>
          </p:nvPr>
        </p:nvSpPr>
        <p:spPr>
          <a:xfrm>
            <a:off x="8531788" y="5648960"/>
            <a:ext cx="548639" cy="39624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b="0" i="0" lang="en-US" sz="180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9" name="Shape 29"/>
        <p:cNvGrpSpPr/>
        <p:nvPr/>
      </p:nvGrpSpPr>
      <p:grpSpPr>
        <a:xfrm>
          <a:off x="0" y="0"/>
          <a:ext cx="0" cy="0"/>
          <a:chOff x="0" y="0"/>
          <a:chExt cx="0" cy="0"/>
        </a:xfrm>
      </p:grpSpPr>
      <p:sp>
        <p:nvSpPr>
          <p:cNvPr id="30" name="Shape 30"/>
          <p:cNvSpPr txBox="1"/>
          <p:nvPr>
            <p:ph type="title"/>
          </p:nvPr>
        </p:nvSpPr>
        <p:spPr>
          <a:xfrm>
            <a:off x="722312" y="5486400"/>
            <a:ext cx="7659687" cy="1168400"/>
          </a:xfrm>
          <a:prstGeom prst="rect">
            <a:avLst/>
          </a:prstGeom>
          <a:noFill/>
          <a:ln>
            <a:noFill/>
          </a:ln>
        </p:spPr>
        <p:txBody>
          <a:bodyPr anchorCtr="0" anchor="t" bIns="91425" lIns="91425" rIns="91425" tIns="91425"/>
          <a:lstStyle>
            <a:lvl1pPr indent="0" lvl="0" marL="0" marR="0" rtl="0" algn="l">
              <a:spcBef>
                <a:spcPts val="0"/>
              </a:spcBef>
              <a:buClr>
                <a:schemeClr val="dk2"/>
              </a:buClr>
              <a:buFont typeface="Cambria"/>
              <a:buNone/>
              <a:defRPr b="0" i="0" sz="3600" u="none" cap="none" strike="noStrike">
                <a:solidFill>
                  <a:schemeClr val="dk2"/>
                </a:solidFill>
                <a:latin typeface="Cambria"/>
                <a:ea typeface="Cambria"/>
                <a:cs typeface="Cambria"/>
                <a:sym typeface="Cambr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1" name="Shape 31"/>
          <p:cNvSpPr txBox="1"/>
          <p:nvPr>
            <p:ph idx="1" type="body"/>
          </p:nvPr>
        </p:nvSpPr>
        <p:spPr>
          <a:xfrm>
            <a:off x="722312" y="3852862"/>
            <a:ext cx="6135686" cy="1633538"/>
          </a:xfrm>
          <a:prstGeom prst="rect">
            <a:avLst/>
          </a:prstGeom>
          <a:noFill/>
          <a:ln>
            <a:noFill/>
          </a:ln>
        </p:spPr>
        <p:txBody>
          <a:bodyPr anchorCtr="0" anchor="b" bIns="91425" lIns="91425" rIns="91425" tIns="91425"/>
          <a:lstStyle>
            <a:lvl1pPr indent="0" lvl="0" marL="0" marR="0" rtl="0" algn="l">
              <a:spcBef>
                <a:spcPts val="400"/>
              </a:spcBef>
              <a:buClr>
                <a:schemeClr val="accent1"/>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chemeClr val="accent2"/>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chemeClr val="accent3"/>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chemeClr val="accent4"/>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chemeClr val="accent5"/>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chemeClr val="accent1"/>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chemeClr val="accent2"/>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chemeClr val="accent3"/>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chemeClr val="accent4"/>
              </a:buClr>
              <a:buFont typeface="Arial"/>
              <a:buNone/>
              <a:defRPr b="0" i="0" sz="1400" u="none" cap="none" strike="noStrike">
                <a:solidFill>
                  <a:srgbClr val="888888"/>
                </a:solidFill>
                <a:latin typeface="Calibri"/>
                <a:ea typeface="Calibri"/>
                <a:cs typeface="Calibri"/>
                <a:sym typeface="Calibri"/>
              </a:defRPr>
            </a:lvl9pPr>
          </a:lstStyle>
          <a:p/>
        </p:txBody>
      </p:sp>
      <p:sp>
        <p:nvSpPr>
          <p:cNvPr id="32" name="Shape 32"/>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lvl="0" marL="0" marR="0" rtl="0" algn="l">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lvl="0" marL="0" marR="0" rtl="0" algn="r">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4" name="Shape 34"/>
          <p:cNvSpPr/>
          <p:nvPr>
            <p:ph idx="12" type="sldNum"/>
          </p:nvPr>
        </p:nvSpPr>
        <p:spPr>
          <a:xfrm>
            <a:off x="8531788" y="5648960"/>
            <a:ext cx="548639" cy="39624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lang="en-US" sz="1800">
                <a:solidFill>
                  <a:srgbClr val="FFFFFF"/>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5" name="Shape 35"/>
        <p:cNvGrpSpPr/>
        <p:nvPr/>
      </p:nvGrpSpPr>
      <p:grpSpPr>
        <a:xfrm>
          <a:off x="0" y="0"/>
          <a:ext cx="0" cy="0"/>
          <a:chOff x="0" y="0"/>
          <a:chExt cx="0" cy="0"/>
        </a:xfrm>
      </p:grpSpPr>
      <p:sp>
        <p:nvSpPr>
          <p:cNvPr id="36" name="Shape 36"/>
          <p:cNvSpPr txBox="1"/>
          <p:nvPr>
            <p:ph type="title"/>
          </p:nvPr>
        </p:nvSpPr>
        <p:spPr>
          <a:xfrm>
            <a:off x="457200" y="274637"/>
            <a:ext cx="7619999" cy="1143000"/>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Cambria"/>
              <a:buNone/>
              <a:defRPr b="0" i="0" sz="4600" u="none" cap="none" strike="noStrike">
                <a:solidFill>
                  <a:schemeClr val="dk2"/>
                </a:solidFill>
                <a:latin typeface="Cambria"/>
                <a:ea typeface="Cambria"/>
                <a:cs typeface="Cambria"/>
                <a:sym typeface="Cambr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7" name="Shape 37"/>
          <p:cNvSpPr txBox="1"/>
          <p:nvPr>
            <p:ph idx="1" type="body"/>
          </p:nvPr>
        </p:nvSpPr>
        <p:spPr>
          <a:xfrm>
            <a:off x="457200" y="1536191"/>
            <a:ext cx="3657600" cy="4590288"/>
          </a:xfrm>
          <a:prstGeom prst="rect">
            <a:avLst/>
          </a:prstGeom>
          <a:noFill/>
          <a:ln>
            <a:noFill/>
          </a:ln>
        </p:spPr>
        <p:txBody>
          <a:bodyPr anchorCtr="0" anchor="t" bIns="91425" lIns="91425" rIns="91425" tIns="91425"/>
          <a:lstStyle>
            <a:lvl1pPr indent="-50800" lvl="0" marL="342900" marR="0" rtl="0" algn="l">
              <a:spcBef>
                <a:spcPts val="560"/>
              </a:spcBef>
              <a:buClr>
                <a:schemeClr val="accent1"/>
              </a:buClr>
              <a:buSzPct val="100000"/>
              <a:buFont typeface="Arial"/>
              <a:buChar char="•"/>
              <a:defRPr b="0" i="0" sz="2800" u="none" cap="none" strike="noStrike">
                <a:solidFill>
                  <a:schemeClr val="dk1"/>
                </a:solidFill>
                <a:latin typeface="Calibri"/>
                <a:ea typeface="Calibri"/>
                <a:cs typeface="Calibri"/>
                <a:sym typeface="Calibri"/>
              </a:defRPr>
            </a:lvl1pPr>
            <a:lvl2pPr indent="-81280" lvl="1" marL="640080" marR="0" rtl="0" algn="l">
              <a:spcBef>
                <a:spcPts val="480"/>
              </a:spcBef>
              <a:buClr>
                <a:schemeClr val="accent2"/>
              </a:buClr>
              <a:buSzPct val="100000"/>
              <a:buFont typeface="Arial"/>
              <a:buChar char="•"/>
              <a:defRPr b="0" i="0" sz="2400" u="none" cap="none" strike="noStrike">
                <a:solidFill>
                  <a:schemeClr val="dk1"/>
                </a:solidFill>
                <a:latin typeface="Calibri"/>
                <a:ea typeface="Calibri"/>
                <a:cs typeface="Calibri"/>
                <a:sym typeface="Calibri"/>
              </a:defRPr>
            </a:lvl2pPr>
            <a:lvl3pPr indent="-104139" lvl="2" marL="1005839" marR="0" rtl="0" algn="l">
              <a:spcBef>
                <a:spcPts val="400"/>
              </a:spcBef>
              <a:buClr>
                <a:schemeClr val="accent3"/>
              </a:buClr>
              <a:buSzPct val="100000"/>
              <a:buFont typeface="Arial"/>
              <a:buChar char="•"/>
              <a:defRPr b="0" i="0" sz="2000" u="none" cap="none" strike="noStrike">
                <a:solidFill>
                  <a:schemeClr val="dk1"/>
                </a:solidFill>
                <a:latin typeface="Calibri"/>
                <a:ea typeface="Calibri"/>
                <a:cs typeface="Calibri"/>
                <a:sym typeface="Calibri"/>
              </a:defRPr>
            </a:lvl3pPr>
            <a:lvl4pPr indent="-124460" lvl="3" marL="1280160" marR="0" rtl="0" algn="l">
              <a:spcBef>
                <a:spcPts val="360"/>
              </a:spcBef>
              <a:buClr>
                <a:schemeClr val="accent4"/>
              </a:buClr>
              <a:buSzPct val="100000"/>
              <a:buFont typeface="Arial"/>
              <a:buChar char="•"/>
              <a:defRPr b="0" i="0" sz="1800" u="none" cap="none" strike="noStrike">
                <a:solidFill>
                  <a:schemeClr val="dk1"/>
                </a:solidFill>
                <a:latin typeface="Calibri"/>
                <a:ea typeface="Calibri"/>
                <a:cs typeface="Calibri"/>
                <a:sym typeface="Calibri"/>
              </a:defRPr>
            </a:lvl4pPr>
            <a:lvl5pPr indent="-119380" lvl="4" marL="1554480" marR="0" rtl="0" algn="l">
              <a:spcBef>
                <a:spcPts val="360"/>
              </a:spcBef>
              <a:buClr>
                <a:schemeClr val="accent5"/>
              </a:buClr>
              <a:buSzPct val="100000"/>
              <a:buFont typeface="Arial"/>
              <a:buChar char="•"/>
              <a:defRPr b="0" i="0" sz="1800" u="none" cap="none" strike="noStrike">
                <a:solidFill>
                  <a:schemeClr val="dk1"/>
                </a:solidFill>
                <a:latin typeface="Calibri"/>
                <a:ea typeface="Calibri"/>
                <a:cs typeface="Calibri"/>
                <a:sym typeface="Calibri"/>
              </a:defRPr>
            </a:lvl5pPr>
            <a:lvl6pPr indent="-73660" lvl="5" marL="1737360" marR="0" rtl="0" algn="l">
              <a:spcBef>
                <a:spcPts val="360"/>
              </a:spcBef>
              <a:buClr>
                <a:schemeClr val="accent1"/>
              </a:buClr>
              <a:buSzPct val="100000"/>
              <a:buFont typeface="Arial"/>
              <a:buChar char="•"/>
              <a:defRPr b="0" i="0" sz="1800" u="none" cap="none" strike="noStrike">
                <a:solidFill>
                  <a:schemeClr val="dk1"/>
                </a:solidFill>
                <a:latin typeface="Calibri"/>
                <a:ea typeface="Calibri"/>
                <a:cs typeface="Calibri"/>
                <a:sym typeface="Calibri"/>
              </a:defRPr>
            </a:lvl6pPr>
            <a:lvl7pPr indent="-78739" lvl="6" marL="1920240" marR="0" rtl="0" algn="l">
              <a:spcBef>
                <a:spcPts val="360"/>
              </a:spcBef>
              <a:buClr>
                <a:schemeClr val="accent2"/>
              </a:buClr>
              <a:buSzPct val="100000"/>
              <a:buFont typeface="Arial"/>
              <a:buChar char="•"/>
              <a:defRPr b="0" i="0" sz="1800" u="none" cap="none" strike="noStrike">
                <a:solidFill>
                  <a:schemeClr val="dk1"/>
                </a:solidFill>
                <a:latin typeface="Calibri"/>
                <a:ea typeface="Calibri"/>
                <a:cs typeface="Calibri"/>
                <a:sym typeface="Calibri"/>
              </a:defRPr>
            </a:lvl7pPr>
            <a:lvl8pPr indent="-71120" lvl="7" marL="2103120" marR="0" rtl="0" algn="l">
              <a:spcBef>
                <a:spcPts val="360"/>
              </a:spcBef>
              <a:buClr>
                <a:schemeClr val="accent3"/>
              </a:buClr>
              <a:buSzPct val="100000"/>
              <a:buFont typeface="Arial"/>
              <a:buChar char="•"/>
              <a:defRPr b="0" i="0" sz="1800" u="none" cap="none" strike="noStrike">
                <a:solidFill>
                  <a:schemeClr val="dk1"/>
                </a:solidFill>
                <a:latin typeface="Calibri"/>
                <a:ea typeface="Calibri"/>
                <a:cs typeface="Calibri"/>
                <a:sym typeface="Calibri"/>
              </a:defRPr>
            </a:lvl8pPr>
            <a:lvl9pPr indent="-76200" lvl="8" marL="2286000" marR="0" rtl="0" algn="l">
              <a:spcBef>
                <a:spcPts val="360"/>
              </a:spcBef>
              <a:buClr>
                <a:schemeClr val="accent4"/>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2" type="body"/>
          </p:nvPr>
        </p:nvSpPr>
        <p:spPr>
          <a:xfrm>
            <a:off x="4419600" y="1536191"/>
            <a:ext cx="3657600" cy="4590288"/>
          </a:xfrm>
          <a:prstGeom prst="rect">
            <a:avLst/>
          </a:prstGeom>
          <a:noFill/>
          <a:ln>
            <a:noFill/>
          </a:ln>
        </p:spPr>
        <p:txBody>
          <a:bodyPr anchorCtr="0" anchor="t" bIns="91425" lIns="91425" rIns="91425" tIns="91425"/>
          <a:lstStyle>
            <a:lvl1pPr indent="-50800" lvl="0" marL="342900" marR="0" rtl="0" algn="l">
              <a:spcBef>
                <a:spcPts val="560"/>
              </a:spcBef>
              <a:buClr>
                <a:schemeClr val="accent1"/>
              </a:buClr>
              <a:buSzPct val="100000"/>
              <a:buFont typeface="Arial"/>
              <a:buChar char="•"/>
              <a:defRPr b="0" i="0" sz="2800" u="none" cap="none" strike="noStrike">
                <a:solidFill>
                  <a:schemeClr val="dk1"/>
                </a:solidFill>
                <a:latin typeface="Calibri"/>
                <a:ea typeface="Calibri"/>
                <a:cs typeface="Calibri"/>
                <a:sym typeface="Calibri"/>
              </a:defRPr>
            </a:lvl1pPr>
            <a:lvl2pPr indent="-81280" lvl="1" marL="640080" marR="0" rtl="0" algn="l">
              <a:spcBef>
                <a:spcPts val="480"/>
              </a:spcBef>
              <a:buClr>
                <a:schemeClr val="accent2"/>
              </a:buClr>
              <a:buSzPct val="100000"/>
              <a:buFont typeface="Arial"/>
              <a:buChar char="•"/>
              <a:defRPr b="0" i="0" sz="2400" u="none" cap="none" strike="noStrike">
                <a:solidFill>
                  <a:schemeClr val="dk1"/>
                </a:solidFill>
                <a:latin typeface="Calibri"/>
                <a:ea typeface="Calibri"/>
                <a:cs typeface="Calibri"/>
                <a:sym typeface="Calibri"/>
              </a:defRPr>
            </a:lvl2pPr>
            <a:lvl3pPr indent="-104139" lvl="2" marL="1005839" marR="0" rtl="0" algn="l">
              <a:spcBef>
                <a:spcPts val="400"/>
              </a:spcBef>
              <a:buClr>
                <a:schemeClr val="accent3"/>
              </a:buClr>
              <a:buSzPct val="100000"/>
              <a:buFont typeface="Arial"/>
              <a:buChar char="•"/>
              <a:defRPr b="0" i="0" sz="2000" u="none" cap="none" strike="noStrike">
                <a:solidFill>
                  <a:schemeClr val="dk1"/>
                </a:solidFill>
                <a:latin typeface="Calibri"/>
                <a:ea typeface="Calibri"/>
                <a:cs typeface="Calibri"/>
                <a:sym typeface="Calibri"/>
              </a:defRPr>
            </a:lvl3pPr>
            <a:lvl4pPr indent="-124460" lvl="3" marL="1280160" marR="0" rtl="0" algn="l">
              <a:spcBef>
                <a:spcPts val="360"/>
              </a:spcBef>
              <a:buClr>
                <a:schemeClr val="accent4"/>
              </a:buClr>
              <a:buSzPct val="100000"/>
              <a:buFont typeface="Arial"/>
              <a:buChar char="•"/>
              <a:defRPr b="0" i="0" sz="1800" u="none" cap="none" strike="noStrike">
                <a:solidFill>
                  <a:schemeClr val="dk1"/>
                </a:solidFill>
                <a:latin typeface="Calibri"/>
                <a:ea typeface="Calibri"/>
                <a:cs typeface="Calibri"/>
                <a:sym typeface="Calibri"/>
              </a:defRPr>
            </a:lvl4pPr>
            <a:lvl5pPr indent="-119380" lvl="4" marL="1554480" marR="0" rtl="0" algn="l">
              <a:spcBef>
                <a:spcPts val="360"/>
              </a:spcBef>
              <a:buClr>
                <a:schemeClr val="accent5"/>
              </a:buClr>
              <a:buSzPct val="100000"/>
              <a:buFont typeface="Arial"/>
              <a:buChar char="•"/>
              <a:defRPr b="0" i="0" sz="1800" u="none" cap="none" strike="noStrike">
                <a:solidFill>
                  <a:schemeClr val="dk1"/>
                </a:solidFill>
                <a:latin typeface="Calibri"/>
                <a:ea typeface="Calibri"/>
                <a:cs typeface="Calibri"/>
                <a:sym typeface="Calibri"/>
              </a:defRPr>
            </a:lvl5pPr>
            <a:lvl6pPr indent="-73660" lvl="5" marL="1737360" marR="0" rtl="0" algn="l">
              <a:spcBef>
                <a:spcPts val="360"/>
              </a:spcBef>
              <a:buClr>
                <a:schemeClr val="accent1"/>
              </a:buClr>
              <a:buSzPct val="100000"/>
              <a:buFont typeface="Arial"/>
              <a:buChar char="•"/>
              <a:defRPr b="0" i="0" sz="1800" u="none" cap="none" strike="noStrike">
                <a:solidFill>
                  <a:schemeClr val="dk1"/>
                </a:solidFill>
                <a:latin typeface="Calibri"/>
                <a:ea typeface="Calibri"/>
                <a:cs typeface="Calibri"/>
                <a:sym typeface="Calibri"/>
              </a:defRPr>
            </a:lvl6pPr>
            <a:lvl7pPr indent="-78739" lvl="6" marL="1920240" marR="0" rtl="0" algn="l">
              <a:spcBef>
                <a:spcPts val="360"/>
              </a:spcBef>
              <a:buClr>
                <a:schemeClr val="accent2"/>
              </a:buClr>
              <a:buSzPct val="100000"/>
              <a:buFont typeface="Arial"/>
              <a:buChar char="•"/>
              <a:defRPr b="0" i="0" sz="1800" u="none" cap="none" strike="noStrike">
                <a:solidFill>
                  <a:schemeClr val="dk1"/>
                </a:solidFill>
                <a:latin typeface="Calibri"/>
                <a:ea typeface="Calibri"/>
                <a:cs typeface="Calibri"/>
                <a:sym typeface="Calibri"/>
              </a:defRPr>
            </a:lvl7pPr>
            <a:lvl8pPr indent="-71120" lvl="7" marL="2103120" marR="0" rtl="0" algn="l">
              <a:spcBef>
                <a:spcPts val="360"/>
              </a:spcBef>
              <a:buClr>
                <a:schemeClr val="accent3"/>
              </a:buClr>
              <a:buSzPct val="100000"/>
              <a:buFont typeface="Arial"/>
              <a:buChar char="•"/>
              <a:defRPr b="0" i="0" sz="1800" u="none" cap="none" strike="noStrike">
                <a:solidFill>
                  <a:schemeClr val="dk1"/>
                </a:solidFill>
                <a:latin typeface="Calibri"/>
                <a:ea typeface="Calibri"/>
                <a:cs typeface="Calibri"/>
                <a:sym typeface="Calibri"/>
              </a:defRPr>
            </a:lvl8pPr>
            <a:lvl9pPr indent="-76200" lvl="8" marL="2286000" marR="0" rtl="0" algn="l">
              <a:spcBef>
                <a:spcPts val="360"/>
              </a:spcBef>
              <a:buClr>
                <a:schemeClr val="accent4"/>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lvl="0" marL="0" marR="0" rtl="0" algn="l">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lvl="0" marL="0" marR="0" rtl="0" algn="r">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1" name="Shape 41"/>
          <p:cNvSpPr/>
          <p:nvPr>
            <p:ph idx="12" type="sldNum"/>
          </p:nvPr>
        </p:nvSpPr>
        <p:spPr>
          <a:xfrm>
            <a:off x="8531788" y="5648960"/>
            <a:ext cx="548639" cy="39624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lang="en-US" sz="1800">
                <a:solidFill>
                  <a:srgbClr val="FFFFFF"/>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2" name="Shape 42"/>
        <p:cNvGrpSpPr/>
        <p:nvPr/>
      </p:nvGrpSpPr>
      <p:grpSpPr>
        <a:xfrm>
          <a:off x="0" y="0"/>
          <a:ext cx="0" cy="0"/>
          <a:chOff x="0" y="0"/>
          <a:chExt cx="0" cy="0"/>
        </a:xfrm>
      </p:grpSpPr>
      <p:sp>
        <p:nvSpPr>
          <p:cNvPr id="43" name="Shape 43"/>
          <p:cNvSpPr txBox="1"/>
          <p:nvPr>
            <p:ph type="title"/>
          </p:nvPr>
        </p:nvSpPr>
        <p:spPr>
          <a:xfrm>
            <a:off x="457200" y="274637"/>
            <a:ext cx="7619999" cy="1143000"/>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Cambria"/>
              <a:buNone/>
              <a:defRPr b="0" i="0" sz="4600" u="none" cap="none" strike="noStrike">
                <a:solidFill>
                  <a:schemeClr val="dk2"/>
                </a:solidFill>
                <a:latin typeface="Cambria"/>
                <a:ea typeface="Cambria"/>
                <a:cs typeface="Cambria"/>
                <a:sym typeface="Cambr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4" name="Shape 44"/>
          <p:cNvSpPr txBox="1"/>
          <p:nvPr>
            <p:ph idx="1" type="body"/>
          </p:nvPr>
        </p:nvSpPr>
        <p:spPr>
          <a:xfrm>
            <a:off x="457200" y="1535112"/>
            <a:ext cx="3657600" cy="639762"/>
          </a:xfrm>
          <a:prstGeom prst="rect">
            <a:avLst/>
          </a:prstGeom>
          <a:noFill/>
          <a:ln>
            <a:noFill/>
          </a:ln>
        </p:spPr>
        <p:txBody>
          <a:bodyPr anchorCtr="0" anchor="b" bIns="91425" lIns="91425" rIns="91425" tIns="91425"/>
          <a:lstStyle>
            <a:lvl1pPr indent="0" lvl="0" marL="0" marR="0" rtl="0" algn="ctr">
              <a:spcBef>
                <a:spcPts val="400"/>
              </a:spcBef>
              <a:buClr>
                <a:schemeClr val="accent1"/>
              </a:buClr>
              <a:buFont typeface="Arial"/>
              <a:buNone/>
              <a:defRPr b="1" i="0" sz="2000" u="none" cap="none" strike="noStrike">
                <a:solidFill>
                  <a:schemeClr val="dk2"/>
                </a:solidFill>
                <a:latin typeface="Calibri"/>
                <a:ea typeface="Calibri"/>
                <a:cs typeface="Calibri"/>
                <a:sym typeface="Calibri"/>
              </a:defRPr>
            </a:lvl1pPr>
            <a:lvl2pPr indent="0" lvl="1" marL="457200" marR="0" rtl="0" algn="l">
              <a:spcBef>
                <a:spcPts val="400"/>
              </a:spcBef>
              <a:buClr>
                <a:schemeClr val="accent2"/>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accent3"/>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accent4"/>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accent5"/>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accent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accent2"/>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accent3"/>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accent4"/>
              </a:buClr>
              <a:buFont typeface="Arial"/>
              <a:buNone/>
              <a:defRPr b="1" i="0" sz="1600" u="none" cap="none" strike="noStrike">
                <a:solidFill>
                  <a:schemeClr val="dk1"/>
                </a:solidFill>
                <a:latin typeface="Calibri"/>
                <a:ea typeface="Calibri"/>
                <a:cs typeface="Calibri"/>
                <a:sym typeface="Calibri"/>
              </a:defRPr>
            </a:lvl9pPr>
          </a:lstStyle>
          <a:p/>
        </p:txBody>
      </p:sp>
      <p:sp>
        <p:nvSpPr>
          <p:cNvPr id="45" name="Shape 45"/>
          <p:cNvSpPr txBox="1"/>
          <p:nvPr>
            <p:ph idx="2" type="body"/>
          </p:nvPr>
        </p:nvSpPr>
        <p:spPr>
          <a:xfrm>
            <a:off x="457200" y="2174875"/>
            <a:ext cx="3657600" cy="3951287"/>
          </a:xfrm>
          <a:prstGeom prst="rect">
            <a:avLst/>
          </a:prstGeom>
          <a:noFill/>
          <a:ln>
            <a:noFill/>
          </a:ln>
        </p:spPr>
        <p:txBody>
          <a:bodyPr anchorCtr="0" anchor="t" bIns="91425" lIns="91425" rIns="91425" tIns="91425"/>
          <a:lstStyle>
            <a:lvl1pPr indent="-76200" lvl="0" marL="342900" marR="0" rtl="0" algn="l">
              <a:spcBef>
                <a:spcPts val="480"/>
              </a:spcBef>
              <a:buClr>
                <a:schemeClr val="accent1"/>
              </a:buClr>
              <a:buSzPct val="100000"/>
              <a:buFont typeface="Arial"/>
              <a:buChar char="•"/>
              <a:defRPr b="0" i="0" sz="2400" u="none" cap="none" strike="noStrike">
                <a:solidFill>
                  <a:schemeClr val="dk1"/>
                </a:solidFill>
                <a:latin typeface="Calibri"/>
                <a:ea typeface="Calibri"/>
                <a:cs typeface="Calibri"/>
                <a:sym typeface="Calibri"/>
              </a:defRPr>
            </a:lvl1pPr>
            <a:lvl2pPr indent="-106680" lvl="1" marL="640080" marR="0" rtl="0" algn="l">
              <a:spcBef>
                <a:spcPts val="400"/>
              </a:spcBef>
              <a:buClr>
                <a:schemeClr val="accent2"/>
              </a:buClr>
              <a:buSzPct val="100000"/>
              <a:buFont typeface="Arial"/>
              <a:buChar char="•"/>
              <a:defRPr b="0" i="0" sz="2000" u="none" cap="none" strike="noStrike">
                <a:solidFill>
                  <a:schemeClr val="dk1"/>
                </a:solidFill>
                <a:latin typeface="Calibri"/>
                <a:ea typeface="Calibri"/>
                <a:cs typeface="Calibri"/>
                <a:sym typeface="Calibri"/>
              </a:defRPr>
            </a:lvl2pPr>
            <a:lvl3pPr indent="-116839" lvl="2" marL="1005839" marR="0" rtl="0" algn="l">
              <a:spcBef>
                <a:spcPts val="360"/>
              </a:spcBef>
              <a:buClr>
                <a:schemeClr val="accent3"/>
              </a:buClr>
              <a:buSzPct val="100000"/>
              <a:buFont typeface="Arial"/>
              <a:buChar char="•"/>
              <a:defRPr b="0" i="0" sz="1800" u="none" cap="none" strike="noStrike">
                <a:solidFill>
                  <a:schemeClr val="dk1"/>
                </a:solidFill>
                <a:latin typeface="Calibri"/>
                <a:ea typeface="Calibri"/>
                <a:cs typeface="Calibri"/>
                <a:sym typeface="Calibri"/>
              </a:defRPr>
            </a:lvl3pPr>
            <a:lvl4pPr indent="-137160" lvl="3" marL="1280160" marR="0" rtl="0" algn="l">
              <a:spcBef>
                <a:spcPts val="320"/>
              </a:spcBef>
              <a:buClr>
                <a:schemeClr val="accent4"/>
              </a:buClr>
              <a:buSzPct val="100000"/>
              <a:buFont typeface="Arial"/>
              <a:buChar char="•"/>
              <a:defRPr b="0" i="0" sz="1600" u="none" cap="none" strike="noStrike">
                <a:solidFill>
                  <a:schemeClr val="dk1"/>
                </a:solidFill>
                <a:latin typeface="Calibri"/>
                <a:ea typeface="Calibri"/>
                <a:cs typeface="Calibri"/>
                <a:sym typeface="Calibri"/>
              </a:defRPr>
            </a:lvl4pPr>
            <a:lvl5pPr indent="-132080" lvl="4" marL="1554480" marR="0" rtl="0" algn="l">
              <a:spcBef>
                <a:spcPts val="320"/>
              </a:spcBef>
              <a:buClr>
                <a:schemeClr val="accent5"/>
              </a:buClr>
              <a:buSzPct val="100000"/>
              <a:buFont typeface="Arial"/>
              <a:buChar char="•"/>
              <a:defRPr b="0" i="0" sz="1600" u="none" cap="none" strike="noStrike">
                <a:solidFill>
                  <a:schemeClr val="dk1"/>
                </a:solidFill>
                <a:latin typeface="Calibri"/>
                <a:ea typeface="Calibri"/>
                <a:cs typeface="Calibri"/>
                <a:sym typeface="Calibri"/>
              </a:defRPr>
            </a:lvl5pPr>
            <a:lvl6pPr indent="-86360" lvl="5" marL="1737360" marR="0" rtl="0" algn="l">
              <a:spcBef>
                <a:spcPts val="320"/>
              </a:spcBef>
              <a:buClr>
                <a:schemeClr val="accent1"/>
              </a:buClr>
              <a:buSzPct val="100000"/>
              <a:buFont typeface="Arial"/>
              <a:buChar char="•"/>
              <a:defRPr b="0" i="0" sz="1600" u="none" cap="none" strike="noStrike">
                <a:solidFill>
                  <a:schemeClr val="dk1"/>
                </a:solidFill>
                <a:latin typeface="Calibri"/>
                <a:ea typeface="Calibri"/>
                <a:cs typeface="Calibri"/>
                <a:sym typeface="Calibri"/>
              </a:defRPr>
            </a:lvl6pPr>
            <a:lvl7pPr indent="-91439" lvl="6" marL="1920240" marR="0" rtl="0" algn="l">
              <a:spcBef>
                <a:spcPts val="320"/>
              </a:spcBef>
              <a:buClr>
                <a:schemeClr val="accent2"/>
              </a:buClr>
              <a:buSzPct val="100000"/>
              <a:buFont typeface="Arial"/>
              <a:buChar char="•"/>
              <a:defRPr b="0" i="0" sz="1600" u="none" cap="none" strike="noStrike">
                <a:solidFill>
                  <a:schemeClr val="dk1"/>
                </a:solidFill>
                <a:latin typeface="Calibri"/>
                <a:ea typeface="Calibri"/>
                <a:cs typeface="Calibri"/>
                <a:sym typeface="Calibri"/>
              </a:defRPr>
            </a:lvl7pPr>
            <a:lvl8pPr indent="-83820" lvl="7" marL="2103120" marR="0" rtl="0" algn="l">
              <a:spcBef>
                <a:spcPts val="320"/>
              </a:spcBef>
              <a:buClr>
                <a:schemeClr val="accent3"/>
              </a:buClr>
              <a:buSzPct val="100000"/>
              <a:buFont typeface="Arial"/>
              <a:buChar char="•"/>
              <a:defRPr b="0" i="0" sz="1600" u="none" cap="none" strike="noStrike">
                <a:solidFill>
                  <a:schemeClr val="dk1"/>
                </a:solidFill>
                <a:latin typeface="Calibri"/>
                <a:ea typeface="Calibri"/>
                <a:cs typeface="Calibri"/>
                <a:sym typeface="Calibri"/>
              </a:defRPr>
            </a:lvl8pPr>
            <a:lvl9pPr indent="-88900" lvl="8" marL="2286000" marR="0" rtl="0" algn="l">
              <a:spcBef>
                <a:spcPts val="320"/>
              </a:spcBef>
              <a:buClr>
                <a:schemeClr val="accent4"/>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6" name="Shape 46"/>
          <p:cNvSpPr txBox="1"/>
          <p:nvPr>
            <p:ph idx="3" type="body"/>
          </p:nvPr>
        </p:nvSpPr>
        <p:spPr>
          <a:xfrm>
            <a:off x="4419600" y="1535112"/>
            <a:ext cx="3657600" cy="639762"/>
          </a:xfrm>
          <a:prstGeom prst="rect">
            <a:avLst/>
          </a:prstGeom>
          <a:noFill/>
          <a:ln>
            <a:noFill/>
          </a:ln>
        </p:spPr>
        <p:txBody>
          <a:bodyPr anchorCtr="0" anchor="b" bIns="91425" lIns="91425" rIns="91425" tIns="91425"/>
          <a:lstStyle>
            <a:lvl1pPr indent="0" lvl="0" marL="0" marR="0" rtl="0" algn="ctr">
              <a:spcBef>
                <a:spcPts val="400"/>
              </a:spcBef>
              <a:buClr>
                <a:schemeClr val="accent1"/>
              </a:buClr>
              <a:buFont typeface="Arial"/>
              <a:buNone/>
              <a:defRPr b="1" i="0" sz="2000" u="none" cap="none" strike="noStrike">
                <a:solidFill>
                  <a:schemeClr val="dk2"/>
                </a:solidFill>
                <a:latin typeface="Calibri"/>
                <a:ea typeface="Calibri"/>
                <a:cs typeface="Calibri"/>
                <a:sym typeface="Calibri"/>
              </a:defRPr>
            </a:lvl1pPr>
            <a:lvl2pPr indent="0" lvl="1" marL="457200" marR="0" rtl="0" algn="l">
              <a:spcBef>
                <a:spcPts val="400"/>
              </a:spcBef>
              <a:buClr>
                <a:schemeClr val="accent2"/>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accent3"/>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accent4"/>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accent5"/>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accent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accent2"/>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accent3"/>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accent4"/>
              </a:buClr>
              <a:buFont typeface="Arial"/>
              <a:buNone/>
              <a:defRPr b="1" i="0" sz="1600" u="none" cap="none" strike="noStrike">
                <a:solidFill>
                  <a:schemeClr val="dk1"/>
                </a:solidFill>
                <a:latin typeface="Calibri"/>
                <a:ea typeface="Calibri"/>
                <a:cs typeface="Calibri"/>
                <a:sym typeface="Calibri"/>
              </a:defRPr>
            </a:lvl9pPr>
          </a:lstStyle>
          <a:p/>
        </p:txBody>
      </p:sp>
      <p:sp>
        <p:nvSpPr>
          <p:cNvPr id="47" name="Shape 47"/>
          <p:cNvSpPr txBox="1"/>
          <p:nvPr>
            <p:ph idx="4" type="body"/>
          </p:nvPr>
        </p:nvSpPr>
        <p:spPr>
          <a:xfrm>
            <a:off x="4419600" y="2174875"/>
            <a:ext cx="3657600" cy="3951287"/>
          </a:xfrm>
          <a:prstGeom prst="rect">
            <a:avLst/>
          </a:prstGeom>
          <a:noFill/>
          <a:ln>
            <a:noFill/>
          </a:ln>
        </p:spPr>
        <p:txBody>
          <a:bodyPr anchorCtr="0" anchor="t" bIns="91425" lIns="91425" rIns="91425" tIns="91425"/>
          <a:lstStyle>
            <a:lvl1pPr indent="-76200" lvl="0" marL="342900" marR="0" rtl="0" algn="l">
              <a:spcBef>
                <a:spcPts val="480"/>
              </a:spcBef>
              <a:buClr>
                <a:schemeClr val="accent1"/>
              </a:buClr>
              <a:buSzPct val="100000"/>
              <a:buFont typeface="Arial"/>
              <a:buChar char="•"/>
              <a:defRPr b="0" i="0" sz="2400" u="none" cap="none" strike="noStrike">
                <a:solidFill>
                  <a:schemeClr val="dk1"/>
                </a:solidFill>
                <a:latin typeface="Calibri"/>
                <a:ea typeface="Calibri"/>
                <a:cs typeface="Calibri"/>
                <a:sym typeface="Calibri"/>
              </a:defRPr>
            </a:lvl1pPr>
            <a:lvl2pPr indent="-106680" lvl="1" marL="640080" marR="0" rtl="0" algn="l">
              <a:spcBef>
                <a:spcPts val="400"/>
              </a:spcBef>
              <a:buClr>
                <a:schemeClr val="accent2"/>
              </a:buClr>
              <a:buSzPct val="100000"/>
              <a:buFont typeface="Arial"/>
              <a:buChar char="•"/>
              <a:defRPr b="0" i="0" sz="2000" u="none" cap="none" strike="noStrike">
                <a:solidFill>
                  <a:schemeClr val="dk1"/>
                </a:solidFill>
                <a:latin typeface="Calibri"/>
                <a:ea typeface="Calibri"/>
                <a:cs typeface="Calibri"/>
                <a:sym typeface="Calibri"/>
              </a:defRPr>
            </a:lvl2pPr>
            <a:lvl3pPr indent="-116839" lvl="2" marL="1005839" marR="0" rtl="0" algn="l">
              <a:spcBef>
                <a:spcPts val="360"/>
              </a:spcBef>
              <a:buClr>
                <a:schemeClr val="accent3"/>
              </a:buClr>
              <a:buSzPct val="100000"/>
              <a:buFont typeface="Arial"/>
              <a:buChar char="•"/>
              <a:defRPr b="0" i="0" sz="1800" u="none" cap="none" strike="noStrike">
                <a:solidFill>
                  <a:schemeClr val="dk1"/>
                </a:solidFill>
                <a:latin typeface="Calibri"/>
                <a:ea typeface="Calibri"/>
                <a:cs typeface="Calibri"/>
                <a:sym typeface="Calibri"/>
              </a:defRPr>
            </a:lvl3pPr>
            <a:lvl4pPr indent="-137160" lvl="3" marL="1280160" marR="0" rtl="0" algn="l">
              <a:spcBef>
                <a:spcPts val="320"/>
              </a:spcBef>
              <a:buClr>
                <a:schemeClr val="accent4"/>
              </a:buClr>
              <a:buSzPct val="100000"/>
              <a:buFont typeface="Arial"/>
              <a:buChar char="•"/>
              <a:defRPr b="0" i="0" sz="1600" u="none" cap="none" strike="noStrike">
                <a:solidFill>
                  <a:schemeClr val="dk1"/>
                </a:solidFill>
                <a:latin typeface="Calibri"/>
                <a:ea typeface="Calibri"/>
                <a:cs typeface="Calibri"/>
                <a:sym typeface="Calibri"/>
              </a:defRPr>
            </a:lvl4pPr>
            <a:lvl5pPr indent="-132080" lvl="4" marL="1554480" marR="0" rtl="0" algn="l">
              <a:spcBef>
                <a:spcPts val="320"/>
              </a:spcBef>
              <a:buClr>
                <a:schemeClr val="accent5"/>
              </a:buClr>
              <a:buSzPct val="100000"/>
              <a:buFont typeface="Arial"/>
              <a:buChar char="•"/>
              <a:defRPr b="0" i="0" sz="1600" u="none" cap="none" strike="noStrike">
                <a:solidFill>
                  <a:schemeClr val="dk1"/>
                </a:solidFill>
                <a:latin typeface="Calibri"/>
                <a:ea typeface="Calibri"/>
                <a:cs typeface="Calibri"/>
                <a:sym typeface="Calibri"/>
              </a:defRPr>
            </a:lvl5pPr>
            <a:lvl6pPr indent="-86360" lvl="5" marL="1737360" marR="0" rtl="0" algn="l">
              <a:spcBef>
                <a:spcPts val="320"/>
              </a:spcBef>
              <a:buClr>
                <a:schemeClr val="accent1"/>
              </a:buClr>
              <a:buSzPct val="100000"/>
              <a:buFont typeface="Arial"/>
              <a:buChar char="•"/>
              <a:defRPr b="0" i="0" sz="1600" u="none" cap="none" strike="noStrike">
                <a:solidFill>
                  <a:schemeClr val="dk1"/>
                </a:solidFill>
                <a:latin typeface="Calibri"/>
                <a:ea typeface="Calibri"/>
                <a:cs typeface="Calibri"/>
                <a:sym typeface="Calibri"/>
              </a:defRPr>
            </a:lvl6pPr>
            <a:lvl7pPr indent="-91439" lvl="6" marL="1920240" marR="0" rtl="0" algn="l">
              <a:spcBef>
                <a:spcPts val="320"/>
              </a:spcBef>
              <a:buClr>
                <a:schemeClr val="accent2"/>
              </a:buClr>
              <a:buSzPct val="100000"/>
              <a:buFont typeface="Arial"/>
              <a:buChar char="•"/>
              <a:defRPr b="0" i="0" sz="1600" u="none" cap="none" strike="noStrike">
                <a:solidFill>
                  <a:schemeClr val="dk1"/>
                </a:solidFill>
                <a:latin typeface="Calibri"/>
                <a:ea typeface="Calibri"/>
                <a:cs typeface="Calibri"/>
                <a:sym typeface="Calibri"/>
              </a:defRPr>
            </a:lvl7pPr>
            <a:lvl8pPr indent="-83820" lvl="7" marL="2103120" marR="0" rtl="0" algn="l">
              <a:spcBef>
                <a:spcPts val="320"/>
              </a:spcBef>
              <a:buClr>
                <a:schemeClr val="accent3"/>
              </a:buClr>
              <a:buSzPct val="100000"/>
              <a:buFont typeface="Arial"/>
              <a:buChar char="•"/>
              <a:defRPr b="0" i="0" sz="1600" u="none" cap="none" strike="noStrike">
                <a:solidFill>
                  <a:schemeClr val="dk1"/>
                </a:solidFill>
                <a:latin typeface="Calibri"/>
                <a:ea typeface="Calibri"/>
                <a:cs typeface="Calibri"/>
                <a:sym typeface="Calibri"/>
              </a:defRPr>
            </a:lvl8pPr>
            <a:lvl9pPr indent="-88900" lvl="8" marL="2286000" marR="0" rtl="0" algn="l">
              <a:spcBef>
                <a:spcPts val="320"/>
              </a:spcBef>
              <a:buClr>
                <a:schemeClr val="accent4"/>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8" name="Shape 48"/>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lvl="0" marL="0" marR="0" rtl="0" algn="l">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lvl="0" marL="0" marR="0" rtl="0" algn="r">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0" name="Shape 50"/>
          <p:cNvSpPr/>
          <p:nvPr>
            <p:ph idx="12" type="sldNum"/>
          </p:nvPr>
        </p:nvSpPr>
        <p:spPr>
          <a:xfrm>
            <a:off x="8531788" y="5648960"/>
            <a:ext cx="548639" cy="39624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lang="en-US" sz="1800">
                <a:solidFill>
                  <a:srgbClr val="FFFFFF"/>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1" name="Shape 51"/>
        <p:cNvGrpSpPr/>
        <p:nvPr/>
      </p:nvGrpSpPr>
      <p:grpSpPr>
        <a:xfrm>
          <a:off x="0" y="0"/>
          <a:ext cx="0" cy="0"/>
          <a:chOff x="0" y="0"/>
          <a:chExt cx="0" cy="0"/>
        </a:xfrm>
      </p:grpSpPr>
      <p:sp>
        <p:nvSpPr>
          <p:cNvPr id="52" name="Shape 52"/>
          <p:cNvSpPr txBox="1"/>
          <p:nvPr>
            <p:ph type="title"/>
          </p:nvPr>
        </p:nvSpPr>
        <p:spPr>
          <a:xfrm>
            <a:off x="457200" y="274637"/>
            <a:ext cx="7619999" cy="1143000"/>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Cambria"/>
              <a:buNone/>
              <a:defRPr b="0" i="0" sz="4600" u="none" cap="none" strike="noStrike">
                <a:solidFill>
                  <a:schemeClr val="dk2"/>
                </a:solidFill>
                <a:latin typeface="Cambria"/>
                <a:ea typeface="Cambria"/>
                <a:cs typeface="Cambria"/>
                <a:sym typeface="Cambr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3" name="Shape 53"/>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lvl="0" marL="0" marR="0" rtl="0" algn="l">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lvl="0" marL="0" marR="0" rtl="0" algn="r">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5" name="Shape 55"/>
          <p:cNvSpPr/>
          <p:nvPr>
            <p:ph idx="12" type="sldNum"/>
          </p:nvPr>
        </p:nvSpPr>
        <p:spPr>
          <a:xfrm>
            <a:off x="8531788" y="5648960"/>
            <a:ext cx="548639" cy="39624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lang="en-US" sz="1800">
                <a:solidFill>
                  <a:srgbClr val="FFFFFF"/>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lvl="0" marL="0" marR="0" rtl="0" algn="l">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8" name="Shape 58"/>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lvl="0" marL="0" marR="0" rtl="0" algn="r">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p:nvPr>
            <p:ph idx="12" type="sldNum"/>
          </p:nvPr>
        </p:nvSpPr>
        <p:spPr>
          <a:xfrm>
            <a:off x="8531788" y="5648960"/>
            <a:ext cx="548639" cy="39624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lang="en-US" sz="1800">
                <a:solidFill>
                  <a:srgbClr val="FFFFFF"/>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0" name="Shape 60"/>
        <p:cNvGrpSpPr/>
        <p:nvPr/>
      </p:nvGrpSpPr>
      <p:grpSpPr>
        <a:xfrm>
          <a:off x="0" y="0"/>
          <a:ext cx="0" cy="0"/>
          <a:chOff x="0" y="0"/>
          <a:chExt cx="0" cy="0"/>
        </a:xfrm>
      </p:grpSpPr>
      <p:sp>
        <p:nvSpPr>
          <p:cNvPr id="61" name="Shape 61"/>
          <p:cNvSpPr txBox="1"/>
          <p:nvPr>
            <p:ph type="title"/>
          </p:nvPr>
        </p:nvSpPr>
        <p:spPr>
          <a:xfrm>
            <a:off x="304801" y="5495544"/>
            <a:ext cx="7772400" cy="594359"/>
          </a:xfrm>
          <a:prstGeom prst="rect">
            <a:avLst/>
          </a:prstGeom>
          <a:noFill/>
          <a:ln>
            <a:noFill/>
          </a:ln>
        </p:spPr>
        <p:txBody>
          <a:bodyPr anchorCtr="0" anchor="b" bIns="91425" lIns="91425" rIns="91425" tIns="91425"/>
          <a:lstStyle>
            <a:lvl1pPr indent="0" lvl="0" marL="0" marR="0" rtl="0" algn="ctr">
              <a:spcBef>
                <a:spcPts val="0"/>
              </a:spcBef>
              <a:buClr>
                <a:schemeClr val="dk2"/>
              </a:buClr>
              <a:buFont typeface="Cambria"/>
              <a:buNone/>
              <a:defRPr b="1" i="0" sz="2200" u="none" cap="none" strike="noStrike">
                <a:solidFill>
                  <a:schemeClr val="dk2"/>
                </a:solidFill>
                <a:latin typeface="Cambria"/>
                <a:ea typeface="Cambria"/>
                <a:cs typeface="Cambria"/>
                <a:sym typeface="Cambr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2" name="Shape 62"/>
          <p:cNvSpPr txBox="1"/>
          <p:nvPr>
            <p:ph idx="1" type="body"/>
          </p:nvPr>
        </p:nvSpPr>
        <p:spPr>
          <a:xfrm>
            <a:off x="304798" y="6096000"/>
            <a:ext cx="7772400" cy="609599"/>
          </a:xfrm>
          <a:prstGeom prst="rect">
            <a:avLst/>
          </a:prstGeom>
          <a:noFill/>
          <a:ln>
            <a:noFill/>
          </a:ln>
        </p:spPr>
        <p:txBody>
          <a:bodyPr anchorCtr="0" anchor="t" bIns="91425" lIns="91425" rIns="91425" tIns="91425"/>
          <a:lstStyle>
            <a:lvl1pPr indent="0" lvl="0" marL="0" marR="0" rtl="0" algn="ctr">
              <a:spcBef>
                <a:spcPts val="320"/>
              </a:spcBef>
              <a:buClr>
                <a:schemeClr val="accent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spcBef>
                <a:spcPts val="240"/>
              </a:spcBef>
              <a:buClr>
                <a:schemeClr val="accent2"/>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accent3"/>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accent4"/>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accent5"/>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accent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accent2"/>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accent3"/>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accent4"/>
              </a:buClr>
              <a:buFont typeface="Arial"/>
              <a:buNone/>
              <a:defRPr b="0" i="0" sz="900" u="none" cap="none" strike="noStrike">
                <a:solidFill>
                  <a:schemeClr val="dk1"/>
                </a:solidFill>
                <a:latin typeface="Calibri"/>
                <a:ea typeface="Calibri"/>
                <a:cs typeface="Calibri"/>
                <a:sym typeface="Calibri"/>
              </a:defRPr>
            </a:lvl9pPr>
          </a:lstStyle>
          <a:p/>
        </p:txBody>
      </p:sp>
      <p:sp>
        <p:nvSpPr>
          <p:cNvPr id="63" name="Shape 63"/>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lvl="0" marL="0" marR="0" rtl="0" algn="l">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lvl="0" marL="0" marR="0" rtl="0" algn="r">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5" name="Shape 65"/>
          <p:cNvSpPr/>
          <p:nvPr>
            <p:ph idx="12" type="sldNum"/>
          </p:nvPr>
        </p:nvSpPr>
        <p:spPr>
          <a:xfrm>
            <a:off x="8531788" y="5648960"/>
            <a:ext cx="548639" cy="39624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lang="en-US" sz="1800">
                <a:solidFill>
                  <a:srgbClr val="FFFFFF"/>
                </a:solidFill>
                <a:latin typeface="Calibri"/>
                <a:ea typeface="Calibri"/>
                <a:cs typeface="Calibri"/>
                <a:sym typeface="Calibri"/>
              </a:rPr>
              <a:t>‹#›</a:t>
            </a:fld>
          </a:p>
        </p:txBody>
      </p:sp>
      <p:sp>
        <p:nvSpPr>
          <p:cNvPr id="66" name="Shape 66"/>
          <p:cNvSpPr txBox="1"/>
          <p:nvPr>
            <p:ph idx="2" type="body"/>
          </p:nvPr>
        </p:nvSpPr>
        <p:spPr>
          <a:xfrm>
            <a:off x="304800" y="381000"/>
            <a:ext cx="7772400" cy="4942839"/>
          </a:xfrm>
          <a:prstGeom prst="rect">
            <a:avLst/>
          </a:prstGeom>
          <a:noFill/>
          <a:ln>
            <a:noFill/>
          </a:ln>
        </p:spPr>
        <p:txBody>
          <a:bodyPr anchorCtr="0" anchor="t" bIns="91425" lIns="91425" rIns="91425" tIns="91425"/>
          <a:lstStyle>
            <a:lvl1pPr indent="-88900" lvl="0" marL="342900" marR="0" rtl="0" algn="l">
              <a:spcBef>
                <a:spcPts val="440"/>
              </a:spcBef>
              <a:buClr>
                <a:schemeClr val="accent1"/>
              </a:buClr>
              <a:buSzPct val="100000"/>
              <a:buFont typeface="Arial"/>
              <a:buChar char="•"/>
              <a:defRPr b="0" i="0" sz="2200" u="none" cap="none" strike="noStrike">
                <a:solidFill>
                  <a:schemeClr val="dk1"/>
                </a:solidFill>
                <a:latin typeface="Calibri"/>
                <a:ea typeface="Calibri"/>
                <a:cs typeface="Calibri"/>
                <a:sym typeface="Calibri"/>
              </a:defRPr>
            </a:lvl1pPr>
            <a:lvl2pPr indent="-106680" lvl="1" marL="640080" marR="0" rtl="0" algn="l">
              <a:spcBef>
                <a:spcPts val="400"/>
              </a:spcBef>
              <a:buClr>
                <a:schemeClr val="accent2"/>
              </a:buClr>
              <a:buSzPct val="100000"/>
              <a:buFont typeface="Arial"/>
              <a:buChar char="•"/>
              <a:defRPr b="0" i="0" sz="2000" u="none" cap="none" strike="noStrike">
                <a:solidFill>
                  <a:schemeClr val="dk1"/>
                </a:solidFill>
                <a:latin typeface="Calibri"/>
                <a:ea typeface="Calibri"/>
                <a:cs typeface="Calibri"/>
                <a:sym typeface="Calibri"/>
              </a:defRPr>
            </a:lvl2pPr>
            <a:lvl3pPr indent="-116839" lvl="2" marL="1005839" marR="0" rtl="0" algn="l">
              <a:spcBef>
                <a:spcPts val="360"/>
              </a:spcBef>
              <a:buClr>
                <a:schemeClr val="accent3"/>
              </a:buClr>
              <a:buSzPct val="100000"/>
              <a:buFont typeface="Arial"/>
              <a:buChar char="•"/>
              <a:defRPr b="0" i="0" sz="1800" u="none" cap="none" strike="noStrike">
                <a:solidFill>
                  <a:schemeClr val="dk1"/>
                </a:solidFill>
                <a:latin typeface="Calibri"/>
                <a:ea typeface="Calibri"/>
                <a:cs typeface="Calibri"/>
                <a:sym typeface="Calibri"/>
              </a:defRPr>
            </a:lvl3pPr>
            <a:lvl4pPr indent="-137160" lvl="3" marL="1280160" marR="0" rtl="0" algn="l">
              <a:spcBef>
                <a:spcPts val="320"/>
              </a:spcBef>
              <a:buClr>
                <a:schemeClr val="accent4"/>
              </a:buClr>
              <a:buSzPct val="100000"/>
              <a:buFont typeface="Arial"/>
              <a:buChar char="•"/>
              <a:defRPr b="0" i="0" sz="1600" u="none" cap="none" strike="noStrike">
                <a:solidFill>
                  <a:schemeClr val="dk1"/>
                </a:solidFill>
                <a:latin typeface="Calibri"/>
                <a:ea typeface="Calibri"/>
                <a:cs typeface="Calibri"/>
                <a:sym typeface="Calibri"/>
              </a:defRPr>
            </a:lvl4pPr>
            <a:lvl5pPr indent="-144780" lvl="4" marL="1554480" marR="0" rtl="0" algn="l">
              <a:spcBef>
                <a:spcPts val="280"/>
              </a:spcBef>
              <a:buClr>
                <a:schemeClr val="accent5"/>
              </a:buClr>
              <a:buSzPct val="100000"/>
              <a:buFont typeface="Arial"/>
              <a:buChar char="•"/>
              <a:defRPr b="0" i="0" sz="1400" u="none" cap="none" strike="noStrike">
                <a:solidFill>
                  <a:schemeClr val="dk1"/>
                </a:solidFill>
                <a:latin typeface="Calibri"/>
                <a:ea typeface="Calibri"/>
                <a:cs typeface="Calibri"/>
                <a:sym typeface="Calibri"/>
              </a:defRPr>
            </a:lvl5pPr>
            <a:lvl6pPr indent="-99060" lvl="5" marL="1737360" marR="0" rtl="0" algn="l">
              <a:spcBef>
                <a:spcPts val="280"/>
              </a:spcBef>
              <a:buClr>
                <a:schemeClr val="accent1"/>
              </a:buClr>
              <a:buSzPct val="100000"/>
              <a:buFont typeface="Arial"/>
              <a:buChar char="•"/>
              <a:defRPr b="0" i="0" sz="1400" u="none" cap="none" strike="noStrike">
                <a:solidFill>
                  <a:schemeClr val="dk1"/>
                </a:solidFill>
                <a:latin typeface="Calibri"/>
                <a:ea typeface="Calibri"/>
                <a:cs typeface="Calibri"/>
                <a:sym typeface="Calibri"/>
              </a:defRPr>
            </a:lvl6pPr>
            <a:lvl7pPr indent="-104139" lvl="6" marL="1920240" marR="0" rtl="0" algn="l">
              <a:spcBef>
                <a:spcPts val="280"/>
              </a:spcBef>
              <a:buClr>
                <a:schemeClr val="accent2"/>
              </a:buClr>
              <a:buSzPct val="100000"/>
              <a:buFont typeface="Arial"/>
              <a:buChar char="•"/>
              <a:defRPr b="0" i="0" sz="1400" u="none" cap="none" strike="noStrike">
                <a:solidFill>
                  <a:schemeClr val="dk1"/>
                </a:solidFill>
                <a:latin typeface="Calibri"/>
                <a:ea typeface="Calibri"/>
                <a:cs typeface="Calibri"/>
                <a:sym typeface="Calibri"/>
              </a:defRPr>
            </a:lvl7pPr>
            <a:lvl8pPr indent="-96520" lvl="7" marL="2103120" marR="0" rtl="0" algn="l">
              <a:spcBef>
                <a:spcPts val="280"/>
              </a:spcBef>
              <a:buClr>
                <a:schemeClr val="accent3"/>
              </a:buClr>
              <a:buSzPct val="100000"/>
              <a:buFont typeface="Arial"/>
              <a:buChar char="•"/>
              <a:defRPr b="0" i="0" sz="1400" u="none" cap="none" strike="noStrike">
                <a:solidFill>
                  <a:schemeClr val="dk1"/>
                </a:solidFill>
                <a:latin typeface="Calibri"/>
                <a:ea typeface="Calibri"/>
                <a:cs typeface="Calibri"/>
                <a:sym typeface="Calibri"/>
              </a:defRPr>
            </a:lvl8pPr>
            <a:lvl9pPr indent="-101600" lvl="8" marL="2286000" marR="0" rtl="0" algn="l">
              <a:spcBef>
                <a:spcPts val="280"/>
              </a:spcBef>
              <a:buClr>
                <a:schemeClr val="accent4"/>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7" name="Shape 67"/>
        <p:cNvGrpSpPr/>
        <p:nvPr/>
      </p:nvGrpSpPr>
      <p:grpSpPr>
        <a:xfrm>
          <a:off x="0" y="0"/>
          <a:ext cx="0" cy="0"/>
          <a:chOff x="0" y="0"/>
          <a:chExt cx="0" cy="0"/>
        </a:xfrm>
      </p:grpSpPr>
      <p:sp>
        <p:nvSpPr>
          <p:cNvPr id="68" name="Shape 68"/>
          <p:cNvSpPr txBox="1"/>
          <p:nvPr>
            <p:ph type="title"/>
          </p:nvPr>
        </p:nvSpPr>
        <p:spPr>
          <a:xfrm>
            <a:off x="301752" y="5495278"/>
            <a:ext cx="7772400" cy="594625"/>
          </a:xfrm>
          <a:prstGeom prst="rect">
            <a:avLst/>
          </a:prstGeom>
          <a:noFill/>
          <a:ln>
            <a:noFill/>
          </a:ln>
        </p:spPr>
        <p:txBody>
          <a:bodyPr anchorCtr="0" anchor="b" bIns="91425" lIns="91425" rIns="91425" tIns="91425"/>
          <a:lstStyle>
            <a:lvl1pPr indent="0" lvl="0" marL="0" marR="0" rtl="0" algn="ctr">
              <a:spcBef>
                <a:spcPts val="0"/>
              </a:spcBef>
              <a:buClr>
                <a:schemeClr val="dk2"/>
              </a:buClr>
              <a:buFont typeface="Cambria"/>
              <a:buNone/>
              <a:defRPr b="1" i="0" sz="2200" u="none" cap="none" strike="noStrike">
                <a:solidFill>
                  <a:schemeClr val="dk2"/>
                </a:solidFill>
                <a:latin typeface="Cambria"/>
                <a:ea typeface="Cambria"/>
                <a:cs typeface="Cambria"/>
                <a:sym typeface="Cambr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9" name="Shape 69"/>
          <p:cNvSpPr/>
          <p:nvPr>
            <p:ph idx="2" type="pic"/>
          </p:nvPr>
        </p:nvSpPr>
        <p:spPr>
          <a:xfrm>
            <a:off x="0" y="0"/>
            <a:ext cx="8458200" cy="5486399"/>
          </a:xfrm>
          <a:prstGeom prst="rect">
            <a:avLst/>
          </a:prstGeom>
          <a:noFill/>
          <a:ln>
            <a:noFill/>
          </a:ln>
        </p:spPr>
        <p:txBody>
          <a:bodyPr anchorCtr="0" anchor="t" bIns="91425" lIns="91425" rIns="91425" tIns="91425"/>
          <a:lstStyle>
            <a:lvl1pPr indent="0" lvl="0" marL="0" marR="0" rtl="0" algn="l">
              <a:spcBef>
                <a:spcPts val="640"/>
              </a:spcBef>
              <a:buClr>
                <a:schemeClr val="accent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accent2"/>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accent3"/>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accent4"/>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accent5"/>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accent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accent2"/>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accent3"/>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accent4"/>
              </a:buClr>
              <a:buFont typeface="Arial"/>
              <a:buNone/>
              <a:defRPr b="0" i="0" sz="2000" u="none" cap="none" strike="noStrike">
                <a:solidFill>
                  <a:schemeClr val="dk1"/>
                </a:solidFill>
                <a:latin typeface="Calibri"/>
                <a:ea typeface="Calibri"/>
                <a:cs typeface="Calibri"/>
                <a:sym typeface="Calibri"/>
              </a:defRPr>
            </a:lvl9pPr>
          </a:lstStyle>
          <a:p/>
        </p:txBody>
      </p:sp>
      <p:sp>
        <p:nvSpPr>
          <p:cNvPr id="70" name="Shape 70"/>
          <p:cNvSpPr txBox="1"/>
          <p:nvPr>
            <p:ph idx="1" type="body"/>
          </p:nvPr>
        </p:nvSpPr>
        <p:spPr>
          <a:xfrm>
            <a:off x="301752" y="6096000"/>
            <a:ext cx="7772400" cy="612648"/>
          </a:xfrm>
          <a:prstGeom prst="rect">
            <a:avLst/>
          </a:prstGeom>
          <a:noFill/>
          <a:ln>
            <a:noFill/>
          </a:ln>
        </p:spPr>
        <p:txBody>
          <a:bodyPr anchorCtr="0" anchor="t" bIns="91425" lIns="91425" rIns="91425" tIns="91425"/>
          <a:lstStyle>
            <a:lvl1pPr indent="0" lvl="0" marL="0" marR="0" rtl="0" algn="ctr">
              <a:spcBef>
                <a:spcPts val="320"/>
              </a:spcBef>
              <a:buClr>
                <a:schemeClr val="accent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spcBef>
                <a:spcPts val="240"/>
              </a:spcBef>
              <a:buClr>
                <a:schemeClr val="accent2"/>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accent3"/>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accent4"/>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accent5"/>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accent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accent2"/>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accent3"/>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accent4"/>
              </a:buClr>
              <a:buFont typeface="Arial"/>
              <a:buNone/>
              <a:defRPr b="0" i="0" sz="9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lvl="0" marL="0" marR="0" rtl="0" algn="l">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p:nvPr>
            <p:ph idx="12" type="sldNum"/>
          </p:nvPr>
        </p:nvSpPr>
        <p:spPr>
          <a:xfrm>
            <a:off x="8531788" y="5648960"/>
            <a:ext cx="548639" cy="39624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lang="en-US" sz="1800">
                <a:solidFill>
                  <a:srgbClr val="FFFFFF"/>
                </a:solidFill>
                <a:latin typeface="Calibri"/>
                <a:ea typeface="Calibri"/>
                <a:cs typeface="Calibri"/>
                <a:sym typeface="Calibri"/>
              </a:rPr>
              <a:t>‹#›</a:t>
            </a:fld>
          </a:p>
        </p:txBody>
      </p:sp>
      <p:sp>
        <p:nvSpPr>
          <p:cNvPr id="73" name="Shape 73"/>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lvl="0" marL="0" marR="0" rtl="0" algn="r">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75000">
              <a:schemeClr val="lt1"/>
            </a:gs>
            <a:gs pos="100000">
              <a:srgbClr val="D8D8D8"/>
            </a:gs>
          </a:gsLst>
          <a:path path="circle">
            <a:fillToRect b="50%" l="50%" r="50%" t="50%"/>
          </a:path>
          <a:tileRect/>
        </a:gra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7"/>
            <a:ext cx="7619999" cy="1143000"/>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Cambria"/>
              <a:buNone/>
              <a:defRPr b="0" i="0" sz="4600" u="none" cap="none" strike="noStrike">
                <a:solidFill>
                  <a:schemeClr val="dk2"/>
                </a:solidFill>
                <a:latin typeface="Cambria"/>
                <a:ea typeface="Cambria"/>
                <a:cs typeface="Cambria"/>
                <a:sym typeface="Cambri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457200" y="1600200"/>
            <a:ext cx="7619999" cy="4800600"/>
          </a:xfrm>
          <a:prstGeom prst="rect">
            <a:avLst/>
          </a:prstGeom>
          <a:noFill/>
          <a:ln>
            <a:noFill/>
          </a:ln>
        </p:spPr>
        <p:txBody>
          <a:bodyPr anchorCtr="0" anchor="t" bIns="91425" lIns="91425" rIns="91425" tIns="91425"/>
          <a:lstStyle>
            <a:lvl1pPr indent="-88900" lvl="0" marL="342900" marR="0" rtl="0" algn="l">
              <a:spcBef>
                <a:spcPts val="440"/>
              </a:spcBef>
              <a:buClr>
                <a:schemeClr val="accent1"/>
              </a:buClr>
              <a:buSzPct val="100000"/>
              <a:buFont typeface="Arial"/>
              <a:buChar char="•"/>
              <a:defRPr b="0" i="0" sz="2200" u="none" cap="none" strike="noStrike">
                <a:solidFill>
                  <a:schemeClr val="dk1"/>
                </a:solidFill>
                <a:latin typeface="Calibri"/>
                <a:ea typeface="Calibri"/>
                <a:cs typeface="Calibri"/>
                <a:sym typeface="Calibri"/>
              </a:defRPr>
            </a:lvl1pPr>
            <a:lvl2pPr indent="-106680" lvl="1" marL="640080" marR="0" rtl="0" algn="l">
              <a:spcBef>
                <a:spcPts val="400"/>
              </a:spcBef>
              <a:buClr>
                <a:schemeClr val="accent2"/>
              </a:buClr>
              <a:buSzPct val="100000"/>
              <a:buFont typeface="Arial"/>
              <a:buChar char="•"/>
              <a:defRPr b="0" i="0" sz="2000" u="none" cap="none" strike="noStrike">
                <a:solidFill>
                  <a:schemeClr val="dk1"/>
                </a:solidFill>
                <a:latin typeface="Calibri"/>
                <a:ea typeface="Calibri"/>
                <a:cs typeface="Calibri"/>
                <a:sym typeface="Calibri"/>
              </a:defRPr>
            </a:lvl2pPr>
            <a:lvl3pPr indent="-116839" lvl="2" marL="1005839" marR="0" rtl="0" algn="l">
              <a:spcBef>
                <a:spcPts val="360"/>
              </a:spcBef>
              <a:buClr>
                <a:schemeClr val="accent3"/>
              </a:buClr>
              <a:buSzPct val="100000"/>
              <a:buFont typeface="Arial"/>
              <a:buChar char="•"/>
              <a:defRPr b="0" i="0" sz="1800" u="none" cap="none" strike="noStrike">
                <a:solidFill>
                  <a:schemeClr val="dk1"/>
                </a:solidFill>
                <a:latin typeface="Calibri"/>
                <a:ea typeface="Calibri"/>
                <a:cs typeface="Calibri"/>
                <a:sym typeface="Calibri"/>
              </a:defRPr>
            </a:lvl3pPr>
            <a:lvl4pPr indent="-137160" lvl="3" marL="1280160" marR="0" rtl="0" algn="l">
              <a:spcBef>
                <a:spcPts val="320"/>
              </a:spcBef>
              <a:buClr>
                <a:schemeClr val="accent4"/>
              </a:buClr>
              <a:buSzPct val="100000"/>
              <a:buFont typeface="Arial"/>
              <a:buChar char="•"/>
              <a:defRPr b="0" i="0" sz="1600" u="none" cap="none" strike="noStrike">
                <a:solidFill>
                  <a:schemeClr val="dk1"/>
                </a:solidFill>
                <a:latin typeface="Calibri"/>
                <a:ea typeface="Calibri"/>
                <a:cs typeface="Calibri"/>
                <a:sym typeface="Calibri"/>
              </a:defRPr>
            </a:lvl4pPr>
            <a:lvl5pPr indent="-144780" lvl="4" marL="1554480" marR="0" rtl="0" algn="l">
              <a:spcBef>
                <a:spcPts val="280"/>
              </a:spcBef>
              <a:buClr>
                <a:schemeClr val="accent5"/>
              </a:buClr>
              <a:buSzPct val="100000"/>
              <a:buFont typeface="Arial"/>
              <a:buChar char="•"/>
              <a:defRPr b="0" i="0" sz="1400" u="none" cap="none" strike="noStrike">
                <a:solidFill>
                  <a:schemeClr val="dk1"/>
                </a:solidFill>
                <a:latin typeface="Calibri"/>
                <a:ea typeface="Calibri"/>
                <a:cs typeface="Calibri"/>
                <a:sym typeface="Calibri"/>
              </a:defRPr>
            </a:lvl5pPr>
            <a:lvl6pPr indent="-99060" lvl="5" marL="1737360" marR="0" rtl="0" algn="l">
              <a:spcBef>
                <a:spcPts val="280"/>
              </a:spcBef>
              <a:buClr>
                <a:schemeClr val="accent1"/>
              </a:buClr>
              <a:buSzPct val="100000"/>
              <a:buFont typeface="Arial"/>
              <a:buChar char="•"/>
              <a:defRPr b="0" i="0" sz="1400" u="none" cap="none" strike="noStrike">
                <a:solidFill>
                  <a:schemeClr val="dk1"/>
                </a:solidFill>
                <a:latin typeface="Calibri"/>
                <a:ea typeface="Calibri"/>
                <a:cs typeface="Calibri"/>
                <a:sym typeface="Calibri"/>
              </a:defRPr>
            </a:lvl6pPr>
            <a:lvl7pPr indent="-104139" lvl="6" marL="1920240" marR="0" rtl="0" algn="l">
              <a:spcBef>
                <a:spcPts val="280"/>
              </a:spcBef>
              <a:buClr>
                <a:schemeClr val="accent2"/>
              </a:buClr>
              <a:buSzPct val="100000"/>
              <a:buFont typeface="Arial"/>
              <a:buChar char="•"/>
              <a:defRPr b="0" i="0" sz="1400" u="none" cap="none" strike="noStrike">
                <a:solidFill>
                  <a:schemeClr val="dk1"/>
                </a:solidFill>
                <a:latin typeface="Calibri"/>
                <a:ea typeface="Calibri"/>
                <a:cs typeface="Calibri"/>
                <a:sym typeface="Calibri"/>
              </a:defRPr>
            </a:lvl7pPr>
            <a:lvl8pPr indent="-96520" lvl="7" marL="2103120" marR="0" rtl="0" algn="l">
              <a:spcBef>
                <a:spcPts val="280"/>
              </a:spcBef>
              <a:buClr>
                <a:schemeClr val="accent3"/>
              </a:buClr>
              <a:buSzPct val="100000"/>
              <a:buFont typeface="Arial"/>
              <a:buChar char="•"/>
              <a:defRPr b="0" i="0" sz="1400" u="none" cap="none" strike="noStrike">
                <a:solidFill>
                  <a:schemeClr val="dk1"/>
                </a:solidFill>
                <a:latin typeface="Calibri"/>
                <a:ea typeface="Calibri"/>
                <a:cs typeface="Calibri"/>
                <a:sym typeface="Calibri"/>
              </a:defRPr>
            </a:lvl8pPr>
            <a:lvl9pPr indent="-101600" lvl="8" marL="2286000" marR="0" rtl="0" algn="l">
              <a:spcBef>
                <a:spcPts val="280"/>
              </a:spcBef>
              <a:buClr>
                <a:schemeClr val="accent4"/>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12" name="Shape 12"/>
          <p:cNvSpPr/>
          <p:nvPr/>
        </p:nvSpPr>
        <p:spPr>
          <a:xfrm>
            <a:off x="8458200" y="0"/>
            <a:ext cx="685799" cy="6858000"/>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3" name="Shape 13"/>
          <p:cNvSpPr/>
          <p:nvPr/>
        </p:nvSpPr>
        <p:spPr>
          <a:xfrm>
            <a:off x="8458200" y="5486400"/>
            <a:ext cx="685799" cy="685799"/>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4" name="Shape 14"/>
          <p:cNvSpPr/>
          <p:nvPr>
            <p:ph idx="12" type="sldNum"/>
          </p:nvPr>
        </p:nvSpPr>
        <p:spPr>
          <a:xfrm>
            <a:off x="8531788" y="5648960"/>
            <a:ext cx="548639" cy="39624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b="0" i="0" lang="en-US" sz="1800" u="none" cap="none" strike="noStrike">
                <a:solidFill>
                  <a:srgbClr val="FFFFFF"/>
                </a:solidFill>
                <a:latin typeface="Calibri"/>
                <a:ea typeface="Calibri"/>
                <a:cs typeface="Calibri"/>
                <a:sym typeface="Calibri"/>
              </a:rPr>
              <a:t>‹#›</a:t>
            </a:fld>
          </a:p>
        </p:txBody>
      </p:sp>
      <p:sp>
        <p:nvSpPr>
          <p:cNvPr id="15" name="Shape 15"/>
          <p:cNvSpPr txBox="1"/>
          <p:nvPr>
            <p:ph idx="11" type="ftr"/>
          </p:nvPr>
        </p:nvSpPr>
        <p:spPr>
          <a:xfrm rot="-5400000">
            <a:off x="7586909" y="4048759"/>
            <a:ext cx="2367281" cy="365759"/>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0" type="dt"/>
          </p:nvPr>
        </p:nvSpPr>
        <p:spPr>
          <a:xfrm rot="-5400000">
            <a:off x="7551350" y="1645919"/>
            <a:ext cx="2438399" cy="36575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gif"/><Relationship Id="rId4" Type="http://schemas.openxmlformats.org/officeDocument/2006/relationships/image" Target="../media/image0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02.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0.jpg"/><Relationship Id="rId4" Type="http://schemas.openxmlformats.org/officeDocument/2006/relationships/image" Target="../media/image0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ctrTitle"/>
          </p:nvPr>
        </p:nvSpPr>
        <p:spPr>
          <a:xfrm>
            <a:off x="685800" y="1905000"/>
            <a:ext cx="7543800" cy="2593975"/>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Cambria"/>
              <a:buNone/>
            </a:pPr>
            <a:r>
              <a:rPr b="0" i="0" lang="en-US" sz="6600" u="none" cap="none" strike="noStrike">
                <a:solidFill>
                  <a:schemeClr val="dk2"/>
                </a:solidFill>
                <a:latin typeface="Cambria"/>
                <a:ea typeface="Cambria"/>
                <a:cs typeface="Cambria"/>
                <a:sym typeface="Cambria"/>
              </a:rPr>
              <a:t>Privacy and security Implications on Wireless (Wi-Fi)</a:t>
            </a:r>
          </a:p>
        </p:txBody>
      </p:sp>
      <p:sp>
        <p:nvSpPr>
          <p:cNvPr id="91" name="Shape 91"/>
          <p:cNvSpPr txBox="1"/>
          <p:nvPr>
            <p:ph idx="1" type="subTitle"/>
          </p:nvPr>
        </p:nvSpPr>
        <p:spPr>
          <a:xfrm>
            <a:off x="685800" y="4572000"/>
            <a:ext cx="6461759" cy="1066799"/>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chemeClr val="accent1"/>
              </a:buClr>
              <a:buSzPct val="25000"/>
              <a:buFont typeface="Arial"/>
              <a:buNone/>
            </a:pPr>
            <a:r>
              <a:rPr b="0" i="0" lang="en-US" sz="2000" u="none" cap="none" strike="noStrike">
                <a:solidFill>
                  <a:srgbClr val="888888"/>
                </a:solidFill>
                <a:latin typeface="Calibri"/>
                <a:ea typeface="Calibri"/>
                <a:cs typeface="Calibri"/>
                <a:sym typeface="Calibri"/>
              </a:rPr>
              <a:t>J R O Sirimanne</a:t>
            </a:r>
          </a:p>
          <a:p>
            <a:pPr indent="0" lvl="0" marL="0" marR="0" rtl="0" algn="l">
              <a:lnSpc>
                <a:spcPct val="90000"/>
              </a:lnSpc>
              <a:spcBef>
                <a:spcPts val="400"/>
              </a:spcBef>
              <a:spcAft>
                <a:spcPts val="0"/>
              </a:spcAft>
              <a:buClr>
                <a:schemeClr val="accent1"/>
              </a:buClr>
              <a:buSzPct val="25000"/>
              <a:buFont typeface="Arial"/>
              <a:buNone/>
            </a:pPr>
            <a:r>
              <a:rPr b="0" i="0" lang="en-US" sz="2000" u="none" cap="none" strike="noStrike">
                <a:solidFill>
                  <a:srgbClr val="888888"/>
                </a:solidFill>
                <a:latin typeface="Calibri"/>
                <a:ea typeface="Calibri"/>
                <a:cs typeface="Calibri"/>
                <a:sym typeface="Calibri"/>
              </a:rPr>
              <a:t>2013 MIS 021</a:t>
            </a:r>
          </a:p>
          <a:p>
            <a:pPr indent="0" lvl="0" marL="0" marR="0" rtl="0" algn="l">
              <a:lnSpc>
                <a:spcPct val="90000"/>
              </a:lnSpc>
              <a:spcBef>
                <a:spcPts val="400"/>
              </a:spcBef>
              <a:buClr>
                <a:schemeClr val="accent1"/>
              </a:buClr>
              <a:buSzPct val="25000"/>
              <a:buFont typeface="Arial"/>
              <a:buNone/>
            </a:pPr>
            <a:r>
              <a:rPr b="0" i="0" lang="en-US" sz="2000" u="none" cap="none" strike="noStrike">
                <a:solidFill>
                  <a:srgbClr val="888888"/>
                </a:solidFill>
                <a:latin typeface="Calibri"/>
                <a:ea typeface="Calibri"/>
                <a:cs typeface="Calibri"/>
                <a:sym typeface="Calibri"/>
              </a:rPr>
              <a:t>Supervisor:  Dr. Chamath Keppitiyagama</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457200" y="274637"/>
            <a:ext cx="7619999"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Cambria"/>
              <a:buNone/>
            </a:pPr>
            <a:r>
              <a:rPr b="0" i="0" lang="en-US" sz="4600" u="none" cap="none" strike="noStrike">
                <a:solidFill>
                  <a:schemeClr val="dk2"/>
                </a:solidFill>
                <a:latin typeface="Cambria"/>
                <a:ea typeface="Cambria"/>
                <a:cs typeface="Cambria"/>
                <a:sym typeface="Cambria"/>
              </a:rPr>
              <a:t>Related Work–Products Contd..</a:t>
            </a:r>
          </a:p>
        </p:txBody>
      </p:sp>
      <p:sp>
        <p:nvSpPr>
          <p:cNvPr id="152" name="Shape 152"/>
          <p:cNvSpPr txBox="1"/>
          <p:nvPr>
            <p:ph idx="1" type="body"/>
          </p:nvPr>
        </p:nvSpPr>
        <p:spPr>
          <a:xfrm>
            <a:off x="457200" y="1600200"/>
            <a:ext cx="7619999" cy="4800600"/>
          </a:xfrm>
          <a:prstGeom prst="rect">
            <a:avLst/>
          </a:prstGeom>
          <a:noFill/>
          <a:ln>
            <a:noFill/>
          </a:ln>
        </p:spPr>
        <p:txBody>
          <a:bodyPr anchorCtr="0" anchor="t" bIns="45700" lIns="91425" rIns="91425" tIns="45700">
            <a:noAutofit/>
          </a:bodyPr>
          <a:lstStyle/>
          <a:p>
            <a:pPr indent="-228600" lvl="0" marL="342900" marR="0" rtl="0" algn="l">
              <a:spcBef>
                <a:spcPts val="0"/>
              </a:spcBef>
              <a:spcAft>
                <a:spcPts val="0"/>
              </a:spcAft>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Google's Project Soli</a:t>
            </a:r>
          </a:p>
          <a:p>
            <a:pPr indent="-233680" lvl="1" marL="640080" marR="0" rtl="0" algn="l">
              <a:spcBef>
                <a:spcPts val="400"/>
              </a:spcBef>
              <a:spcAft>
                <a:spcPts val="0"/>
              </a:spcAft>
              <a:buClr>
                <a:schemeClr val="accent2"/>
              </a:buClr>
              <a:buSzPct val="100000"/>
              <a:buFont typeface="Arial"/>
              <a:buChar char="•"/>
            </a:pPr>
            <a:r>
              <a:rPr b="0" i="0" lang="en-US" sz="2000" u="none" cap="none" strike="noStrike">
                <a:solidFill>
                  <a:schemeClr val="dk1"/>
                </a:solidFill>
                <a:latin typeface="Calibri"/>
                <a:ea typeface="Calibri"/>
                <a:cs typeface="Calibri"/>
                <a:sym typeface="Calibri"/>
              </a:rPr>
              <a:t>Using radar to enable new types of touchless interactions</a:t>
            </a:r>
          </a:p>
          <a:p>
            <a:pPr indent="-233680" lvl="1" marL="640080" marR="0" rtl="0" algn="l">
              <a:spcBef>
                <a:spcPts val="400"/>
              </a:spcBef>
              <a:buClr>
                <a:schemeClr val="accent2"/>
              </a:buClr>
              <a:buSzPct val="100000"/>
              <a:buFont typeface="Arial"/>
              <a:buChar char="•"/>
            </a:pPr>
            <a:r>
              <a:rPr b="0" i="0" lang="en-US" sz="2000" u="none" cap="none" strike="noStrike">
                <a:solidFill>
                  <a:schemeClr val="dk1"/>
                </a:solidFill>
                <a:latin typeface="Calibri"/>
                <a:ea typeface="Calibri"/>
                <a:cs typeface="Calibri"/>
                <a:sym typeface="Calibri"/>
              </a:rPr>
              <a:t>The Soli sensor can track sub-millimeter motions at high speed and accuracy</a:t>
            </a:r>
          </a:p>
        </p:txBody>
      </p:sp>
      <p:grpSp>
        <p:nvGrpSpPr>
          <p:cNvPr id="153" name="Shape 153"/>
          <p:cNvGrpSpPr/>
          <p:nvPr/>
        </p:nvGrpSpPr>
        <p:grpSpPr>
          <a:xfrm>
            <a:off x="335400" y="3157625"/>
            <a:ext cx="7978100" cy="2222400"/>
            <a:chOff x="335400" y="3157625"/>
            <a:chExt cx="7978100" cy="2222400"/>
          </a:xfrm>
        </p:grpSpPr>
        <p:pic>
          <p:nvPicPr>
            <p:cNvPr id="154" name="Shape 154"/>
            <p:cNvPicPr preferRelativeResize="0"/>
            <p:nvPr/>
          </p:nvPicPr>
          <p:blipFill rotWithShape="1">
            <a:blip r:embed="rId3">
              <a:alphaModFix/>
            </a:blip>
            <a:srcRect b="0" l="0" r="-1389" t="-1389"/>
            <a:stretch/>
          </p:blipFill>
          <p:spPr>
            <a:xfrm>
              <a:off x="335400" y="3157625"/>
              <a:ext cx="4444500" cy="2222400"/>
            </a:xfrm>
            <a:prstGeom prst="rect">
              <a:avLst/>
            </a:prstGeom>
            <a:noFill/>
            <a:ln>
              <a:noFill/>
            </a:ln>
          </p:spPr>
        </p:pic>
        <p:pic>
          <p:nvPicPr>
            <p:cNvPr id="155" name="Shape 155"/>
            <p:cNvPicPr preferRelativeResize="0"/>
            <p:nvPr/>
          </p:nvPicPr>
          <p:blipFill>
            <a:blip r:embed="rId4">
              <a:alphaModFix/>
            </a:blip>
            <a:stretch>
              <a:fillRect/>
            </a:stretch>
          </p:blipFill>
          <p:spPr>
            <a:xfrm>
              <a:off x="4418450" y="3157625"/>
              <a:ext cx="3895050" cy="2191800"/>
            </a:xfrm>
            <a:prstGeom prst="rect">
              <a:avLst/>
            </a:prstGeom>
            <a:noFill/>
            <a:ln>
              <a:noFill/>
            </a:ln>
          </p:spPr>
        </p:pic>
      </p:gr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457200" y="274637"/>
            <a:ext cx="7619999"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Cambria"/>
              <a:buNone/>
            </a:pPr>
            <a:r>
              <a:rPr b="0" i="0" lang="en-US" sz="4600" u="none" cap="none" strike="noStrike">
                <a:solidFill>
                  <a:schemeClr val="dk2"/>
                </a:solidFill>
                <a:latin typeface="Cambria"/>
                <a:ea typeface="Cambria"/>
                <a:cs typeface="Cambria"/>
                <a:sym typeface="Cambria"/>
              </a:rPr>
              <a:t>Research Question</a:t>
            </a:r>
          </a:p>
        </p:txBody>
      </p:sp>
      <p:sp>
        <p:nvSpPr>
          <p:cNvPr id="161" name="Shape 161"/>
          <p:cNvSpPr txBox="1"/>
          <p:nvPr>
            <p:ph idx="1" type="body"/>
          </p:nvPr>
        </p:nvSpPr>
        <p:spPr>
          <a:xfrm>
            <a:off x="457200" y="1600200"/>
            <a:ext cx="7619999" cy="4800600"/>
          </a:xfrm>
          <a:prstGeom prst="rect">
            <a:avLst/>
          </a:prstGeom>
          <a:noFill/>
          <a:ln>
            <a:noFill/>
          </a:ln>
        </p:spPr>
        <p:txBody>
          <a:bodyPr anchorCtr="0" anchor="t" bIns="45700" lIns="91425" rIns="91425" tIns="45700">
            <a:noAutofit/>
          </a:bodyPr>
          <a:lstStyle/>
          <a:p>
            <a:pPr indent="-228600" lvl="0" marL="342900" marR="0" rtl="0" algn="l">
              <a:spcBef>
                <a:spcPts val="440"/>
              </a:spcBef>
              <a:buClr>
                <a:schemeClr val="accent1"/>
              </a:buClr>
              <a:buSzPct val="100000"/>
              <a:buFont typeface="Arial"/>
              <a:buChar char="•"/>
            </a:pPr>
            <a:r>
              <a:rPr lang="en-US"/>
              <a:t>Is there a significant amount of wireless signal strength drop when there is a human inside the line of sight of the wireless access point and data gathering computer?</a:t>
            </a:r>
          </a:p>
          <a:p>
            <a:pPr indent="-228600" lvl="0" marL="342900" marR="0" rtl="0" algn="l">
              <a:spcBef>
                <a:spcPts val="440"/>
              </a:spcBef>
              <a:buClr>
                <a:schemeClr val="accent1"/>
              </a:buClr>
              <a:buSzPct val="100000"/>
              <a:buFont typeface="Arial"/>
              <a:buChar char="•"/>
            </a:pPr>
            <a:r>
              <a:rPr lang="en-US"/>
              <a:t>How accurately we can identify human presence by observing received signal strength indicator (RSSI) values.</a:t>
            </a:r>
          </a:p>
        </p:txBody>
      </p:sp>
      <p:sp>
        <p:nvSpPr>
          <p:cNvPr id="162" name="Shape 162"/>
          <p:cNvSpPr/>
          <p:nvPr/>
        </p:nvSpPr>
        <p:spPr>
          <a:xfrm>
            <a:off x="155575" y="-144463"/>
            <a:ext cx="304799" cy="304801"/>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pic>
        <p:nvPicPr>
          <p:cNvPr id="163" name="Shape 163"/>
          <p:cNvPicPr preferRelativeResize="0"/>
          <p:nvPr/>
        </p:nvPicPr>
        <p:blipFill rotWithShape="1">
          <a:blip r:embed="rId3">
            <a:alphaModFix/>
          </a:blip>
          <a:srcRect b="0" l="4415" r="0" t="4807"/>
          <a:stretch/>
        </p:blipFill>
        <p:spPr>
          <a:xfrm>
            <a:off x="4773475" y="4021050"/>
            <a:ext cx="3572100" cy="2667899"/>
          </a:xfrm>
          <a:prstGeom prst="rect">
            <a:avLst/>
          </a:prstGeom>
          <a:noFill/>
          <a:ln>
            <a:noFill/>
          </a:ln>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274637"/>
            <a:ext cx="7619999"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Cambria"/>
              <a:buNone/>
            </a:pPr>
            <a:r>
              <a:rPr lang="en-US"/>
              <a:t>Initial </a:t>
            </a:r>
            <a:r>
              <a:rPr b="0" i="0" lang="en-US" sz="4600" u="none" cap="none" strike="noStrike">
                <a:solidFill>
                  <a:schemeClr val="dk2"/>
                </a:solidFill>
                <a:latin typeface="Cambria"/>
                <a:ea typeface="Cambria"/>
                <a:cs typeface="Cambria"/>
                <a:sym typeface="Cambria"/>
              </a:rPr>
              <a:t>Design</a:t>
            </a:r>
          </a:p>
        </p:txBody>
      </p:sp>
      <p:sp>
        <p:nvSpPr>
          <p:cNvPr id="169" name="Shape 169"/>
          <p:cNvSpPr txBox="1"/>
          <p:nvPr>
            <p:ph idx="1" type="body"/>
          </p:nvPr>
        </p:nvSpPr>
        <p:spPr>
          <a:xfrm>
            <a:off x="457200" y="1600200"/>
            <a:ext cx="7619999" cy="4800600"/>
          </a:xfrm>
          <a:prstGeom prst="rect">
            <a:avLst/>
          </a:prstGeom>
          <a:noFill/>
          <a:ln>
            <a:noFill/>
          </a:ln>
        </p:spPr>
        <p:txBody>
          <a:bodyPr anchorCtr="0" anchor="t" bIns="45700" lIns="91425" rIns="91425" tIns="45700">
            <a:noAutofit/>
          </a:bodyPr>
          <a:lstStyle/>
          <a:p>
            <a:pPr indent="-228600" lvl="0" marL="342900" marR="0" rtl="0" algn="l">
              <a:spcBef>
                <a:spcPts val="0"/>
              </a:spcBef>
              <a:spcAft>
                <a:spcPts val="0"/>
              </a:spcAft>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Creating  initial scenario  sets to gather data</a:t>
            </a:r>
          </a:p>
          <a:p>
            <a:pPr indent="-228600" lvl="0" marL="342900" marR="0" rtl="0" algn="l">
              <a:spcBef>
                <a:spcPts val="440"/>
              </a:spcBef>
              <a:spcAft>
                <a:spcPts val="0"/>
              </a:spcAft>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Developed to answer first research question</a:t>
            </a:r>
          </a:p>
          <a:p>
            <a:pPr indent="-228600" lvl="0" marL="342900" marR="0" rtl="0" algn="l">
              <a:spcBef>
                <a:spcPts val="440"/>
              </a:spcBef>
              <a:spcAft>
                <a:spcPts val="0"/>
              </a:spcAft>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Try to make them as close as possible to real world situations</a:t>
            </a:r>
          </a:p>
          <a:p>
            <a:pPr indent="-228600" lvl="0" marL="342900" marR="0" rtl="0" algn="l">
              <a:spcBef>
                <a:spcPts val="440"/>
              </a:spcBef>
              <a:spcAft>
                <a:spcPts val="0"/>
              </a:spcAft>
              <a:buClr>
                <a:schemeClr val="accent1"/>
              </a:buClr>
              <a:buSzPct val="100000"/>
              <a:buFont typeface="Arial"/>
              <a:buChar char="•"/>
            </a:pPr>
            <a:r>
              <a:rPr lang="en-US"/>
              <a:t>Two</a:t>
            </a:r>
            <a:r>
              <a:rPr b="0" i="0" lang="en-US" sz="2200" u="none" cap="none" strike="noStrike">
                <a:solidFill>
                  <a:schemeClr val="dk1"/>
                </a:solidFill>
                <a:latin typeface="Calibri"/>
                <a:ea typeface="Calibri"/>
                <a:cs typeface="Calibri"/>
                <a:sym typeface="Calibri"/>
              </a:rPr>
              <a:t> variables</a:t>
            </a:r>
          </a:p>
          <a:p>
            <a:pPr indent="-233680" lvl="1" marL="640080" marR="0" rtl="0" algn="l">
              <a:spcBef>
                <a:spcPts val="400"/>
              </a:spcBef>
              <a:spcAft>
                <a:spcPts val="0"/>
              </a:spcAft>
              <a:buClr>
                <a:schemeClr val="accent2"/>
              </a:buClr>
              <a:buSzPct val="100000"/>
              <a:buFont typeface="Arial"/>
              <a:buChar char="•"/>
            </a:pPr>
            <a:r>
              <a:rPr b="0" i="0" lang="en-US" sz="2000" u="none" cap="none" strike="noStrike">
                <a:solidFill>
                  <a:schemeClr val="dk1"/>
                </a:solidFill>
                <a:latin typeface="Calibri"/>
                <a:ea typeface="Calibri"/>
                <a:cs typeface="Calibri"/>
                <a:sym typeface="Calibri"/>
              </a:rPr>
              <a:t>Wireless access point</a:t>
            </a:r>
          </a:p>
          <a:p>
            <a:pPr indent="-233680" lvl="1" marL="640080" marR="0" rtl="0" algn="l">
              <a:spcBef>
                <a:spcPts val="400"/>
              </a:spcBef>
              <a:spcAft>
                <a:spcPts val="0"/>
              </a:spcAft>
              <a:buClr>
                <a:schemeClr val="accent2"/>
              </a:buClr>
              <a:buSzPct val="100000"/>
              <a:buFont typeface="Arial"/>
              <a:buChar char="•"/>
            </a:pPr>
            <a:r>
              <a:rPr b="0" i="0" lang="en-US" sz="2000" u="none" cap="none" strike="noStrike">
                <a:solidFill>
                  <a:schemeClr val="dk1"/>
                </a:solidFill>
                <a:latin typeface="Calibri"/>
                <a:ea typeface="Calibri"/>
                <a:cs typeface="Calibri"/>
                <a:sym typeface="Calibri"/>
              </a:rPr>
              <a:t>Data gathering computer</a:t>
            </a:r>
          </a:p>
          <a:p>
            <a:pPr indent="-228600" lvl="0" marL="342900" marR="0" rtl="0" algn="l">
              <a:spcBef>
                <a:spcPts val="440"/>
              </a:spcBef>
              <a:spcAft>
                <a:spcPts val="0"/>
              </a:spcAft>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At any given time </a:t>
            </a:r>
            <a:r>
              <a:rPr lang="en-US"/>
              <a:t>one is </a:t>
            </a:r>
            <a:r>
              <a:rPr b="0" i="0" lang="en-US" sz="2200" u="none" cap="none" strike="noStrike">
                <a:solidFill>
                  <a:schemeClr val="dk1"/>
                </a:solidFill>
                <a:latin typeface="Calibri"/>
                <a:ea typeface="Calibri"/>
                <a:cs typeface="Calibri"/>
                <a:sym typeface="Calibri"/>
              </a:rPr>
              <a:t>constant</a:t>
            </a:r>
          </a:p>
          <a:p>
            <a:pPr indent="-228600" lvl="0" marL="342900" marR="0" rtl="0" algn="l">
              <a:spcBef>
                <a:spcPts val="440"/>
              </a:spcBef>
              <a:spcAft>
                <a:spcPts val="0"/>
              </a:spcAft>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a:p>
            <a:pPr indent="-228600" lvl="0" marL="342900" marR="0" rtl="0" algn="l">
              <a:spcBef>
                <a:spcPts val="440"/>
              </a:spcBef>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p:txBody>
      </p:sp>
      <p:pic>
        <p:nvPicPr>
          <p:cNvPr id="170" name="Shape 170"/>
          <p:cNvPicPr preferRelativeResize="0"/>
          <p:nvPr/>
        </p:nvPicPr>
        <p:blipFill rotWithShape="1">
          <a:blip r:embed="rId3">
            <a:alphaModFix/>
          </a:blip>
          <a:srcRect b="0" l="0" r="0" t="0"/>
          <a:stretch/>
        </p:blipFill>
        <p:spPr>
          <a:xfrm>
            <a:off x="6019800" y="4267200"/>
            <a:ext cx="2438399" cy="2438399"/>
          </a:xfrm>
          <a:prstGeom prst="rect">
            <a:avLst/>
          </a:prstGeom>
          <a:noFill/>
          <a:ln>
            <a:noFill/>
          </a:ln>
        </p:spPr>
      </p:pic>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457200" y="274637"/>
            <a:ext cx="7619999"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Cambria"/>
              <a:buNone/>
            </a:pPr>
            <a:r>
              <a:rPr b="0" i="0" lang="en-US" sz="4600" u="none" cap="none" strike="noStrike">
                <a:solidFill>
                  <a:schemeClr val="dk2"/>
                </a:solidFill>
                <a:latin typeface="Cambria"/>
                <a:ea typeface="Cambria"/>
                <a:cs typeface="Cambria"/>
                <a:sym typeface="Cambria"/>
              </a:rPr>
              <a:t>Scenarios – Set 1</a:t>
            </a:r>
          </a:p>
        </p:txBody>
      </p:sp>
      <p:sp>
        <p:nvSpPr>
          <p:cNvPr id="176" name="Shape 176"/>
          <p:cNvSpPr txBox="1"/>
          <p:nvPr>
            <p:ph idx="1" type="body"/>
          </p:nvPr>
        </p:nvSpPr>
        <p:spPr>
          <a:xfrm>
            <a:off x="457200" y="1295400"/>
            <a:ext cx="7619999" cy="5105399"/>
          </a:xfrm>
          <a:prstGeom prst="rect">
            <a:avLst/>
          </a:prstGeom>
          <a:noFill/>
          <a:ln>
            <a:noFill/>
          </a:ln>
        </p:spPr>
        <p:txBody>
          <a:bodyPr anchorCtr="0" anchor="t" bIns="45700" lIns="91425" rIns="91425" tIns="45700">
            <a:noAutofit/>
          </a:bodyPr>
          <a:lstStyle/>
          <a:p>
            <a:pPr indent="-228600" lvl="0" marL="342900" marR="0" rtl="0" algn="l">
              <a:spcBef>
                <a:spcPts val="0"/>
              </a:spcBef>
              <a:spcAft>
                <a:spcPts val="0"/>
              </a:spcAft>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When Wireless access points position is a constant and  its in the middle of the room</a:t>
            </a:r>
          </a:p>
          <a:p>
            <a:pPr indent="-233680" lvl="1" marL="640080" marR="0" rtl="0" algn="l">
              <a:spcBef>
                <a:spcPts val="400"/>
              </a:spcBef>
              <a:buClr>
                <a:schemeClr val="accent2"/>
              </a:buClr>
              <a:buSzPct val="100000"/>
              <a:buFont typeface="Arial"/>
              <a:buChar char="•"/>
            </a:pPr>
            <a:r>
              <a:rPr b="0" i="0" lang="en-US" sz="2000" u="none" cap="none" strike="noStrike">
                <a:solidFill>
                  <a:schemeClr val="dk1"/>
                </a:solidFill>
                <a:latin typeface="Calibri"/>
                <a:ea typeface="Calibri"/>
                <a:cs typeface="Calibri"/>
                <a:sym typeface="Calibri"/>
              </a:rPr>
              <a:t>Wireless access point 	      Data gathering computer</a:t>
            </a:r>
          </a:p>
        </p:txBody>
      </p:sp>
      <p:sp>
        <p:nvSpPr>
          <p:cNvPr id="177" name="Shape 177"/>
          <p:cNvSpPr/>
          <p:nvPr/>
        </p:nvSpPr>
        <p:spPr>
          <a:xfrm>
            <a:off x="857250" y="2076450"/>
            <a:ext cx="209549" cy="209549"/>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sp>
        <p:nvSpPr>
          <p:cNvPr id="178" name="Shape 178"/>
          <p:cNvSpPr/>
          <p:nvPr/>
        </p:nvSpPr>
        <p:spPr>
          <a:xfrm>
            <a:off x="3905250" y="2152650"/>
            <a:ext cx="133349" cy="133349"/>
          </a:xfrm>
          <a:prstGeom prst="ellipse">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grpSp>
        <p:nvGrpSpPr>
          <p:cNvPr id="179" name="Shape 179"/>
          <p:cNvGrpSpPr/>
          <p:nvPr/>
        </p:nvGrpSpPr>
        <p:grpSpPr>
          <a:xfrm>
            <a:off x="815208" y="2438400"/>
            <a:ext cx="6118992" cy="4426982"/>
            <a:chOff x="574912" y="2286000"/>
            <a:chExt cx="6118992" cy="4426982"/>
          </a:xfrm>
        </p:grpSpPr>
        <p:grpSp>
          <p:nvGrpSpPr>
            <p:cNvPr id="180" name="Shape 180"/>
            <p:cNvGrpSpPr/>
            <p:nvPr/>
          </p:nvGrpSpPr>
          <p:grpSpPr>
            <a:xfrm>
              <a:off x="609600" y="2286000"/>
              <a:ext cx="1847849" cy="1847849"/>
              <a:chOff x="0" y="0"/>
              <a:chExt cx="1847849" cy="1847849"/>
            </a:xfrm>
          </p:grpSpPr>
          <p:sp>
            <p:nvSpPr>
              <p:cNvPr id="181" name="Shape 181"/>
              <p:cNvSpPr/>
              <p:nvPr/>
            </p:nvSpPr>
            <p:spPr>
              <a:xfrm>
                <a:off x="0" y="0"/>
                <a:ext cx="1847849" cy="1847849"/>
              </a:xfrm>
              <a:prstGeom prst="rect">
                <a:avLst/>
              </a:prstGeom>
              <a:solidFill>
                <a:schemeClr val="lt1"/>
              </a:solidFill>
              <a:ln cap="flat" cmpd="sng" w="25400">
                <a:solidFill>
                  <a:schemeClr val="accent6"/>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82" name="Shape 182"/>
              <p:cNvSpPr/>
              <p:nvPr/>
            </p:nvSpPr>
            <p:spPr>
              <a:xfrm>
                <a:off x="47625" y="857250"/>
                <a:ext cx="133349" cy="133349"/>
              </a:xfrm>
              <a:prstGeom prst="ellipse">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sp>
            <p:nvSpPr>
              <p:cNvPr id="183" name="Shape 183"/>
              <p:cNvSpPr/>
              <p:nvPr/>
            </p:nvSpPr>
            <p:spPr>
              <a:xfrm>
                <a:off x="828675" y="828675"/>
                <a:ext cx="209549" cy="209549"/>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grpSp>
        <p:grpSp>
          <p:nvGrpSpPr>
            <p:cNvPr id="184" name="Shape 184"/>
            <p:cNvGrpSpPr/>
            <p:nvPr/>
          </p:nvGrpSpPr>
          <p:grpSpPr>
            <a:xfrm>
              <a:off x="2732317" y="2295525"/>
              <a:ext cx="1847849" cy="1847849"/>
              <a:chOff x="0" y="0"/>
              <a:chExt cx="1847849" cy="1847849"/>
            </a:xfrm>
          </p:grpSpPr>
          <p:sp>
            <p:nvSpPr>
              <p:cNvPr id="185" name="Shape 185"/>
              <p:cNvSpPr/>
              <p:nvPr/>
            </p:nvSpPr>
            <p:spPr>
              <a:xfrm>
                <a:off x="0" y="0"/>
                <a:ext cx="1847849" cy="1847849"/>
              </a:xfrm>
              <a:prstGeom prst="rect">
                <a:avLst/>
              </a:prstGeom>
              <a:solidFill>
                <a:schemeClr val="lt1"/>
              </a:solidFill>
              <a:ln cap="flat" cmpd="sng" w="25400">
                <a:solidFill>
                  <a:schemeClr val="accent6"/>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86" name="Shape 186"/>
              <p:cNvSpPr/>
              <p:nvPr/>
            </p:nvSpPr>
            <p:spPr>
              <a:xfrm>
                <a:off x="47625" y="1657350"/>
                <a:ext cx="133349" cy="133349"/>
              </a:xfrm>
              <a:prstGeom prst="ellipse">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sp>
            <p:nvSpPr>
              <p:cNvPr id="187" name="Shape 187"/>
              <p:cNvSpPr/>
              <p:nvPr/>
            </p:nvSpPr>
            <p:spPr>
              <a:xfrm>
                <a:off x="828675" y="828675"/>
                <a:ext cx="209549" cy="209549"/>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grpSp>
        <p:grpSp>
          <p:nvGrpSpPr>
            <p:cNvPr id="188" name="Shape 188"/>
            <p:cNvGrpSpPr/>
            <p:nvPr/>
          </p:nvGrpSpPr>
          <p:grpSpPr>
            <a:xfrm>
              <a:off x="4846053" y="2305050"/>
              <a:ext cx="1847849" cy="1847849"/>
              <a:chOff x="0" y="0"/>
              <a:chExt cx="1847849" cy="1847849"/>
            </a:xfrm>
          </p:grpSpPr>
          <p:sp>
            <p:nvSpPr>
              <p:cNvPr id="189" name="Shape 189"/>
              <p:cNvSpPr/>
              <p:nvPr/>
            </p:nvSpPr>
            <p:spPr>
              <a:xfrm>
                <a:off x="0" y="0"/>
                <a:ext cx="1847849" cy="1847849"/>
              </a:xfrm>
              <a:prstGeom prst="rect">
                <a:avLst/>
              </a:prstGeom>
              <a:solidFill>
                <a:schemeClr val="lt1"/>
              </a:solidFill>
              <a:ln cap="flat" cmpd="sng" w="25400">
                <a:solidFill>
                  <a:schemeClr val="accent6"/>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90" name="Shape 190"/>
              <p:cNvSpPr/>
              <p:nvPr/>
            </p:nvSpPr>
            <p:spPr>
              <a:xfrm>
                <a:off x="874642" y="1669774"/>
                <a:ext cx="133349" cy="133349"/>
              </a:xfrm>
              <a:prstGeom prst="ellipse">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sp>
            <p:nvSpPr>
              <p:cNvPr id="191" name="Shape 191"/>
              <p:cNvSpPr/>
              <p:nvPr/>
            </p:nvSpPr>
            <p:spPr>
              <a:xfrm>
                <a:off x="824948" y="824948"/>
                <a:ext cx="209549" cy="209549"/>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grpSp>
        <p:grpSp>
          <p:nvGrpSpPr>
            <p:cNvPr id="192" name="Shape 192"/>
            <p:cNvGrpSpPr/>
            <p:nvPr/>
          </p:nvGrpSpPr>
          <p:grpSpPr>
            <a:xfrm>
              <a:off x="574912" y="4495800"/>
              <a:ext cx="1847849" cy="1847849"/>
              <a:chOff x="0" y="0"/>
              <a:chExt cx="1847849" cy="1847849"/>
            </a:xfrm>
          </p:grpSpPr>
          <p:sp>
            <p:nvSpPr>
              <p:cNvPr id="193" name="Shape 193"/>
              <p:cNvSpPr/>
              <p:nvPr/>
            </p:nvSpPr>
            <p:spPr>
              <a:xfrm>
                <a:off x="0" y="0"/>
                <a:ext cx="1847849" cy="1847849"/>
              </a:xfrm>
              <a:prstGeom prst="rect">
                <a:avLst/>
              </a:prstGeom>
              <a:solidFill>
                <a:schemeClr val="lt1"/>
              </a:solidFill>
              <a:ln cap="flat" cmpd="sng" w="25400">
                <a:solidFill>
                  <a:schemeClr val="accent6"/>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94" name="Shape 194"/>
              <p:cNvSpPr/>
              <p:nvPr/>
            </p:nvSpPr>
            <p:spPr>
              <a:xfrm>
                <a:off x="1669774" y="1669774"/>
                <a:ext cx="133349" cy="133349"/>
              </a:xfrm>
              <a:prstGeom prst="ellipse">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sp>
            <p:nvSpPr>
              <p:cNvPr id="195" name="Shape 195"/>
              <p:cNvSpPr/>
              <p:nvPr/>
            </p:nvSpPr>
            <p:spPr>
              <a:xfrm>
                <a:off x="824948" y="824948"/>
                <a:ext cx="209549" cy="209549"/>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grpSp>
        <p:sp>
          <p:nvSpPr>
            <p:cNvPr id="196" name="Shape 196"/>
            <p:cNvSpPr txBox="1"/>
            <p:nvPr/>
          </p:nvSpPr>
          <p:spPr>
            <a:xfrm>
              <a:off x="1020316" y="4114800"/>
              <a:ext cx="5673588"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Scenario 1	     Scenario 2	          Scenario 3</a:t>
              </a:r>
            </a:p>
          </p:txBody>
        </p:sp>
        <p:grpSp>
          <p:nvGrpSpPr>
            <p:cNvPr id="197" name="Shape 197"/>
            <p:cNvGrpSpPr/>
            <p:nvPr/>
          </p:nvGrpSpPr>
          <p:grpSpPr>
            <a:xfrm>
              <a:off x="2732317" y="4501598"/>
              <a:ext cx="1847849" cy="1847849"/>
              <a:chOff x="0" y="0"/>
              <a:chExt cx="1847849" cy="1847849"/>
            </a:xfrm>
          </p:grpSpPr>
          <p:sp>
            <p:nvSpPr>
              <p:cNvPr id="198" name="Shape 198"/>
              <p:cNvSpPr/>
              <p:nvPr/>
            </p:nvSpPr>
            <p:spPr>
              <a:xfrm>
                <a:off x="0" y="0"/>
                <a:ext cx="1847849" cy="1847849"/>
              </a:xfrm>
              <a:prstGeom prst="rect">
                <a:avLst/>
              </a:prstGeom>
              <a:solidFill>
                <a:schemeClr val="lt1"/>
              </a:solidFill>
              <a:ln cap="flat" cmpd="sng" w="25400">
                <a:solidFill>
                  <a:schemeClr val="accent6"/>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199" name="Shape 199"/>
              <p:cNvSpPr/>
              <p:nvPr/>
            </p:nvSpPr>
            <p:spPr>
              <a:xfrm>
                <a:off x="1669774" y="854765"/>
                <a:ext cx="133349" cy="133349"/>
              </a:xfrm>
              <a:prstGeom prst="ellipse">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sp>
            <p:nvSpPr>
              <p:cNvPr id="200" name="Shape 200"/>
              <p:cNvSpPr/>
              <p:nvPr/>
            </p:nvSpPr>
            <p:spPr>
              <a:xfrm>
                <a:off x="824948" y="824948"/>
                <a:ext cx="209549" cy="209549"/>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grpSp>
        <p:grpSp>
          <p:nvGrpSpPr>
            <p:cNvPr id="201" name="Shape 201"/>
            <p:cNvGrpSpPr/>
            <p:nvPr/>
          </p:nvGrpSpPr>
          <p:grpSpPr>
            <a:xfrm>
              <a:off x="4846053" y="4507396"/>
              <a:ext cx="1847849" cy="1847849"/>
              <a:chOff x="0" y="0"/>
              <a:chExt cx="1847849" cy="1847849"/>
            </a:xfrm>
          </p:grpSpPr>
          <p:sp>
            <p:nvSpPr>
              <p:cNvPr id="202" name="Shape 202"/>
              <p:cNvSpPr/>
              <p:nvPr/>
            </p:nvSpPr>
            <p:spPr>
              <a:xfrm>
                <a:off x="0" y="0"/>
                <a:ext cx="1847849" cy="1847849"/>
              </a:xfrm>
              <a:prstGeom prst="rect">
                <a:avLst/>
              </a:prstGeom>
              <a:solidFill>
                <a:schemeClr val="lt1"/>
              </a:solidFill>
              <a:ln cap="flat" cmpd="sng" w="25400">
                <a:solidFill>
                  <a:schemeClr val="accent6"/>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03" name="Shape 203"/>
              <p:cNvSpPr/>
              <p:nvPr/>
            </p:nvSpPr>
            <p:spPr>
              <a:xfrm>
                <a:off x="1659834" y="49695"/>
                <a:ext cx="133349" cy="133349"/>
              </a:xfrm>
              <a:prstGeom prst="ellipse">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sp>
            <p:nvSpPr>
              <p:cNvPr id="204" name="Shape 204"/>
              <p:cNvSpPr/>
              <p:nvPr/>
            </p:nvSpPr>
            <p:spPr>
              <a:xfrm>
                <a:off x="824948" y="824948"/>
                <a:ext cx="209549" cy="209549"/>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grpSp>
        <p:sp>
          <p:nvSpPr>
            <p:cNvPr id="205" name="Shape 205"/>
            <p:cNvSpPr txBox="1"/>
            <p:nvPr/>
          </p:nvSpPr>
          <p:spPr>
            <a:xfrm>
              <a:off x="1020316" y="6343650"/>
              <a:ext cx="5673588"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Scenario 4	     Scenario 5	          Scenario 6</a:t>
              </a:r>
            </a:p>
          </p:txBody>
        </p:sp>
      </p:gr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457200" y="274637"/>
            <a:ext cx="7619999"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Cambria"/>
              <a:buNone/>
            </a:pPr>
            <a:r>
              <a:rPr b="0" i="0" lang="en-US" sz="4600" u="none" cap="none" strike="noStrike">
                <a:solidFill>
                  <a:schemeClr val="dk2"/>
                </a:solidFill>
                <a:latin typeface="Cambria"/>
                <a:ea typeface="Cambria"/>
                <a:cs typeface="Cambria"/>
                <a:sym typeface="Cambria"/>
              </a:rPr>
              <a:t>Scenarios – Set 1 Contd…</a:t>
            </a:r>
          </a:p>
        </p:txBody>
      </p:sp>
      <p:sp>
        <p:nvSpPr>
          <p:cNvPr id="211" name="Shape 211"/>
          <p:cNvSpPr txBox="1"/>
          <p:nvPr>
            <p:ph idx="1" type="body"/>
          </p:nvPr>
        </p:nvSpPr>
        <p:spPr>
          <a:xfrm>
            <a:off x="457200" y="1295400"/>
            <a:ext cx="7619999" cy="5105399"/>
          </a:xfrm>
          <a:prstGeom prst="rect">
            <a:avLst/>
          </a:prstGeom>
          <a:noFill/>
          <a:ln>
            <a:noFill/>
          </a:ln>
        </p:spPr>
        <p:txBody>
          <a:bodyPr anchorCtr="0" anchor="t" bIns="45700" lIns="91425" rIns="91425" tIns="45700">
            <a:noAutofit/>
          </a:bodyPr>
          <a:lstStyle/>
          <a:p>
            <a:pPr indent="-228600" lvl="0" marL="342900" marR="0" rtl="0" algn="l">
              <a:spcBef>
                <a:spcPts val="0"/>
              </a:spcBef>
              <a:spcAft>
                <a:spcPts val="0"/>
              </a:spcAft>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When Wireless access points position is a constant and  its in the middle of the room</a:t>
            </a:r>
          </a:p>
          <a:p>
            <a:pPr indent="-233680" lvl="1" marL="640080" marR="0" rtl="0" algn="l">
              <a:spcBef>
                <a:spcPts val="400"/>
              </a:spcBef>
              <a:buClr>
                <a:schemeClr val="accent2"/>
              </a:buClr>
              <a:buSzPct val="100000"/>
              <a:buFont typeface="Arial"/>
              <a:buChar char="•"/>
            </a:pPr>
            <a:r>
              <a:rPr b="0" i="0" lang="en-US" sz="2000" u="none" cap="none" strike="noStrike">
                <a:solidFill>
                  <a:schemeClr val="dk1"/>
                </a:solidFill>
                <a:latin typeface="Calibri"/>
                <a:ea typeface="Calibri"/>
                <a:cs typeface="Calibri"/>
                <a:sym typeface="Calibri"/>
              </a:rPr>
              <a:t>Wireless access point 	       Data gathering computer</a:t>
            </a:r>
          </a:p>
        </p:txBody>
      </p:sp>
      <p:sp>
        <p:nvSpPr>
          <p:cNvPr id="212" name="Shape 212"/>
          <p:cNvSpPr/>
          <p:nvPr/>
        </p:nvSpPr>
        <p:spPr>
          <a:xfrm>
            <a:off x="857250" y="2133600"/>
            <a:ext cx="209549" cy="209549"/>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sp>
        <p:nvSpPr>
          <p:cNvPr id="213" name="Shape 213"/>
          <p:cNvSpPr/>
          <p:nvPr/>
        </p:nvSpPr>
        <p:spPr>
          <a:xfrm>
            <a:off x="3905250" y="2152650"/>
            <a:ext cx="133349" cy="133349"/>
          </a:xfrm>
          <a:prstGeom prst="ellipse">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grpSp>
        <p:nvGrpSpPr>
          <p:cNvPr id="214" name="Shape 214"/>
          <p:cNvGrpSpPr/>
          <p:nvPr/>
        </p:nvGrpSpPr>
        <p:grpSpPr>
          <a:xfrm>
            <a:off x="815208" y="2659617"/>
            <a:ext cx="6118992" cy="2217182"/>
            <a:chOff x="815208" y="2183367"/>
            <a:chExt cx="6118992" cy="2217182"/>
          </a:xfrm>
        </p:grpSpPr>
        <p:sp>
          <p:nvSpPr>
            <p:cNvPr id="215" name="Shape 215"/>
            <p:cNvSpPr txBox="1"/>
            <p:nvPr/>
          </p:nvSpPr>
          <p:spPr>
            <a:xfrm>
              <a:off x="1260612" y="4031217"/>
              <a:ext cx="5673588"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Scenario 7	     Scenario 8	</a:t>
              </a:r>
            </a:p>
          </p:txBody>
        </p:sp>
        <p:grpSp>
          <p:nvGrpSpPr>
            <p:cNvPr id="216" name="Shape 216"/>
            <p:cNvGrpSpPr/>
            <p:nvPr/>
          </p:nvGrpSpPr>
          <p:grpSpPr>
            <a:xfrm>
              <a:off x="815208" y="2189614"/>
              <a:ext cx="1847849" cy="1847849"/>
              <a:chOff x="0" y="0"/>
              <a:chExt cx="1847849" cy="1847849"/>
            </a:xfrm>
          </p:grpSpPr>
          <p:sp>
            <p:nvSpPr>
              <p:cNvPr id="217" name="Shape 217"/>
              <p:cNvSpPr/>
              <p:nvPr/>
            </p:nvSpPr>
            <p:spPr>
              <a:xfrm>
                <a:off x="0" y="0"/>
                <a:ext cx="1847849" cy="1847849"/>
              </a:xfrm>
              <a:prstGeom prst="rect">
                <a:avLst/>
              </a:prstGeom>
              <a:solidFill>
                <a:schemeClr val="lt1"/>
              </a:solidFill>
              <a:ln cap="flat" cmpd="sng" w="25400">
                <a:solidFill>
                  <a:schemeClr val="accent6"/>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18" name="Shape 218"/>
              <p:cNvSpPr/>
              <p:nvPr/>
            </p:nvSpPr>
            <p:spPr>
              <a:xfrm>
                <a:off x="864704" y="49695"/>
                <a:ext cx="133349" cy="133349"/>
              </a:xfrm>
              <a:prstGeom prst="ellipse">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sp>
            <p:nvSpPr>
              <p:cNvPr id="219" name="Shape 219"/>
              <p:cNvSpPr/>
              <p:nvPr/>
            </p:nvSpPr>
            <p:spPr>
              <a:xfrm>
                <a:off x="824948" y="824948"/>
                <a:ext cx="209549" cy="209549"/>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grpSp>
        <p:grpSp>
          <p:nvGrpSpPr>
            <p:cNvPr id="220" name="Shape 220"/>
            <p:cNvGrpSpPr/>
            <p:nvPr/>
          </p:nvGrpSpPr>
          <p:grpSpPr>
            <a:xfrm>
              <a:off x="2972614" y="2183367"/>
              <a:ext cx="1847849" cy="1847849"/>
              <a:chOff x="0" y="0"/>
              <a:chExt cx="1847849" cy="1847849"/>
            </a:xfrm>
          </p:grpSpPr>
          <p:sp>
            <p:nvSpPr>
              <p:cNvPr id="221" name="Shape 221"/>
              <p:cNvSpPr/>
              <p:nvPr/>
            </p:nvSpPr>
            <p:spPr>
              <a:xfrm>
                <a:off x="0" y="0"/>
                <a:ext cx="1847849" cy="1847849"/>
              </a:xfrm>
              <a:prstGeom prst="rect">
                <a:avLst/>
              </a:prstGeom>
              <a:solidFill>
                <a:schemeClr val="lt1"/>
              </a:solidFill>
              <a:ln cap="flat" cmpd="sng" w="25400">
                <a:solidFill>
                  <a:schemeClr val="accent6"/>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22" name="Shape 222"/>
              <p:cNvSpPr/>
              <p:nvPr/>
            </p:nvSpPr>
            <p:spPr>
              <a:xfrm>
                <a:off x="49695" y="59634"/>
                <a:ext cx="133349" cy="133349"/>
              </a:xfrm>
              <a:prstGeom prst="ellipse">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sp>
            <p:nvSpPr>
              <p:cNvPr id="223" name="Shape 223"/>
              <p:cNvSpPr/>
              <p:nvPr/>
            </p:nvSpPr>
            <p:spPr>
              <a:xfrm>
                <a:off x="824948" y="824948"/>
                <a:ext cx="209549" cy="209549"/>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grpSp>
      </p:gr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457200" y="274637"/>
            <a:ext cx="7619999"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Cambria"/>
              <a:buNone/>
            </a:pPr>
            <a:r>
              <a:rPr b="0" i="0" lang="en-US" sz="4600" u="none" cap="none" strike="noStrike">
                <a:solidFill>
                  <a:schemeClr val="dk2"/>
                </a:solidFill>
                <a:latin typeface="Cambria"/>
                <a:ea typeface="Cambria"/>
                <a:cs typeface="Cambria"/>
                <a:sym typeface="Cambria"/>
              </a:rPr>
              <a:t>Scenarios – Set 2</a:t>
            </a:r>
          </a:p>
        </p:txBody>
      </p:sp>
      <p:sp>
        <p:nvSpPr>
          <p:cNvPr id="229" name="Shape 229"/>
          <p:cNvSpPr txBox="1"/>
          <p:nvPr>
            <p:ph idx="1" type="body"/>
          </p:nvPr>
        </p:nvSpPr>
        <p:spPr>
          <a:xfrm>
            <a:off x="457200" y="1295400"/>
            <a:ext cx="7619999" cy="5105399"/>
          </a:xfrm>
          <a:prstGeom prst="rect">
            <a:avLst/>
          </a:prstGeom>
          <a:noFill/>
          <a:ln>
            <a:noFill/>
          </a:ln>
        </p:spPr>
        <p:txBody>
          <a:bodyPr anchorCtr="0" anchor="t" bIns="45700" lIns="91425" rIns="91425" tIns="45700">
            <a:noAutofit/>
          </a:bodyPr>
          <a:lstStyle/>
          <a:p>
            <a:pPr indent="-228600" lvl="0" marL="342900" marR="0" rtl="0" algn="l">
              <a:spcBef>
                <a:spcPts val="0"/>
              </a:spcBef>
              <a:spcAft>
                <a:spcPts val="0"/>
              </a:spcAft>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When Wireless access points position is a constant and its in a corner of the room</a:t>
            </a:r>
          </a:p>
          <a:p>
            <a:pPr indent="-233680" lvl="1" marL="640080" marR="0" rtl="0" algn="l">
              <a:spcBef>
                <a:spcPts val="400"/>
              </a:spcBef>
              <a:buClr>
                <a:schemeClr val="accent2"/>
              </a:buClr>
              <a:buSzPct val="100000"/>
              <a:buFont typeface="Arial"/>
              <a:buChar char="•"/>
            </a:pPr>
            <a:r>
              <a:rPr b="0" i="0" lang="en-US" sz="2000" u="none" cap="none" strike="noStrike">
                <a:solidFill>
                  <a:schemeClr val="dk1"/>
                </a:solidFill>
                <a:latin typeface="Calibri"/>
                <a:ea typeface="Calibri"/>
                <a:cs typeface="Calibri"/>
                <a:sym typeface="Calibri"/>
              </a:rPr>
              <a:t>Wireless access point 	      Data gathering computer</a:t>
            </a:r>
          </a:p>
        </p:txBody>
      </p:sp>
      <p:sp>
        <p:nvSpPr>
          <p:cNvPr id="230" name="Shape 230"/>
          <p:cNvSpPr/>
          <p:nvPr/>
        </p:nvSpPr>
        <p:spPr>
          <a:xfrm>
            <a:off x="857250" y="2076450"/>
            <a:ext cx="209549" cy="209549"/>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sp>
        <p:nvSpPr>
          <p:cNvPr id="231" name="Shape 231"/>
          <p:cNvSpPr/>
          <p:nvPr/>
        </p:nvSpPr>
        <p:spPr>
          <a:xfrm>
            <a:off x="3905250" y="2152650"/>
            <a:ext cx="133349" cy="133349"/>
          </a:xfrm>
          <a:prstGeom prst="ellipse">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grpSp>
        <p:nvGrpSpPr>
          <p:cNvPr id="232" name="Shape 232"/>
          <p:cNvGrpSpPr/>
          <p:nvPr/>
        </p:nvGrpSpPr>
        <p:grpSpPr>
          <a:xfrm>
            <a:off x="815208" y="2487016"/>
            <a:ext cx="6118992" cy="4378365"/>
            <a:chOff x="815208" y="2487016"/>
            <a:chExt cx="6118992" cy="4378365"/>
          </a:xfrm>
        </p:grpSpPr>
        <p:sp>
          <p:nvSpPr>
            <p:cNvPr id="233" name="Shape 233"/>
            <p:cNvSpPr txBox="1"/>
            <p:nvPr/>
          </p:nvSpPr>
          <p:spPr>
            <a:xfrm>
              <a:off x="1260612" y="4267200"/>
              <a:ext cx="5673588"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Scenario 9	     Scenario 10	          Scenario 11</a:t>
              </a:r>
            </a:p>
          </p:txBody>
        </p:sp>
        <p:sp>
          <p:nvSpPr>
            <p:cNvPr id="234" name="Shape 234"/>
            <p:cNvSpPr txBox="1"/>
            <p:nvPr/>
          </p:nvSpPr>
          <p:spPr>
            <a:xfrm>
              <a:off x="1260612" y="6496050"/>
              <a:ext cx="5673588"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Scenario 12</a:t>
              </a:r>
            </a:p>
          </p:txBody>
        </p:sp>
        <p:grpSp>
          <p:nvGrpSpPr>
            <p:cNvPr id="235" name="Shape 235"/>
            <p:cNvGrpSpPr/>
            <p:nvPr/>
          </p:nvGrpSpPr>
          <p:grpSpPr>
            <a:xfrm>
              <a:off x="815208" y="2487016"/>
              <a:ext cx="1847849" cy="1847849"/>
              <a:chOff x="0" y="0"/>
              <a:chExt cx="1847849" cy="1847849"/>
            </a:xfrm>
          </p:grpSpPr>
          <p:sp>
            <p:nvSpPr>
              <p:cNvPr id="236" name="Shape 236"/>
              <p:cNvSpPr/>
              <p:nvPr/>
            </p:nvSpPr>
            <p:spPr>
              <a:xfrm>
                <a:off x="0" y="0"/>
                <a:ext cx="1847849" cy="1847849"/>
              </a:xfrm>
              <a:prstGeom prst="rect">
                <a:avLst/>
              </a:prstGeom>
              <a:solidFill>
                <a:schemeClr val="lt1"/>
              </a:solidFill>
              <a:ln cap="flat" cmpd="sng" w="25400">
                <a:solidFill>
                  <a:schemeClr val="accent6"/>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37" name="Shape 237"/>
              <p:cNvSpPr/>
              <p:nvPr/>
            </p:nvSpPr>
            <p:spPr>
              <a:xfrm>
                <a:off x="854765" y="1630017"/>
                <a:ext cx="133349" cy="133349"/>
              </a:xfrm>
              <a:prstGeom prst="ellipse">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sp>
            <p:nvSpPr>
              <p:cNvPr id="238" name="Shape 238"/>
              <p:cNvSpPr/>
              <p:nvPr/>
            </p:nvSpPr>
            <p:spPr>
              <a:xfrm>
                <a:off x="49695" y="1590261"/>
                <a:ext cx="209549" cy="209549"/>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grpSp>
        <p:grpSp>
          <p:nvGrpSpPr>
            <p:cNvPr id="239" name="Shape 239"/>
            <p:cNvGrpSpPr/>
            <p:nvPr/>
          </p:nvGrpSpPr>
          <p:grpSpPr>
            <a:xfrm>
              <a:off x="2972614" y="2487016"/>
              <a:ext cx="1847849" cy="1847849"/>
              <a:chOff x="0" y="0"/>
              <a:chExt cx="1847849" cy="1847849"/>
            </a:xfrm>
          </p:grpSpPr>
          <p:sp>
            <p:nvSpPr>
              <p:cNvPr id="240" name="Shape 240"/>
              <p:cNvSpPr/>
              <p:nvPr/>
            </p:nvSpPr>
            <p:spPr>
              <a:xfrm>
                <a:off x="0" y="0"/>
                <a:ext cx="1847849" cy="1847849"/>
              </a:xfrm>
              <a:prstGeom prst="rect">
                <a:avLst/>
              </a:prstGeom>
              <a:solidFill>
                <a:schemeClr val="lt1"/>
              </a:solidFill>
              <a:ln cap="flat" cmpd="sng" w="25400">
                <a:solidFill>
                  <a:schemeClr val="accent6"/>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41" name="Shape 241"/>
              <p:cNvSpPr/>
              <p:nvPr/>
            </p:nvSpPr>
            <p:spPr>
              <a:xfrm>
                <a:off x="1669774" y="1669774"/>
                <a:ext cx="133349" cy="133349"/>
              </a:xfrm>
              <a:prstGeom prst="ellipse">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sp>
            <p:nvSpPr>
              <p:cNvPr id="242" name="Shape 242"/>
              <p:cNvSpPr/>
              <p:nvPr/>
            </p:nvSpPr>
            <p:spPr>
              <a:xfrm>
                <a:off x="49695" y="1590261"/>
                <a:ext cx="209549" cy="209549"/>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grpSp>
        <p:grpSp>
          <p:nvGrpSpPr>
            <p:cNvPr id="243" name="Shape 243"/>
            <p:cNvGrpSpPr/>
            <p:nvPr/>
          </p:nvGrpSpPr>
          <p:grpSpPr>
            <a:xfrm>
              <a:off x="5086350" y="2487016"/>
              <a:ext cx="1847849" cy="1847849"/>
              <a:chOff x="0" y="0"/>
              <a:chExt cx="1847849" cy="1847849"/>
            </a:xfrm>
          </p:grpSpPr>
          <p:sp>
            <p:nvSpPr>
              <p:cNvPr id="244" name="Shape 244"/>
              <p:cNvSpPr/>
              <p:nvPr/>
            </p:nvSpPr>
            <p:spPr>
              <a:xfrm>
                <a:off x="0" y="0"/>
                <a:ext cx="1847849" cy="1847849"/>
              </a:xfrm>
              <a:prstGeom prst="rect">
                <a:avLst/>
              </a:prstGeom>
              <a:solidFill>
                <a:schemeClr val="lt1"/>
              </a:solidFill>
              <a:ln cap="flat" cmpd="sng" w="25400">
                <a:solidFill>
                  <a:schemeClr val="accent6"/>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45" name="Shape 245"/>
              <p:cNvSpPr/>
              <p:nvPr/>
            </p:nvSpPr>
            <p:spPr>
              <a:xfrm>
                <a:off x="1679713" y="864704"/>
                <a:ext cx="133349" cy="133349"/>
              </a:xfrm>
              <a:prstGeom prst="ellipse">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sp>
            <p:nvSpPr>
              <p:cNvPr id="246" name="Shape 246"/>
              <p:cNvSpPr/>
              <p:nvPr/>
            </p:nvSpPr>
            <p:spPr>
              <a:xfrm>
                <a:off x="49695" y="1590261"/>
                <a:ext cx="209549" cy="209549"/>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grpSp>
        <p:grpSp>
          <p:nvGrpSpPr>
            <p:cNvPr id="247" name="Shape 247"/>
            <p:cNvGrpSpPr/>
            <p:nvPr/>
          </p:nvGrpSpPr>
          <p:grpSpPr>
            <a:xfrm>
              <a:off x="815208" y="4635917"/>
              <a:ext cx="1847849" cy="1847849"/>
              <a:chOff x="0" y="0"/>
              <a:chExt cx="1847849" cy="1847849"/>
            </a:xfrm>
          </p:grpSpPr>
          <p:sp>
            <p:nvSpPr>
              <p:cNvPr id="248" name="Shape 248"/>
              <p:cNvSpPr/>
              <p:nvPr/>
            </p:nvSpPr>
            <p:spPr>
              <a:xfrm>
                <a:off x="0" y="0"/>
                <a:ext cx="1847849" cy="1847849"/>
              </a:xfrm>
              <a:prstGeom prst="rect">
                <a:avLst/>
              </a:prstGeom>
              <a:solidFill>
                <a:schemeClr val="lt1"/>
              </a:solidFill>
              <a:ln cap="flat" cmpd="sng" w="25400">
                <a:solidFill>
                  <a:schemeClr val="accent6"/>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49" name="Shape 249"/>
              <p:cNvSpPr/>
              <p:nvPr/>
            </p:nvSpPr>
            <p:spPr>
              <a:xfrm>
                <a:off x="1679713" y="49695"/>
                <a:ext cx="133349" cy="133349"/>
              </a:xfrm>
              <a:prstGeom prst="ellipse">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sp>
            <p:nvSpPr>
              <p:cNvPr id="250" name="Shape 250"/>
              <p:cNvSpPr/>
              <p:nvPr/>
            </p:nvSpPr>
            <p:spPr>
              <a:xfrm>
                <a:off x="49695" y="1590259"/>
                <a:ext cx="209549" cy="209549"/>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grpSp>
      </p:gr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457200" y="274637"/>
            <a:ext cx="7619999"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Cambria"/>
              <a:buNone/>
            </a:pPr>
            <a:r>
              <a:rPr b="0" i="0" lang="en-US" sz="4600" u="none" cap="none" strike="noStrike">
                <a:solidFill>
                  <a:schemeClr val="dk2"/>
                </a:solidFill>
                <a:latin typeface="Cambria"/>
                <a:ea typeface="Cambria"/>
                <a:cs typeface="Cambria"/>
                <a:sym typeface="Cambria"/>
              </a:rPr>
              <a:t>Scenarios – Set 3</a:t>
            </a:r>
          </a:p>
        </p:txBody>
      </p:sp>
      <p:sp>
        <p:nvSpPr>
          <p:cNvPr id="256" name="Shape 256"/>
          <p:cNvSpPr txBox="1"/>
          <p:nvPr>
            <p:ph idx="1" type="body"/>
          </p:nvPr>
        </p:nvSpPr>
        <p:spPr>
          <a:xfrm>
            <a:off x="457200" y="1295400"/>
            <a:ext cx="7619999" cy="5105399"/>
          </a:xfrm>
          <a:prstGeom prst="rect">
            <a:avLst/>
          </a:prstGeom>
          <a:noFill/>
          <a:ln>
            <a:noFill/>
          </a:ln>
        </p:spPr>
        <p:txBody>
          <a:bodyPr anchorCtr="0" anchor="t" bIns="45700" lIns="91425" rIns="91425" tIns="45700">
            <a:noAutofit/>
          </a:bodyPr>
          <a:lstStyle/>
          <a:p>
            <a:pPr indent="-228600" lvl="0" marL="342900" marR="0" rtl="0" algn="l">
              <a:spcBef>
                <a:spcPts val="0"/>
              </a:spcBef>
              <a:spcAft>
                <a:spcPts val="0"/>
              </a:spcAft>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When Wireless access </a:t>
            </a:r>
            <a:r>
              <a:rPr lang="en-US"/>
              <a:t>point's</a:t>
            </a:r>
            <a:r>
              <a:rPr b="0" i="0" lang="en-US" sz="2200" u="none" cap="none" strike="noStrike">
                <a:solidFill>
                  <a:schemeClr val="dk1"/>
                </a:solidFill>
                <a:latin typeface="Calibri"/>
                <a:ea typeface="Calibri"/>
                <a:cs typeface="Calibri"/>
                <a:sym typeface="Calibri"/>
              </a:rPr>
              <a:t> position is a constant and  its in a middle corner of the room</a:t>
            </a:r>
          </a:p>
          <a:p>
            <a:pPr indent="-233680" lvl="1" marL="640080" marR="0" rtl="0" algn="l">
              <a:spcBef>
                <a:spcPts val="400"/>
              </a:spcBef>
              <a:buClr>
                <a:schemeClr val="accent2"/>
              </a:buClr>
              <a:buSzPct val="100000"/>
              <a:buFont typeface="Arial"/>
              <a:buChar char="•"/>
            </a:pPr>
            <a:r>
              <a:rPr b="0" i="0" lang="en-US" sz="2000" u="none" cap="none" strike="noStrike">
                <a:solidFill>
                  <a:schemeClr val="dk1"/>
                </a:solidFill>
                <a:latin typeface="Calibri"/>
                <a:ea typeface="Calibri"/>
                <a:cs typeface="Calibri"/>
                <a:sym typeface="Calibri"/>
              </a:rPr>
              <a:t>Wireless access point 	      Data gathering computer</a:t>
            </a:r>
          </a:p>
        </p:txBody>
      </p:sp>
      <p:sp>
        <p:nvSpPr>
          <p:cNvPr id="257" name="Shape 257"/>
          <p:cNvSpPr/>
          <p:nvPr/>
        </p:nvSpPr>
        <p:spPr>
          <a:xfrm>
            <a:off x="857250" y="2076450"/>
            <a:ext cx="209549" cy="209549"/>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sp>
        <p:nvSpPr>
          <p:cNvPr id="258" name="Shape 258"/>
          <p:cNvSpPr/>
          <p:nvPr/>
        </p:nvSpPr>
        <p:spPr>
          <a:xfrm>
            <a:off x="3905250" y="2152650"/>
            <a:ext cx="133349" cy="133349"/>
          </a:xfrm>
          <a:prstGeom prst="ellipse">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grpSp>
        <p:nvGrpSpPr>
          <p:cNvPr id="259" name="Shape 259"/>
          <p:cNvGrpSpPr/>
          <p:nvPr/>
        </p:nvGrpSpPr>
        <p:grpSpPr>
          <a:xfrm>
            <a:off x="815208" y="2463221"/>
            <a:ext cx="6238261" cy="4402160"/>
            <a:chOff x="815208" y="2463221"/>
            <a:chExt cx="6238261" cy="4402160"/>
          </a:xfrm>
        </p:grpSpPr>
        <p:sp>
          <p:nvSpPr>
            <p:cNvPr id="260" name="Shape 260"/>
            <p:cNvSpPr txBox="1"/>
            <p:nvPr/>
          </p:nvSpPr>
          <p:spPr>
            <a:xfrm>
              <a:off x="1084392" y="4267200"/>
              <a:ext cx="5849807"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Scenario 13	       Scenario 14	              Scenario 15</a:t>
              </a:r>
            </a:p>
          </p:txBody>
        </p:sp>
        <p:sp>
          <p:nvSpPr>
            <p:cNvPr id="261" name="Shape 261"/>
            <p:cNvSpPr txBox="1"/>
            <p:nvPr/>
          </p:nvSpPr>
          <p:spPr>
            <a:xfrm>
              <a:off x="1084392" y="6496050"/>
              <a:ext cx="5849807"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Scenario 16</a:t>
              </a:r>
            </a:p>
          </p:txBody>
        </p:sp>
        <p:grpSp>
          <p:nvGrpSpPr>
            <p:cNvPr id="262" name="Shape 262"/>
            <p:cNvGrpSpPr/>
            <p:nvPr/>
          </p:nvGrpSpPr>
          <p:grpSpPr>
            <a:xfrm>
              <a:off x="815208" y="2467361"/>
              <a:ext cx="1847849" cy="1847849"/>
              <a:chOff x="0" y="0"/>
              <a:chExt cx="1847849" cy="1847849"/>
            </a:xfrm>
          </p:grpSpPr>
          <p:sp>
            <p:nvSpPr>
              <p:cNvPr id="263" name="Shape 263"/>
              <p:cNvSpPr/>
              <p:nvPr/>
            </p:nvSpPr>
            <p:spPr>
              <a:xfrm>
                <a:off x="0" y="0"/>
                <a:ext cx="1847849" cy="1847849"/>
              </a:xfrm>
              <a:prstGeom prst="rect">
                <a:avLst/>
              </a:prstGeom>
              <a:solidFill>
                <a:schemeClr val="lt1"/>
              </a:solidFill>
              <a:ln cap="flat" cmpd="sng" w="25400">
                <a:solidFill>
                  <a:schemeClr val="accent6"/>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64" name="Shape 264"/>
              <p:cNvSpPr/>
              <p:nvPr/>
            </p:nvSpPr>
            <p:spPr>
              <a:xfrm>
                <a:off x="49695" y="49695"/>
                <a:ext cx="133349" cy="133349"/>
              </a:xfrm>
              <a:prstGeom prst="ellipse">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sp>
            <p:nvSpPr>
              <p:cNvPr id="265" name="Shape 265"/>
              <p:cNvSpPr/>
              <p:nvPr/>
            </p:nvSpPr>
            <p:spPr>
              <a:xfrm>
                <a:off x="59634" y="815008"/>
                <a:ext cx="209549" cy="209549"/>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grpSp>
        <p:grpSp>
          <p:nvGrpSpPr>
            <p:cNvPr id="266" name="Shape 266"/>
            <p:cNvGrpSpPr/>
            <p:nvPr/>
          </p:nvGrpSpPr>
          <p:grpSpPr>
            <a:xfrm>
              <a:off x="3048434" y="2463221"/>
              <a:ext cx="1847849" cy="1847849"/>
              <a:chOff x="0" y="0"/>
              <a:chExt cx="1847849" cy="1847849"/>
            </a:xfrm>
          </p:grpSpPr>
          <p:sp>
            <p:nvSpPr>
              <p:cNvPr id="267" name="Shape 267"/>
              <p:cNvSpPr/>
              <p:nvPr/>
            </p:nvSpPr>
            <p:spPr>
              <a:xfrm>
                <a:off x="0" y="0"/>
                <a:ext cx="1847849" cy="1847849"/>
              </a:xfrm>
              <a:prstGeom prst="rect">
                <a:avLst/>
              </a:prstGeom>
              <a:solidFill>
                <a:schemeClr val="lt1"/>
              </a:solidFill>
              <a:ln cap="flat" cmpd="sng" w="25400">
                <a:solidFill>
                  <a:schemeClr val="accent6"/>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68" name="Shape 268"/>
              <p:cNvSpPr/>
              <p:nvPr/>
            </p:nvSpPr>
            <p:spPr>
              <a:xfrm>
                <a:off x="844825" y="59634"/>
                <a:ext cx="133349" cy="133349"/>
              </a:xfrm>
              <a:prstGeom prst="ellipse">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sp>
            <p:nvSpPr>
              <p:cNvPr id="269" name="Shape 269"/>
              <p:cNvSpPr/>
              <p:nvPr/>
            </p:nvSpPr>
            <p:spPr>
              <a:xfrm>
                <a:off x="59634" y="815008"/>
                <a:ext cx="209549" cy="209549"/>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grpSp>
        <p:grpSp>
          <p:nvGrpSpPr>
            <p:cNvPr id="270" name="Shape 270"/>
            <p:cNvGrpSpPr/>
            <p:nvPr/>
          </p:nvGrpSpPr>
          <p:grpSpPr>
            <a:xfrm>
              <a:off x="5205619" y="2467361"/>
              <a:ext cx="1847849" cy="1847849"/>
              <a:chOff x="0" y="0"/>
              <a:chExt cx="1847849" cy="1847849"/>
            </a:xfrm>
          </p:grpSpPr>
          <p:sp>
            <p:nvSpPr>
              <p:cNvPr id="271" name="Shape 271"/>
              <p:cNvSpPr/>
              <p:nvPr/>
            </p:nvSpPr>
            <p:spPr>
              <a:xfrm>
                <a:off x="0" y="0"/>
                <a:ext cx="1847849" cy="1847849"/>
              </a:xfrm>
              <a:prstGeom prst="rect">
                <a:avLst/>
              </a:prstGeom>
              <a:solidFill>
                <a:schemeClr val="lt1"/>
              </a:solidFill>
              <a:ln cap="flat" cmpd="sng" w="25400">
                <a:solidFill>
                  <a:schemeClr val="accent6"/>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72" name="Shape 272"/>
              <p:cNvSpPr/>
              <p:nvPr/>
            </p:nvSpPr>
            <p:spPr>
              <a:xfrm>
                <a:off x="1659834" y="59634"/>
                <a:ext cx="133349" cy="133349"/>
              </a:xfrm>
              <a:prstGeom prst="ellipse">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sp>
            <p:nvSpPr>
              <p:cNvPr id="273" name="Shape 273"/>
              <p:cNvSpPr/>
              <p:nvPr/>
            </p:nvSpPr>
            <p:spPr>
              <a:xfrm>
                <a:off x="59634" y="815008"/>
                <a:ext cx="209549" cy="209549"/>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grpSp>
        <p:grpSp>
          <p:nvGrpSpPr>
            <p:cNvPr id="274" name="Shape 274"/>
            <p:cNvGrpSpPr/>
            <p:nvPr/>
          </p:nvGrpSpPr>
          <p:grpSpPr>
            <a:xfrm>
              <a:off x="815208" y="4636532"/>
              <a:ext cx="1847849" cy="1847849"/>
              <a:chOff x="0" y="0"/>
              <a:chExt cx="1847849" cy="1847849"/>
            </a:xfrm>
          </p:grpSpPr>
          <p:sp>
            <p:nvSpPr>
              <p:cNvPr id="275" name="Shape 275"/>
              <p:cNvSpPr/>
              <p:nvPr/>
            </p:nvSpPr>
            <p:spPr>
              <a:xfrm>
                <a:off x="0" y="0"/>
                <a:ext cx="1847849" cy="1847849"/>
              </a:xfrm>
              <a:prstGeom prst="rect">
                <a:avLst/>
              </a:prstGeom>
              <a:solidFill>
                <a:schemeClr val="lt1"/>
              </a:solidFill>
              <a:ln cap="flat" cmpd="sng" w="25400">
                <a:solidFill>
                  <a:schemeClr val="accent6"/>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276" name="Shape 276"/>
              <p:cNvSpPr/>
              <p:nvPr/>
            </p:nvSpPr>
            <p:spPr>
              <a:xfrm>
                <a:off x="1659834" y="854765"/>
                <a:ext cx="133349" cy="133349"/>
              </a:xfrm>
              <a:prstGeom prst="ellipse">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sp>
            <p:nvSpPr>
              <p:cNvPr id="277" name="Shape 277"/>
              <p:cNvSpPr/>
              <p:nvPr/>
            </p:nvSpPr>
            <p:spPr>
              <a:xfrm>
                <a:off x="59634" y="815008"/>
                <a:ext cx="209549" cy="209549"/>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grpSp>
      </p:gr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title"/>
          </p:nvPr>
        </p:nvSpPr>
        <p:spPr>
          <a:xfrm>
            <a:off x="457200" y="274637"/>
            <a:ext cx="7619999"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Cambria"/>
              <a:buNone/>
            </a:pPr>
            <a:r>
              <a:rPr b="0" i="0" lang="en-US" sz="4600" u="none" cap="none" strike="noStrike">
                <a:solidFill>
                  <a:schemeClr val="dk2"/>
                </a:solidFill>
                <a:latin typeface="Cambria"/>
                <a:ea typeface="Cambria"/>
                <a:cs typeface="Cambria"/>
                <a:sym typeface="Cambria"/>
              </a:rPr>
              <a:t>Gathering Data</a:t>
            </a:r>
          </a:p>
        </p:txBody>
      </p:sp>
      <p:sp>
        <p:nvSpPr>
          <p:cNvPr id="283" name="Shape 283"/>
          <p:cNvSpPr txBox="1"/>
          <p:nvPr>
            <p:ph idx="1" type="body"/>
          </p:nvPr>
        </p:nvSpPr>
        <p:spPr>
          <a:xfrm>
            <a:off x="457200" y="1600200"/>
            <a:ext cx="7619999" cy="4800600"/>
          </a:xfrm>
          <a:prstGeom prst="rect">
            <a:avLst/>
          </a:prstGeom>
          <a:noFill/>
          <a:ln>
            <a:noFill/>
          </a:ln>
        </p:spPr>
        <p:txBody>
          <a:bodyPr anchorCtr="0" anchor="t" bIns="45700" lIns="91425" rIns="91425" tIns="45700">
            <a:noAutofit/>
          </a:bodyPr>
          <a:lstStyle/>
          <a:p>
            <a:pPr indent="-228600" lvl="0" marL="342900" marR="0" rtl="0" algn="l">
              <a:spcBef>
                <a:spcPts val="0"/>
              </a:spcBef>
              <a:spcAft>
                <a:spcPts val="0"/>
              </a:spcAft>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Received Signal Strength is gathered from scenarios mentioned earlier. </a:t>
            </a:r>
          </a:p>
          <a:p>
            <a:pPr indent="-228600" lvl="0" marL="342900" marR="0" rtl="0" algn="l">
              <a:spcBef>
                <a:spcPts val="440"/>
              </a:spcBef>
              <a:spcAft>
                <a:spcPts val="0"/>
              </a:spcAft>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a:p>
            <a:pPr indent="-228600" lvl="0" marL="342900" marR="0" rtl="0" algn="l">
              <a:spcBef>
                <a:spcPts val="440"/>
              </a:spcBef>
              <a:spcAft>
                <a:spcPts val="0"/>
              </a:spcAft>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a:p>
            <a:pPr indent="-228600" lvl="0" marL="342900" marR="0" rtl="0" algn="l">
              <a:spcBef>
                <a:spcPts val="440"/>
              </a:spcBef>
              <a:spcAft>
                <a:spcPts val="0"/>
              </a:spcAft>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a:p>
            <a:pPr indent="-228600" lvl="0" marL="342900" marR="0" rtl="0" algn="l">
              <a:spcBef>
                <a:spcPts val="440"/>
              </a:spcBef>
              <a:spcAft>
                <a:spcPts val="0"/>
              </a:spcAft>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a:p>
            <a:pPr indent="-228600" lvl="0" marL="342900" marR="0" rtl="0" algn="l">
              <a:spcBef>
                <a:spcPts val="440"/>
              </a:spcBef>
              <a:spcAft>
                <a:spcPts val="0"/>
              </a:spcAft>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Using a python script</a:t>
            </a:r>
          </a:p>
          <a:p>
            <a:pPr indent="-233680" lvl="1" marL="640080" marR="0" rtl="0" algn="l">
              <a:spcBef>
                <a:spcPts val="400"/>
              </a:spcBef>
              <a:spcAft>
                <a:spcPts val="0"/>
              </a:spcAft>
              <a:buClr>
                <a:schemeClr val="accent2"/>
              </a:buClr>
              <a:buSzPct val="100000"/>
              <a:buFont typeface="Arial"/>
              <a:buChar char="•"/>
            </a:pPr>
            <a:r>
              <a:rPr b="0" i="0" lang="en-US" sz="2000" u="none" cap="none" strike="noStrike">
                <a:solidFill>
                  <a:schemeClr val="dk1"/>
                </a:solidFill>
                <a:latin typeface="Calibri"/>
                <a:ea typeface="Calibri"/>
                <a:cs typeface="Calibri"/>
                <a:sym typeface="Calibri"/>
              </a:rPr>
              <a:t>http://recolog.blogspot.com/2015/03/plotting-wifi-signal-strength-variation.html</a:t>
            </a:r>
          </a:p>
          <a:p>
            <a:pPr indent="-228600" lvl="0" marL="342900" marR="0" rtl="0" algn="l">
              <a:spcBef>
                <a:spcPts val="440"/>
              </a:spcBef>
              <a:spcAft>
                <a:spcPts val="0"/>
              </a:spcAft>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15 minutes of Received Signal Strength  Data</a:t>
            </a:r>
          </a:p>
          <a:p>
            <a:pPr indent="-228600" lvl="0" marL="342900" marR="0" rtl="0" algn="l">
              <a:spcBef>
                <a:spcPts val="440"/>
              </a:spcBef>
              <a:spcAft>
                <a:spcPts val="0"/>
              </a:spcAft>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Approximately 6 samples per second (value every 0.166 ms)</a:t>
            </a:r>
          </a:p>
          <a:p>
            <a:pPr indent="-228600" lvl="0" marL="342900" marR="0" rtl="0" algn="l">
              <a:spcBef>
                <a:spcPts val="440"/>
              </a:spcBef>
              <a:spcAft>
                <a:spcPts val="0"/>
              </a:spcAft>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Received Signal Strength  Data is saved to a text file</a:t>
            </a:r>
          </a:p>
          <a:p>
            <a:pPr indent="-228600" lvl="0" marL="342900" marR="0" rtl="0" algn="l">
              <a:spcBef>
                <a:spcPts val="440"/>
              </a:spcBef>
              <a:spcAft>
                <a:spcPts val="0"/>
              </a:spcAft>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a:p>
            <a:pPr indent="-228600" lvl="0" marL="342900" marR="0" rtl="0" algn="l">
              <a:spcBef>
                <a:spcPts val="440"/>
              </a:spcBef>
              <a:spcAft>
                <a:spcPts val="0"/>
              </a:spcAft>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a:p>
            <a:pPr indent="-228600" lvl="0" marL="342900" marR="0" rtl="0" algn="l">
              <a:spcBef>
                <a:spcPts val="440"/>
              </a:spcBef>
              <a:spcAft>
                <a:spcPts val="0"/>
              </a:spcAft>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a:p>
            <a:pPr indent="-228600" lvl="0" marL="342900" marR="0" rtl="0" algn="l">
              <a:spcBef>
                <a:spcPts val="440"/>
              </a:spcBef>
              <a:spcAft>
                <a:spcPts val="0"/>
              </a:spcAft>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a:p>
            <a:pPr indent="-228600" lvl="0" marL="342900" marR="0" rtl="0" algn="l">
              <a:spcBef>
                <a:spcPts val="440"/>
              </a:spcBef>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p:txBody>
      </p:sp>
      <p:grpSp>
        <p:nvGrpSpPr>
          <p:cNvPr id="284" name="Shape 284"/>
          <p:cNvGrpSpPr/>
          <p:nvPr/>
        </p:nvGrpSpPr>
        <p:grpSpPr>
          <a:xfrm>
            <a:off x="838201" y="2331580"/>
            <a:ext cx="6140131" cy="1345561"/>
            <a:chOff x="838201" y="2331580"/>
            <a:chExt cx="6140131" cy="1345561"/>
          </a:xfrm>
        </p:grpSpPr>
        <p:grpSp>
          <p:nvGrpSpPr>
            <p:cNvPr id="285" name="Shape 285"/>
            <p:cNvGrpSpPr/>
            <p:nvPr/>
          </p:nvGrpSpPr>
          <p:grpSpPr>
            <a:xfrm>
              <a:off x="5829702" y="2331580"/>
              <a:ext cx="1148629" cy="1249820"/>
              <a:chOff x="6728459" y="3101975"/>
              <a:chExt cx="1638300" cy="1782628"/>
            </a:xfrm>
          </p:grpSpPr>
          <p:pic>
            <p:nvPicPr>
              <p:cNvPr id="286" name="Shape 286"/>
              <p:cNvPicPr preferRelativeResize="0"/>
              <p:nvPr/>
            </p:nvPicPr>
            <p:blipFill rotWithShape="1">
              <a:blip r:embed="rId3">
                <a:alphaModFix/>
              </a:blip>
              <a:srcRect b="0" l="0" r="0" t="0"/>
              <a:stretch/>
            </p:blipFill>
            <p:spPr>
              <a:xfrm>
                <a:off x="6728460" y="3101975"/>
                <a:ext cx="1638300" cy="1638300"/>
              </a:xfrm>
              <a:prstGeom prst="rect">
                <a:avLst/>
              </a:prstGeom>
              <a:noFill/>
              <a:ln>
                <a:noFill/>
              </a:ln>
            </p:spPr>
          </p:pic>
          <p:sp>
            <p:nvSpPr>
              <p:cNvPr id="287" name="Shape 287"/>
              <p:cNvSpPr txBox="1"/>
              <p:nvPr/>
            </p:nvSpPr>
            <p:spPr>
              <a:xfrm>
                <a:off x="6728459" y="4401721"/>
                <a:ext cx="1638298" cy="482881"/>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600">
                    <a:solidFill>
                      <a:schemeClr val="dk1"/>
                    </a:solidFill>
                    <a:latin typeface="Calibri"/>
                    <a:ea typeface="Calibri"/>
                    <a:cs typeface="Calibri"/>
                    <a:sym typeface="Calibri"/>
                  </a:rPr>
                  <a:t>Laptop</a:t>
                </a:r>
              </a:p>
            </p:txBody>
          </p:sp>
        </p:grpSp>
        <p:grpSp>
          <p:nvGrpSpPr>
            <p:cNvPr id="288" name="Shape 288"/>
            <p:cNvGrpSpPr/>
            <p:nvPr/>
          </p:nvGrpSpPr>
          <p:grpSpPr>
            <a:xfrm>
              <a:off x="838201" y="2352955"/>
              <a:ext cx="1676399" cy="1324186"/>
              <a:chOff x="287852" y="3987800"/>
              <a:chExt cx="2391062" cy="1888698"/>
            </a:xfrm>
          </p:grpSpPr>
          <p:pic>
            <p:nvPicPr>
              <p:cNvPr id="289" name="Shape 289"/>
              <p:cNvPicPr preferRelativeResize="0"/>
              <p:nvPr/>
            </p:nvPicPr>
            <p:blipFill rotWithShape="1">
              <a:blip r:embed="rId4">
                <a:alphaModFix/>
              </a:blip>
              <a:srcRect b="0" l="0" r="0" t="0"/>
              <a:stretch/>
            </p:blipFill>
            <p:spPr>
              <a:xfrm>
                <a:off x="906780" y="3987800"/>
                <a:ext cx="1017269" cy="1017269"/>
              </a:xfrm>
              <a:prstGeom prst="rect">
                <a:avLst/>
              </a:prstGeom>
              <a:noFill/>
              <a:ln>
                <a:noFill/>
              </a:ln>
            </p:spPr>
          </p:pic>
          <p:sp>
            <p:nvSpPr>
              <p:cNvPr id="290" name="Shape 290"/>
              <p:cNvSpPr txBox="1"/>
              <p:nvPr/>
            </p:nvSpPr>
            <p:spPr>
              <a:xfrm>
                <a:off x="287852" y="5045501"/>
                <a:ext cx="2391062" cy="830996"/>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600">
                    <a:solidFill>
                      <a:schemeClr val="dk1"/>
                    </a:solidFill>
                    <a:latin typeface="Calibri"/>
                    <a:ea typeface="Calibri"/>
                    <a:cs typeface="Calibri"/>
                    <a:sym typeface="Calibri"/>
                  </a:rPr>
                  <a:t>Wireless Access Point</a:t>
                </a:r>
              </a:p>
            </p:txBody>
          </p:sp>
        </p:grpSp>
        <p:cxnSp>
          <p:nvCxnSpPr>
            <p:cNvPr id="291" name="Shape 291"/>
            <p:cNvCxnSpPr/>
            <p:nvPr/>
          </p:nvCxnSpPr>
          <p:spPr>
            <a:xfrm>
              <a:off x="2133600" y="2819400"/>
              <a:ext cx="3581399" cy="0"/>
            </a:xfrm>
            <a:prstGeom prst="straightConnector1">
              <a:avLst/>
            </a:prstGeom>
            <a:noFill/>
            <a:ln cap="flat" cmpd="sng" w="12700">
              <a:solidFill>
                <a:srgbClr val="4A7DBA"/>
              </a:solidFill>
              <a:prstDash val="solid"/>
              <a:round/>
              <a:headEnd len="med" w="med" type="none"/>
              <a:tailEnd len="lg" w="lg" type="stealth"/>
            </a:ln>
          </p:spPr>
        </p:cxnSp>
      </p:gr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x="0" y="0"/>
          <a:ext cx="0" cy="0"/>
          <a:chOff x="0" y="0"/>
          <a:chExt cx="0" cy="0"/>
        </a:xfrm>
      </p:grpSpPr>
      <p:sp>
        <p:nvSpPr>
          <p:cNvPr id="296" name="Shape 296"/>
          <p:cNvSpPr txBox="1"/>
          <p:nvPr>
            <p:ph type="title"/>
          </p:nvPr>
        </p:nvSpPr>
        <p:spPr>
          <a:xfrm>
            <a:off x="457200" y="274637"/>
            <a:ext cx="7619999"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Cambria"/>
              <a:buNone/>
            </a:pPr>
            <a:r>
              <a:rPr b="0" i="0" lang="en-US" sz="4600" u="none" cap="none" strike="noStrike">
                <a:solidFill>
                  <a:schemeClr val="dk2"/>
                </a:solidFill>
                <a:latin typeface="Cambria"/>
                <a:ea typeface="Cambria"/>
                <a:cs typeface="Cambria"/>
                <a:sym typeface="Cambria"/>
              </a:rPr>
              <a:t>Analyzing Data</a:t>
            </a:r>
          </a:p>
        </p:txBody>
      </p:sp>
      <p:sp>
        <p:nvSpPr>
          <p:cNvPr id="297" name="Shape 297"/>
          <p:cNvSpPr txBox="1"/>
          <p:nvPr>
            <p:ph idx="1" type="body"/>
          </p:nvPr>
        </p:nvSpPr>
        <p:spPr>
          <a:xfrm>
            <a:off x="457200" y="1600200"/>
            <a:ext cx="7619999" cy="4800600"/>
          </a:xfrm>
          <a:prstGeom prst="rect">
            <a:avLst/>
          </a:prstGeom>
          <a:noFill/>
          <a:ln>
            <a:noFill/>
          </a:ln>
        </p:spPr>
        <p:txBody>
          <a:bodyPr anchorCtr="0" anchor="t" bIns="45700" lIns="91425" rIns="91425" tIns="45700">
            <a:noAutofit/>
          </a:bodyPr>
          <a:lstStyle/>
          <a:p>
            <a:pPr indent="-228600" lvl="0" marL="342900" marR="0" rtl="0" algn="l">
              <a:spcBef>
                <a:spcPts val="0"/>
              </a:spcBef>
              <a:spcAft>
                <a:spcPts val="0"/>
              </a:spcAft>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Plot signal strength values in a graph  for scenario 1</a:t>
            </a:r>
          </a:p>
          <a:p>
            <a:pPr indent="-228600" lvl="0" marL="342900" marR="0" rtl="0" algn="l">
              <a:spcBef>
                <a:spcPts val="440"/>
              </a:spcBef>
              <a:spcAft>
                <a:spcPts val="0"/>
              </a:spcAft>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a:p>
            <a:pPr indent="-228600" lvl="0" marL="342900" marR="0" rtl="0" algn="l">
              <a:spcBef>
                <a:spcPts val="440"/>
              </a:spcBef>
              <a:spcAft>
                <a:spcPts val="0"/>
              </a:spcAft>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a:p>
            <a:pPr indent="-228600" lvl="0" marL="342900" marR="0" rtl="0" algn="l">
              <a:spcBef>
                <a:spcPts val="440"/>
              </a:spcBef>
              <a:spcAft>
                <a:spcPts val="0"/>
              </a:spcAft>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a:p>
            <a:pPr indent="-228600" lvl="0" marL="342900" marR="0" rtl="0" algn="l">
              <a:spcBef>
                <a:spcPts val="440"/>
              </a:spcBef>
              <a:spcAft>
                <a:spcPts val="0"/>
              </a:spcAft>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a:p>
            <a:pPr indent="-228600" lvl="0" marL="342900" marR="0" rtl="0" algn="l">
              <a:spcBef>
                <a:spcPts val="440"/>
              </a:spcBef>
              <a:spcAft>
                <a:spcPts val="0"/>
              </a:spcAft>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a:p>
            <a:pPr indent="-228600" lvl="0" marL="342900" marR="0" rtl="0" algn="l">
              <a:spcBef>
                <a:spcPts val="440"/>
              </a:spcBef>
              <a:spcAft>
                <a:spcPts val="0"/>
              </a:spcAft>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Draw normal distribution graphs for each scenario</a:t>
            </a:r>
          </a:p>
          <a:p>
            <a:pPr indent="-233680" lvl="1" marL="640080" marR="0" rtl="0" algn="l">
              <a:spcBef>
                <a:spcPts val="400"/>
              </a:spcBef>
              <a:spcAft>
                <a:spcPts val="0"/>
              </a:spcAft>
              <a:buClr>
                <a:schemeClr val="accent2"/>
              </a:buClr>
              <a:buSzPct val="100000"/>
              <a:buFont typeface="Arial"/>
              <a:buChar char="•"/>
            </a:pPr>
            <a:r>
              <a:rPr b="0" i="0" lang="en-US" sz="2000" u="none" cap="none" strike="noStrike">
                <a:solidFill>
                  <a:schemeClr val="dk1"/>
                </a:solidFill>
                <a:latin typeface="Calibri"/>
                <a:ea typeface="Calibri"/>
                <a:cs typeface="Calibri"/>
                <a:sym typeface="Calibri"/>
              </a:rPr>
              <a:t>X axis = Signal Strength in db</a:t>
            </a:r>
          </a:p>
          <a:p>
            <a:pPr indent="-233680" lvl="1" marL="640080" marR="0" rtl="0" algn="l">
              <a:spcBef>
                <a:spcPts val="400"/>
              </a:spcBef>
              <a:spcAft>
                <a:spcPts val="0"/>
              </a:spcAft>
              <a:buClr>
                <a:schemeClr val="accent2"/>
              </a:buClr>
              <a:buSzPct val="100000"/>
              <a:buFont typeface="Arial"/>
              <a:buChar char="•"/>
            </a:pPr>
            <a:r>
              <a:rPr b="0" i="0" lang="en-US" sz="2000" u="none" cap="none" strike="noStrike">
                <a:solidFill>
                  <a:schemeClr val="dk1"/>
                </a:solidFill>
                <a:latin typeface="Calibri"/>
                <a:ea typeface="Calibri"/>
                <a:cs typeface="Calibri"/>
                <a:sym typeface="Calibri"/>
              </a:rPr>
              <a:t>Y axis = Density of probability (the chance of obtaining values near corresponding points on the X-axis)</a:t>
            </a:r>
          </a:p>
          <a:p>
            <a:pPr indent="-228600" lvl="0" marL="342900" marR="0" rtl="0" algn="l">
              <a:spcBef>
                <a:spcPts val="440"/>
              </a:spcBef>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p:txBody>
      </p:sp>
      <p:pic>
        <p:nvPicPr>
          <p:cNvPr id="298" name="Shape 298"/>
          <p:cNvPicPr preferRelativeResize="0"/>
          <p:nvPr/>
        </p:nvPicPr>
        <p:blipFill rotWithShape="1">
          <a:blip r:embed="rId3">
            <a:alphaModFix/>
          </a:blip>
          <a:srcRect b="0" l="0" r="0" t="0"/>
          <a:stretch/>
        </p:blipFill>
        <p:spPr>
          <a:xfrm>
            <a:off x="304798" y="2057400"/>
            <a:ext cx="7928651" cy="2001187"/>
          </a:xfrm>
          <a:prstGeom prst="rect">
            <a:avLst/>
          </a:prstGeom>
          <a:noFill/>
          <a:ln>
            <a:noFill/>
          </a:ln>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ph type="title"/>
          </p:nvPr>
        </p:nvSpPr>
        <p:spPr>
          <a:xfrm>
            <a:off x="457200" y="274650"/>
            <a:ext cx="7816800"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Cambria"/>
              <a:buNone/>
            </a:pPr>
            <a:r>
              <a:rPr b="0" i="0" lang="en-US" sz="4200" u="none" cap="none" strike="noStrike">
                <a:solidFill>
                  <a:schemeClr val="dk2"/>
                </a:solidFill>
                <a:latin typeface="Cambria"/>
                <a:ea typeface="Cambria"/>
                <a:cs typeface="Cambria"/>
                <a:sym typeface="Cambria"/>
              </a:rPr>
              <a:t>Normal Distribution Graphs Set 1</a:t>
            </a:r>
          </a:p>
        </p:txBody>
      </p:sp>
      <p:sp>
        <p:nvSpPr>
          <p:cNvPr id="305" name="Shape 305"/>
          <p:cNvSpPr txBox="1"/>
          <p:nvPr>
            <p:ph idx="1" type="body"/>
          </p:nvPr>
        </p:nvSpPr>
        <p:spPr>
          <a:xfrm>
            <a:off x="457200" y="1600200"/>
            <a:ext cx="7619999" cy="4800600"/>
          </a:xfrm>
          <a:prstGeom prst="rect">
            <a:avLst/>
          </a:prstGeom>
          <a:noFill/>
          <a:ln>
            <a:noFill/>
          </a:ln>
        </p:spPr>
        <p:txBody>
          <a:bodyPr anchorCtr="0" anchor="t" bIns="45700" lIns="91425" rIns="91425" tIns="45700">
            <a:noAutofit/>
          </a:bodyPr>
          <a:lstStyle/>
          <a:p>
            <a:pPr indent="-228600" lvl="0" marL="342900" marR="0" rtl="0" algn="l">
              <a:spcBef>
                <a:spcPts val="0"/>
              </a:spcBef>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p:txBody>
      </p:sp>
      <p:pic>
        <p:nvPicPr>
          <p:cNvPr id="306" name="Shape 306"/>
          <p:cNvPicPr preferRelativeResize="0"/>
          <p:nvPr/>
        </p:nvPicPr>
        <p:blipFill>
          <a:blip r:embed="rId3">
            <a:alphaModFix/>
          </a:blip>
          <a:stretch>
            <a:fillRect/>
          </a:stretch>
        </p:blipFill>
        <p:spPr>
          <a:xfrm>
            <a:off x="358850" y="1417650"/>
            <a:ext cx="7816801" cy="4800660"/>
          </a:xfrm>
          <a:prstGeom prst="rect">
            <a:avLst/>
          </a:prstGeom>
          <a:noFill/>
          <a:ln>
            <a:noFill/>
          </a:ln>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74637"/>
            <a:ext cx="7619999"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Cambria"/>
              <a:buNone/>
            </a:pPr>
            <a:r>
              <a:rPr b="0" i="0" lang="en-US" sz="4600" u="none" cap="none" strike="noStrike">
                <a:solidFill>
                  <a:schemeClr val="dk2"/>
                </a:solidFill>
                <a:latin typeface="Cambria"/>
                <a:ea typeface="Cambria"/>
                <a:cs typeface="Cambria"/>
                <a:sym typeface="Cambria"/>
              </a:rPr>
              <a:t>Road Map</a:t>
            </a:r>
          </a:p>
        </p:txBody>
      </p:sp>
      <p:sp>
        <p:nvSpPr>
          <p:cNvPr id="97" name="Shape 97"/>
          <p:cNvSpPr txBox="1"/>
          <p:nvPr>
            <p:ph idx="1" type="body"/>
          </p:nvPr>
        </p:nvSpPr>
        <p:spPr>
          <a:xfrm>
            <a:off x="457200" y="1600200"/>
            <a:ext cx="7619999" cy="4800600"/>
          </a:xfrm>
          <a:prstGeom prst="rect">
            <a:avLst/>
          </a:prstGeom>
          <a:noFill/>
          <a:ln>
            <a:noFill/>
          </a:ln>
        </p:spPr>
        <p:txBody>
          <a:bodyPr anchorCtr="0" anchor="t" bIns="45700" lIns="91425" rIns="91425" tIns="45700">
            <a:noAutofit/>
          </a:bodyPr>
          <a:lstStyle/>
          <a:p>
            <a:pPr indent="-228600" lvl="0" marL="342900" marR="0" rtl="0" algn="l">
              <a:spcBef>
                <a:spcPts val="0"/>
              </a:spcBef>
              <a:spcAft>
                <a:spcPts val="0"/>
              </a:spcAft>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Introduction</a:t>
            </a:r>
          </a:p>
          <a:p>
            <a:pPr indent="-228600" lvl="0" marL="342900" marR="0" rtl="0" algn="l">
              <a:spcBef>
                <a:spcPts val="440"/>
              </a:spcBef>
              <a:spcAft>
                <a:spcPts val="0"/>
              </a:spcAft>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Background</a:t>
            </a:r>
          </a:p>
          <a:p>
            <a:pPr indent="-228600" lvl="0" marL="342900" marR="0" rtl="0" algn="l">
              <a:spcBef>
                <a:spcPts val="440"/>
              </a:spcBef>
              <a:spcAft>
                <a:spcPts val="0"/>
              </a:spcAft>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Design of the research</a:t>
            </a:r>
          </a:p>
          <a:p>
            <a:pPr indent="-228600" lvl="0" marL="342900" marR="0" rtl="0" algn="l">
              <a:spcBef>
                <a:spcPts val="440"/>
              </a:spcBef>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Research findings</a:t>
            </a:r>
          </a:p>
          <a:p>
            <a:pPr indent="-228600" lvl="0" marL="342900" marR="0" rtl="0" algn="l">
              <a:spcBef>
                <a:spcPts val="440"/>
              </a:spcBef>
              <a:buClr>
                <a:schemeClr val="accent1"/>
              </a:buClr>
              <a:buSzPct val="100000"/>
              <a:buFont typeface="Arial"/>
              <a:buChar char="•"/>
            </a:pPr>
            <a:r>
              <a:rPr lang="en-US"/>
              <a:t>Conclusion</a:t>
            </a:r>
          </a:p>
          <a:p>
            <a:pPr indent="-228600" lvl="0" marL="342900" marR="0" rtl="0" algn="l">
              <a:spcBef>
                <a:spcPts val="440"/>
              </a:spcBef>
              <a:buClr>
                <a:schemeClr val="accent1"/>
              </a:buClr>
              <a:buSzPct val="100000"/>
              <a:buFont typeface="Arial"/>
              <a:buChar char="•"/>
            </a:pPr>
            <a:r>
              <a:rPr lang="en-US"/>
              <a:t>Continuing the project: future works</a:t>
            </a: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txBox="1"/>
          <p:nvPr>
            <p:ph type="title"/>
          </p:nvPr>
        </p:nvSpPr>
        <p:spPr>
          <a:xfrm>
            <a:off x="457200" y="274637"/>
            <a:ext cx="7619999"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Cambria"/>
              <a:buNone/>
            </a:pPr>
            <a:r>
              <a:rPr b="0" i="0" lang="en-US" sz="4600" u="none" cap="none" strike="noStrike">
                <a:solidFill>
                  <a:schemeClr val="dk2"/>
                </a:solidFill>
                <a:latin typeface="Cambria"/>
                <a:ea typeface="Cambria"/>
                <a:cs typeface="Cambria"/>
                <a:sym typeface="Cambria"/>
              </a:rPr>
              <a:t>Normal Distribution Graphs Set 1 Contd…</a:t>
            </a:r>
          </a:p>
        </p:txBody>
      </p:sp>
      <p:sp>
        <p:nvSpPr>
          <p:cNvPr id="313" name="Shape 313"/>
          <p:cNvSpPr txBox="1"/>
          <p:nvPr>
            <p:ph idx="1" type="body"/>
          </p:nvPr>
        </p:nvSpPr>
        <p:spPr>
          <a:xfrm>
            <a:off x="457200" y="1600200"/>
            <a:ext cx="7619999" cy="4800600"/>
          </a:xfrm>
          <a:prstGeom prst="rect">
            <a:avLst/>
          </a:prstGeom>
        </p:spPr>
        <p:txBody>
          <a:bodyPr anchorCtr="0" anchor="t" bIns="91425" lIns="91425" rIns="91425" tIns="91425">
            <a:noAutofit/>
          </a:bodyPr>
          <a:lstStyle/>
          <a:p>
            <a:pPr lvl="0">
              <a:spcBef>
                <a:spcPts val="0"/>
              </a:spcBef>
              <a:buNone/>
            </a:pPr>
            <a:r>
              <a:t/>
            </a:r>
            <a:endParaRPr/>
          </a:p>
        </p:txBody>
      </p:sp>
      <p:pic>
        <p:nvPicPr>
          <p:cNvPr id="314" name="Shape 314"/>
          <p:cNvPicPr preferRelativeResize="0"/>
          <p:nvPr/>
        </p:nvPicPr>
        <p:blipFill>
          <a:blip r:embed="rId3">
            <a:alphaModFix/>
          </a:blip>
          <a:stretch>
            <a:fillRect/>
          </a:stretch>
        </p:blipFill>
        <p:spPr>
          <a:xfrm>
            <a:off x="152400" y="1600200"/>
            <a:ext cx="8228012" cy="4876799"/>
          </a:xfrm>
          <a:prstGeom prst="rect">
            <a:avLst/>
          </a:prstGeom>
          <a:noFill/>
          <a:ln>
            <a:noFill/>
          </a:ln>
        </p:spPr>
      </p:pic>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type="title"/>
          </p:nvPr>
        </p:nvSpPr>
        <p:spPr>
          <a:xfrm>
            <a:off x="457200" y="274637"/>
            <a:ext cx="7619999"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Cambria"/>
              <a:buNone/>
            </a:pPr>
            <a:r>
              <a:rPr b="0" i="0" lang="en-US" sz="4600" u="none" cap="none" strike="noStrike">
                <a:solidFill>
                  <a:schemeClr val="dk2"/>
                </a:solidFill>
                <a:latin typeface="Cambria"/>
                <a:ea typeface="Cambria"/>
                <a:cs typeface="Cambria"/>
                <a:sym typeface="Cambria"/>
              </a:rPr>
              <a:t>Normal Distribution Graphs Set 2</a:t>
            </a:r>
          </a:p>
        </p:txBody>
      </p:sp>
      <p:sp>
        <p:nvSpPr>
          <p:cNvPr id="321" name="Shape 321"/>
          <p:cNvSpPr txBox="1"/>
          <p:nvPr>
            <p:ph idx="1" type="body"/>
          </p:nvPr>
        </p:nvSpPr>
        <p:spPr>
          <a:xfrm>
            <a:off x="457200" y="1600200"/>
            <a:ext cx="7619999" cy="4800600"/>
          </a:xfrm>
          <a:prstGeom prst="rect">
            <a:avLst/>
          </a:prstGeom>
        </p:spPr>
        <p:txBody>
          <a:bodyPr anchorCtr="0" anchor="t" bIns="91425" lIns="91425" rIns="91425" tIns="91425">
            <a:noAutofit/>
          </a:bodyPr>
          <a:lstStyle/>
          <a:p>
            <a:pPr lvl="0">
              <a:spcBef>
                <a:spcPts val="0"/>
              </a:spcBef>
              <a:buNone/>
            </a:pPr>
            <a:r>
              <a:t/>
            </a:r>
            <a:endParaRPr/>
          </a:p>
        </p:txBody>
      </p:sp>
      <p:pic>
        <p:nvPicPr>
          <p:cNvPr id="322" name="Shape 322"/>
          <p:cNvPicPr preferRelativeResize="0"/>
          <p:nvPr/>
        </p:nvPicPr>
        <p:blipFill>
          <a:blip r:embed="rId3">
            <a:alphaModFix/>
          </a:blip>
          <a:stretch>
            <a:fillRect/>
          </a:stretch>
        </p:blipFill>
        <p:spPr>
          <a:xfrm>
            <a:off x="228600" y="1594774"/>
            <a:ext cx="8077200" cy="4990523"/>
          </a:xfrm>
          <a:prstGeom prst="rect">
            <a:avLst/>
          </a:prstGeom>
          <a:noFill/>
          <a:ln>
            <a:noFill/>
          </a:ln>
        </p:spPr>
      </p:pic>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txBox="1"/>
          <p:nvPr>
            <p:ph type="title"/>
          </p:nvPr>
        </p:nvSpPr>
        <p:spPr>
          <a:xfrm>
            <a:off x="457200" y="274637"/>
            <a:ext cx="7619999"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Cambria"/>
              <a:buNone/>
            </a:pPr>
            <a:r>
              <a:rPr b="0" i="0" lang="en-US" sz="4600" u="none" cap="none" strike="noStrike">
                <a:solidFill>
                  <a:schemeClr val="dk2"/>
                </a:solidFill>
                <a:latin typeface="Cambria"/>
                <a:ea typeface="Cambria"/>
                <a:cs typeface="Cambria"/>
                <a:sym typeface="Cambria"/>
              </a:rPr>
              <a:t>Normal Distribution Graphs Set 3</a:t>
            </a:r>
          </a:p>
        </p:txBody>
      </p:sp>
      <p:sp>
        <p:nvSpPr>
          <p:cNvPr id="328" name="Shape 328"/>
          <p:cNvSpPr txBox="1"/>
          <p:nvPr>
            <p:ph idx="1" type="body"/>
          </p:nvPr>
        </p:nvSpPr>
        <p:spPr>
          <a:xfrm>
            <a:off x="457200" y="1600200"/>
            <a:ext cx="7619999" cy="4800600"/>
          </a:xfrm>
          <a:prstGeom prst="rect">
            <a:avLst/>
          </a:prstGeom>
        </p:spPr>
        <p:txBody>
          <a:bodyPr anchorCtr="0" anchor="t" bIns="91425" lIns="91425" rIns="91425" tIns="91425">
            <a:noAutofit/>
          </a:bodyPr>
          <a:lstStyle/>
          <a:p>
            <a:pPr lvl="0">
              <a:spcBef>
                <a:spcPts val="0"/>
              </a:spcBef>
              <a:buNone/>
            </a:pPr>
            <a:r>
              <a:t/>
            </a:r>
            <a:endParaRPr/>
          </a:p>
        </p:txBody>
      </p:sp>
      <p:pic>
        <p:nvPicPr>
          <p:cNvPr id="329" name="Shape 329"/>
          <p:cNvPicPr preferRelativeResize="0"/>
          <p:nvPr/>
        </p:nvPicPr>
        <p:blipFill>
          <a:blip r:embed="rId3">
            <a:alphaModFix/>
          </a:blip>
          <a:stretch>
            <a:fillRect/>
          </a:stretch>
        </p:blipFill>
        <p:spPr>
          <a:xfrm>
            <a:off x="164512" y="1493850"/>
            <a:ext cx="8205375" cy="5126774"/>
          </a:xfrm>
          <a:prstGeom prst="rect">
            <a:avLst/>
          </a:prstGeom>
          <a:noFill/>
          <a:ln>
            <a:noFill/>
          </a:ln>
        </p:spPr>
      </p:pic>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4" name="Shape 334"/>
        <p:cNvGrpSpPr/>
        <p:nvPr/>
      </p:nvGrpSpPr>
      <p:grpSpPr>
        <a:xfrm>
          <a:off x="0" y="0"/>
          <a:ext cx="0" cy="0"/>
          <a:chOff x="0" y="0"/>
          <a:chExt cx="0" cy="0"/>
        </a:xfrm>
      </p:grpSpPr>
      <p:sp>
        <p:nvSpPr>
          <p:cNvPr id="335" name="Shape 335"/>
          <p:cNvSpPr txBox="1"/>
          <p:nvPr>
            <p:ph type="title"/>
          </p:nvPr>
        </p:nvSpPr>
        <p:spPr>
          <a:xfrm>
            <a:off x="457200" y="274637"/>
            <a:ext cx="7619999" cy="1143000"/>
          </a:xfrm>
          <a:prstGeom prst="rect">
            <a:avLst/>
          </a:prstGeom>
        </p:spPr>
        <p:txBody>
          <a:bodyPr anchorCtr="0" anchor="ctr" bIns="91425" lIns="91425" rIns="91425" tIns="91425">
            <a:noAutofit/>
          </a:bodyPr>
          <a:lstStyle/>
          <a:p>
            <a:pPr lvl="0">
              <a:spcBef>
                <a:spcPts val="0"/>
              </a:spcBef>
              <a:buNone/>
            </a:pPr>
            <a:r>
              <a:rPr lang="en-US"/>
              <a:t>Initial Analysis Results</a:t>
            </a:r>
          </a:p>
        </p:txBody>
      </p:sp>
      <p:sp>
        <p:nvSpPr>
          <p:cNvPr id="336" name="Shape 336"/>
          <p:cNvSpPr txBox="1"/>
          <p:nvPr>
            <p:ph idx="1" type="body"/>
          </p:nvPr>
        </p:nvSpPr>
        <p:spPr>
          <a:xfrm>
            <a:off x="457200" y="1600200"/>
            <a:ext cx="7619999" cy="4800600"/>
          </a:xfrm>
          <a:prstGeom prst="rect">
            <a:avLst/>
          </a:prstGeom>
        </p:spPr>
        <p:txBody>
          <a:bodyPr anchorCtr="0" anchor="t" bIns="91425" lIns="91425" rIns="91425" tIns="91425">
            <a:noAutofit/>
          </a:bodyPr>
          <a:lstStyle/>
          <a:p>
            <a:pPr indent="-228600" lvl="0" marL="457200" rtl="0">
              <a:spcBef>
                <a:spcPts val="0"/>
              </a:spcBef>
            </a:pPr>
            <a:r>
              <a:rPr lang="en-US"/>
              <a:t>We are seeing a different distribution patterns and distribution peaks for the different scenarios.</a:t>
            </a:r>
          </a:p>
          <a:p>
            <a:pPr indent="-228600" lvl="0" marL="457200" rtl="0">
              <a:spcBef>
                <a:spcPts val="0"/>
              </a:spcBef>
            </a:pPr>
            <a:r>
              <a:rPr lang="en-US"/>
              <a:t>Possible to continue the project forward </a:t>
            </a:r>
          </a:p>
          <a:p>
            <a:pPr indent="-228600" lvl="0" marL="457200" rtl="0">
              <a:spcBef>
                <a:spcPts val="0"/>
              </a:spcBef>
            </a:pPr>
            <a:r>
              <a:rPr lang="en-US"/>
              <a:t>Randomly select scenario 12</a:t>
            </a:r>
          </a:p>
          <a:p>
            <a:pPr indent="-228600" lvl="0" marL="457200" rtl="0">
              <a:spcBef>
                <a:spcPts val="0"/>
              </a:spcBef>
            </a:pPr>
            <a:r>
              <a:rPr lang="en-US"/>
              <a:t>scenario 12 will be introduced by a human object and sub scenarios will be designed based on scenario 12</a:t>
            </a:r>
          </a:p>
          <a:p>
            <a:pPr lvl="0">
              <a:spcBef>
                <a:spcPts val="0"/>
              </a:spcBef>
              <a:buNone/>
            </a:pPr>
            <a:r>
              <a:t/>
            </a:r>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x="0" y="0"/>
          <a:ext cx="0" cy="0"/>
          <a:chOff x="0" y="0"/>
          <a:chExt cx="0" cy="0"/>
        </a:xfrm>
      </p:grpSpPr>
      <p:sp>
        <p:nvSpPr>
          <p:cNvPr id="341" name="Shape 341"/>
          <p:cNvSpPr txBox="1"/>
          <p:nvPr>
            <p:ph type="title"/>
          </p:nvPr>
        </p:nvSpPr>
        <p:spPr>
          <a:xfrm>
            <a:off x="457200" y="274637"/>
            <a:ext cx="7619999"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Cambria"/>
              <a:buNone/>
            </a:pPr>
            <a:r>
              <a:rPr b="0" i="0" lang="en-US" sz="4600" u="none" cap="none" strike="noStrike">
                <a:solidFill>
                  <a:schemeClr val="dk2"/>
                </a:solidFill>
                <a:latin typeface="Cambria"/>
                <a:ea typeface="Cambria"/>
                <a:cs typeface="Cambria"/>
                <a:sym typeface="Cambria"/>
              </a:rPr>
              <a:t>Design phase 2</a:t>
            </a:r>
          </a:p>
        </p:txBody>
      </p:sp>
      <p:sp>
        <p:nvSpPr>
          <p:cNvPr id="342" name="Shape 342"/>
          <p:cNvSpPr txBox="1"/>
          <p:nvPr>
            <p:ph idx="1" type="body"/>
          </p:nvPr>
        </p:nvSpPr>
        <p:spPr>
          <a:xfrm>
            <a:off x="457200" y="1600200"/>
            <a:ext cx="7619999" cy="4800600"/>
          </a:xfrm>
          <a:prstGeom prst="rect">
            <a:avLst/>
          </a:prstGeom>
          <a:noFill/>
          <a:ln>
            <a:noFill/>
          </a:ln>
        </p:spPr>
        <p:txBody>
          <a:bodyPr anchorCtr="0" anchor="t" bIns="45700" lIns="91425" rIns="91425" tIns="45700">
            <a:noAutofit/>
          </a:bodyPr>
          <a:lstStyle/>
          <a:p>
            <a:pPr indent="-228600" lvl="0" marL="342900" marR="0" rtl="0" algn="l">
              <a:spcBef>
                <a:spcPts val="0"/>
              </a:spcBef>
              <a:spcAft>
                <a:spcPts val="0"/>
              </a:spcAft>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Creating  </a:t>
            </a:r>
            <a:r>
              <a:rPr lang="en-US"/>
              <a:t>advance</a:t>
            </a:r>
            <a:r>
              <a:rPr b="0" i="0" lang="en-US" sz="2200" u="none" cap="none" strike="noStrike">
                <a:solidFill>
                  <a:schemeClr val="dk1"/>
                </a:solidFill>
                <a:latin typeface="Calibri"/>
                <a:ea typeface="Calibri"/>
                <a:cs typeface="Calibri"/>
                <a:sym typeface="Calibri"/>
              </a:rPr>
              <a:t> scenario sets to gather data</a:t>
            </a:r>
          </a:p>
          <a:p>
            <a:pPr indent="-228600" lvl="0" marL="342900" marR="0" rtl="0" algn="l">
              <a:spcBef>
                <a:spcPts val="440"/>
              </a:spcBef>
              <a:spcAft>
                <a:spcPts val="0"/>
              </a:spcAft>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Try to make them as close as possible to real world situations</a:t>
            </a:r>
          </a:p>
          <a:p>
            <a:pPr indent="-228600" lvl="0" marL="342900" marR="0" rtl="0" algn="l">
              <a:spcBef>
                <a:spcPts val="440"/>
              </a:spcBef>
              <a:spcAft>
                <a:spcPts val="0"/>
              </a:spcAft>
              <a:buClr>
                <a:schemeClr val="accent1"/>
              </a:buClr>
              <a:buSzPct val="100000"/>
              <a:buFont typeface="Arial"/>
              <a:buChar char="•"/>
            </a:pPr>
            <a:r>
              <a:rPr lang="en-US"/>
              <a:t>Three</a:t>
            </a:r>
            <a:r>
              <a:rPr b="0" i="0" lang="en-US" sz="2200" u="none" cap="none" strike="noStrike">
                <a:solidFill>
                  <a:schemeClr val="dk1"/>
                </a:solidFill>
                <a:latin typeface="Calibri"/>
                <a:ea typeface="Calibri"/>
                <a:cs typeface="Calibri"/>
                <a:sym typeface="Calibri"/>
              </a:rPr>
              <a:t> variables</a:t>
            </a:r>
          </a:p>
          <a:p>
            <a:pPr indent="-233680" lvl="1" marL="640080" marR="0" rtl="0" algn="l">
              <a:spcBef>
                <a:spcPts val="400"/>
              </a:spcBef>
              <a:spcAft>
                <a:spcPts val="0"/>
              </a:spcAft>
              <a:buClr>
                <a:schemeClr val="accent2"/>
              </a:buClr>
              <a:buSzPct val="100000"/>
              <a:buFont typeface="Arial"/>
              <a:buChar char="•"/>
            </a:pPr>
            <a:r>
              <a:rPr b="0" i="0" lang="en-US" sz="2000" u="none" cap="none" strike="noStrike">
                <a:solidFill>
                  <a:schemeClr val="dk1"/>
                </a:solidFill>
                <a:latin typeface="Calibri"/>
                <a:ea typeface="Calibri"/>
                <a:cs typeface="Calibri"/>
                <a:sym typeface="Calibri"/>
              </a:rPr>
              <a:t>Wireless access point</a:t>
            </a:r>
          </a:p>
          <a:p>
            <a:pPr indent="-233680" lvl="1" marL="640080" marR="0" rtl="0" algn="l">
              <a:spcBef>
                <a:spcPts val="400"/>
              </a:spcBef>
              <a:spcAft>
                <a:spcPts val="0"/>
              </a:spcAft>
              <a:buClr>
                <a:schemeClr val="accent2"/>
              </a:buClr>
              <a:buSzPct val="100000"/>
              <a:buFont typeface="Arial"/>
              <a:buChar char="•"/>
            </a:pPr>
            <a:r>
              <a:rPr b="0" i="0" lang="en-US" sz="2000" u="none" cap="none" strike="noStrike">
                <a:solidFill>
                  <a:schemeClr val="dk1"/>
                </a:solidFill>
                <a:latin typeface="Calibri"/>
                <a:ea typeface="Calibri"/>
                <a:cs typeface="Calibri"/>
                <a:sym typeface="Calibri"/>
              </a:rPr>
              <a:t>Data gathering computer</a:t>
            </a:r>
          </a:p>
          <a:p>
            <a:pPr indent="-233680" lvl="1" marL="640080" marR="0" rtl="0" algn="l">
              <a:spcBef>
                <a:spcPts val="400"/>
              </a:spcBef>
              <a:spcAft>
                <a:spcPts val="0"/>
              </a:spcAft>
              <a:buClr>
                <a:schemeClr val="accent2"/>
              </a:buClr>
              <a:buSzPct val="100000"/>
              <a:buFont typeface="Arial"/>
              <a:buChar char="•"/>
            </a:pPr>
            <a:r>
              <a:rPr lang="en-US"/>
              <a:t>Human object</a:t>
            </a:r>
          </a:p>
          <a:p>
            <a:pPr indent="-228600" lvl="0" marL="342900" marR="0" rtl="0" algn="l">
              <a:spcBef>
                <a:spcPts val="440"/>
              </a:spcBef>
              <a:spcAft>
                <a:spcPts val="0"/>
              </a:spcAft>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At any given time </a:t>
            </a:r>
            <a:r>
              <a:rPr lang="en-US"/>
              <a:t>two of these are</a:t>
            </a:r>
            <a:r>
              <a:rPr b="0" i="0" lang="en-US" sz="2200" u="none" cap="none" strike="noStrike">
                <a:solidFill>
                  <a:schemeClr val="dk1"/>
                </a:solidFill>
                <a:latin typeface="Calibri"/>
                <a:ea typeface="Calibri"/>
                <a:cs typeface="Calibri"/>
                <a:sym typeface="Calibri"/>
              </a:rPr>
              <a:t> constant</a:t>
            </a:r>
          </a:p>
          <a:p>
            <a:pPr indent="-228600" lvl="0" marL="342900" marR="0" rtl="0" algn="l">
              <a:spcBef>
                <a:spcPts val="440"/>
              </a:spcBef>
              <a:spcAft>
                <a:spcPts val="0"/>
              </a:spcAft>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a:p>
            <a:pPr indent="-228600" lvl="0" marL="342900" marR="0" rtl="0" algn="l">
              <a:spcBef>
                <a:spcPts val="440"/>
              </a:spcBef>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p:txBody>
      </p:sp>
      <p:pic>
        <p:nvPicPr>
          <p:cNvPr id="343" name="Shape 343"/>
          <p:cNvPicPr preferRelativeResize="0"/>
          <p:nvPr/>
        </p:nvPicPr>
        <p:blipFill rotWithShape="1">
          <a:blip r:embed="rId3">
            <a:alphaModFix/>
          </a:blip>
          <a:srcRect b="44228" l="28311" r="26490" t="37189"/>
          <a:stretch/>
        </p:blipFill>
        <p:spPr>
          <a:xfrm>
            <a:off x="984050" y="4563675"/>
            <a:ext cx="6585475" cy="1522225"/>
          </a:xfrm>
          <a:prstGeom prst="rect">
            <a:avLst/>
          </a:prstGeom>
          <a:noFill/>
          <a:ln>
            <a:noFill/>
          </a:ln>
        </p:spPr>
      </p:pic>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7" name="Shape 347"/>
        <p:cNvGrpSpPr/>
        <p:nvPr/>
      </p:nvGrpSpPr>
      <p:grpSpPr>
        <a:xfrm>
          <a:off x="0" y="0"/>
          <a:ext cx="0" cy="0"/>
          <a:chOff x="0" y="0"/>
          <a:chExt cx="0" cy="0"/>
        </a:xfrm>
      </p:grpSpPr>
      <p:sp>
        <p:nvSpPr>
          <p:cNvPr id="348" name="Shape 348"/>
          <p:cNvSpPr txBox="1"/>
          <p:nvPr>
            <p:ph type="title"/>
          </p:nvPr>
        </p:nvSpPr>
        <p:spPr>
          <a:xfrm>
            <a:off x="457200" y="274637"/>
            <a:ext cx="7619999"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Cambria"/>
              <a:buNone/>
            </a:pPr>
            <a:r>
              <a:rPr b="0" i="0" lang="en-US" sz="4600" u="none" cap="none" strike="noStrike">
                <a:solidFill>
                  <a:schemeClr val="dk2"/>
                </a:solidFill>
                <a:latin typeface="Cambria"/>
                <a:ea typeface="Cambria"/>
                <a:cs typeface="Cambria"/>
                <a:sym typeface="Cambria"/>
              </a:rPr>
              <a:t>Scenarios – Set 4</a:t>
            </a:r>
          </a:p>
        </p:txBody>
      </p:sp>
      <p:sp>
        <p:nvSpPr>
          <p:cNvPr id="349" name="Shape 349"/>
          <p:cNvSpPr txBox="1"/>
          <p:nvPr>
            <p:ph idx="1" type="body"/>
          </p:nvPr>
        </p:nvSpPr>
        <p:spPr>
          <a:xfrm>
            <a:off x="457200" y="1295400"/>
            <a:ext cx="7619999" cy="5105399"/>
          </a:xfrm>
          <a:prstGeom prst="rect">
            <a:avLst/>
          </a:prstGeom>
          <a:noFill/>
          <a:ln>
            <a:noFill/>
          </a:ln>
        </p:spPr>
        <p:txBody>
          <a:bodyPr anchorCtr="0" anchor="t" bIns="45700" lIns="91425" rIns="91425" tIns="45700">
            <a:noAutofit/>
          </a:bodyPr>
          <a:lstStyle/>
          <a:p>
            <a:pPr indent="-228600" lvl="0" marL="342900" marR="0" rtl="0" algn="l">
              <a:spcBef>
                <a:spcPts val="0"/>
              </a:spcBef>
              <a:spcAft>
                <a:spcPts val="0"/>
              </a:spcAft>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From above scenarios we randomly select scenario 12 and place a human between Wireless access point and Data gathering computer</a:t>
            </a:r>
          </a:p>
          <a:p>
            <a:pPr indent="-233680" lvl="1" marL="640080" marR="0" rtl="0" algn="l">
              <a:spcBef>
                <a:spcPts val="400"/>
              </a:spcBef>
              <a:spcAft>
                <a:spcPts val="0"/>
              </a:spcAft>
              <a:buClr>
                <a:schemeClr val="accent2"/>
              </a:buClr>
              <a:buSzPct val="100000"/>
              <a:buFont typeface="Arial"/>
              <a:buChar char="•"/>
            </a:pPr>
            <a:r>
              <a:rPr b="0" i="0" lang="en-US" sz="2000" u="none" cap="none" strike="noStrike">
                <a:solidFill>
                  <a:schemeClr val="dk1"/>
                </a:solidFill>
                <a:latin typeface="Calibri"/>
                <a:ea typeface="Calibri"/>
                <a:cs typeface="Calibri"/>
                <a:sym typeface="Calibri"/>
              </a:rPr>
              <a:t>Wireless access point 	       Data gathering computer</a:t>
            </a:r>
          </a:p>
          <a:p>
            <a:pPr indent="-233680" lvl="1" marL="640080" marR="0" rtl="0" algn="l">
              <a:spcBef>
                <a:spcPts val="400"/>
              </a:spcBef>
              <a:spcAft>
                <a:spcPts val="0"/>
              </a:spcAft>
              <a:buClr>
                <a:schemeClr val="accent2"/>
              </a:buClr>
              <a:buSzPct val="100000"/>
              <a:buFont typeface="Arial"/>
              <a:buChar char="•"/>
            </a:pPr>
            <a:r>
              <a:rPr b="0" i="0" lang="en-US" sz="2000" u="none" cap="none" strike="noStrike">
                <a:solidFill>
                  <a:schemeClr val="dk1"/>
                </a:solidFill>
                <a:latin typeface="Calibri"/>
                <a:ea typeface="Calibri"/>
                <a:cs typeface="Calibri"/>
                <a:sym typeface="Calibri"/>
              </a:rPr>
              <a:t>Human</a:t>
            </a:r>
          </a:p>
          <a:p>
            <a:pPr indent="-228600" lvl="0" marL="342900" marR="0" rtl="0" algn="l">
              <a:spcBef>
                <a:spcPts val="440"/>
              </a:spcBef>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Here position of Wireless access point and Data gathering computer is constant and human position is the variable</a:t>
            </a:r>
          </a:p>
        </p:txBody>
      </p:sp>
      <p:sp>
        <p:nvSpPr>
          <p:cNvPr id="350" name="Shape 350"/>
          <p:cNvSpPr/>
          <p:nvPr/>
        </p:nvSpPr>
        <p:spPr>
          <a:xfrm>
            <a:off x="857250" y="2457450"/>
            <a:ext cx="209549" cy="209549"/>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sp>
        <p:nvSpPr>
          <p:cNvPr id="351" name="Shape 351"/>
          <p:cNvSpPr/>
          <p:nvPr/>
        </p:nvSpPr>
        <p:spPr>
          <a:xfrm>
            <a:off x="3962400" y="2457450"/>
            <a:ext cx="133349" cy="133349"/>
          </a:xfrm>
          <a:prstGeom prst="ellipse">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sp>
        <p:nvSpPr>
          <p:cNvPr id="352" name="Shape 352"/>
          <p:cNvSpPr/>
          <p:nvPr/>
        </p:nvSpPr>
        <p:spPr>
          <a:xfrm>
            <a:off x="838200" y="2774950"/>
            <a:ext cx="228600" cy="196850"/>
          </a:xfrm>
          <a:prstGeom prst="triangle">
            <a:avLst>
              <a:gd fmla="val 50000" name="adj"/>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grpSp>
        <p:nvGrpSpPr>
          <p:cNvPr id="353" name="Shape 353"/>
          <p:cNvGrpSpPr/>
          <p:nvPr/>
        </p:nvGrpSpPr>
        <p:grpSpPr>
          <a:xfrm>
            <a:off x="991645" y="3988558"/>
            <a:ext cx="6054348" cy="2173310"/>
            <a:chOff x="962025" y="3389289"/>
            <a:chExt cx="6054348" cy="2173310"/>
          </a:xfrm>
        </p:grpSpPr>
        <p:sp>
          <p:nvSpPr>
            <p:cNvPr id="354" name="Shape 354"/>
            <p:cNvSpPr txBox="1"/>
            <p:nvPr/>
          </p:nvSpPr>
          <p:spPr>
            <a:xfrm>
              <a:off x="1103441" y="5193267"/>
              <a:ext cx="5830756"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Scenario 12-1	     Scenario 12-2	           Scenario 12-3</a:t>
              </a:r>
            </a:p>
          </p:txBody>
        </p:sp>
        <p:grpSp>
          <p:nvGrpSpPr>
            <p:cNvPr id="355" name="Shape 355"/>
            <p:cNvGrpSpPr/>
            <p:nvPr/>
          </p:nvGrpSpPr>
          <p:grpSpPr>
            <a:xfrm>
              <a:off x="962025" y="3389289"/>
              <a:ext cx="1847849" cy="1847849"/>
              <a:chOff x="0" y="0"/>
              <a:chExt cx="1847849" cy="1847849"/>
            </a:xfrm>
          </p:grpSpPr>
          <p:grpSp>
            <p:nvGrpSpPr>
              <p:cNvPr id="356" name="Shape 356"/>
              <p:cNvGrpSpPr/>
              <p:nvPr/>
            </p:nvGrpSpPr>
            <p:grpSpPr>
              <a:xfrm>
                <a:off x="0" y="0"/>
                <a:ext cx="1847849" cy="1847849"/>
                <a:chOff x="0" y="0"/>
                <a:chExt cx="1847849" cy="1847849"/>
              </a:xfrm>
            </p:grpSpPr>
            <p:sp>
              <p:nvSpPr>
                <p:cNvPr id="357" name="Shape 357"/>
                <p:cNvSpPr/>
                <p:nvPr/>
              </p:nvSpPr>
              <p:spPr>
                <a:xfrm>
                  <a:off x="0" y="0"/>
                  <a:ext cx="1847849" cy="1847849"/>
                </a:xfrm>
                <a:prstGeom prst="rect">
                  <a:avLst/>
                </a:prstGeom>
                <a:solidFill>
                  <a:schemeClr val="lt1"/>
                </a:solidFill>
                <a:ln cap="flat" cmpd="sng" w="25400">
                  <a:solidFill>
                    <a:schemeClr val="accent6"/>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358" name="Shape 358"/>
                <p:cNvSpPr/>
                <p:nvPr/>
              </p:nvSpPr>
              <p:spPr>
                <a:xfrm>
                  <a:off x="1679713" y="49695"/>
                  <a:ext cx="133349" cy="133349"/>
                </a:xfrm>
                <a:prstGeom prst="ellipse">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sp>
              <p:nvSpPr>
                <p:cNvPr id="359" name="Shape 359"/>
                <p:cNvSpPr/>
                <p:nvPr/>
              </p:nvSpPr>
              <p:spPr>
                <a:xfrm>
                  <a:off x="49695" y="1590259"/>
                  <a:ext cx="209549" cy="209549"/>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grpSp>
          <p:sp>
            <p:nvSpPr>
              <p:cNvPr id="360" name="Shape 360"/>
              <p:cNvSpPr/>
              <p:nvPr/>
            </p:nvSpPr>
            <p:spPr>
              <a:xfrm>
                <a:off x="1461051" y="119268"/>
                <a:ext cx="228600" cy="197069"/>
              </a:xfrm>
              <a:prstGeom prst="triangle">
                <a:avLst>
                  <a:gd fmla="val 50000" name="adj"/>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grpSp>
        <p:grpSp>
          <p:nvGrpSpPr>
            <p:cNvPr id="361" name="Shape 361"/>
            <p:cNvGrpSpPr/>
            <p:nvPr/>
          </p:nvGrpSpPr>
          <p:grpSpPr>
            <a:xfrm>
              <a:off x="3094894" y="3389289"/>
              <a:ext cx="1847849" cy="1847849"/>
              <a:chOff x="0" y="0"/>
              <a:chExt cx="1847849" cy="1847849"/>
            </a:xfrm>
          </p:grpSpPr>
          <p:grpSp>
            <p:nvGrpSpPr>
              <p:cNvPr id="362" name="Shape 362"/>
              <p:cNvGrpSpPr/>
              <p:nvPr/>
            </p:nvGrpSpPr>
            <p:grpSpPr>
              <a:xfrm>
                <a:off x="0" y="0"/>
                <a:ext cx="1847849" cy="1847849"/>
                <a:chOff x="0" y="0"/>
                <a:chExt cx="1847849" cy="1847849"/>
              </a:xfrm>
            </p:grpSpPr>
            <p:sp>
              <p:nvSpPr>
                <p:cNvPr id="363" name="Shape 363"/>
                <p:cNvSpPr/>
                <p:nvPr/>
              </p:nvSpPr>
              <p:spPr>
                <a:xfrm>
                  <a:off x="0" y="0"/>
                  <a:ext cx="1847849" cy="1847849"/>
                </a:xfrm>
                <a:prstGeom prst="rect">
                  <a:avLst/>
                </a:prstGeom>
                <a:solidFill>
                  <a:schemeClr val="lt1"/>
                </a:solidFill>
                <a:ln cap="flat" cmpd="sng" w="25400">
                  <a:solidFill>
                    <a:schemeClr val="accent6"/>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364" name="Shape 364"/>
                <p:cNvSpPr/>
                <p:nvPr/>
              </p:nvSpPr>
              <p:spPr>
                <a:xfrm>
                  <a:off x="1679713" y="49695"/>
                  <a:ext cx="133349" cy="133349"/>
                </a:xfrm>
                <a:prstGeom prst="ellipse">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sp>
              <p:nvSpPr>
                <p:cNvPr id="365" name="Shape 365"/>
                <p:cNvSpPr/>
                <p:nvPr/>
              </p:nvSpPr>
              <p:spPr>
                <a:xfrm>
                  <a:off x="49695" y="1590259"/>
                  <a:ext cx="209549" cy="209549"/>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grpSp>
          <p:sp>
            <p:nvSpPr>
              <p:cNvPr id="366" name="Shape 366"/>
              <p:cNvSpPr/>
              <p:nvPr/>
            </p:nvSpPr>
            <p:spPr>
              <a:xfrm>
                <a:off x="805070" y="815008"/>
                <a:ext cx="228600" cy="196850"/>
              </a:xfrm>
              <a:prstGeom prst="triangle">
                <a:avLst>
                  <a:gd fmla="val 50000" name="adj"/>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grpSp>
        <p:grpSp>
          <p:nvGrpSpPr>
            <p:cNvPr id="367" name="Shape 367"/>
            <p:cNvGrpSpPr/>
            <p:nvPr/>
          </p:nvGrpSpPr>
          <p:grpSpPr>
            <a:xfrm>
              <a:off x="5168523" y="3389289"/>
              <a:ext cx="1847849" cy="1847849"/>
              <a:chOff x="0" y="0"/>
              <a:chExt cx="1847849" cy="1847849"/>
            </a:xfrm>
          </p:grpSpPr>
          <p:grpSp>
            <p:nvGrpSpPr>
              <p:cNvPr id="368" name="Shape 368"/>
              <p:cNvGrpSpPr/>
              <p:nvPr/>
            </p:nvGrpSpPr>
            <p:grpSpPr>
              <a:xfrm>
                <a:off x="0" y="0"/>
                <a:ext cx="1847849" cy="1847849"/>
                <a:chOff x="0" y="0"/>
                <a:chExt cx="1847849" cy="1847849"/>
              </a:xfrm>
            </p:grpSpPr>
            <p:sp>
              <p:nvSpPr>
                <p:cNvPr id="369" name="Shape 369"/>
                <p:cNvSpPr/>
                <p:nvPr/>
              </p:nvSpPr>
              <p:spPr>
                <a:xfrm>
                  <a:off x="0" y="0"/>
                  <a:ext cx="1847849" cy="1847849"/>
                </a:xfrm>
                <a:prstGeom prst="rect">
                  <a:avLst/>
                </a:prstGeom>
                <a:solidFill>
                  <a:schemeClr val="lt1"/>
                </a:solidFill>
                <a:ln cap="flat" cmpd="sng" w="25400">
                  <a:solidFill>
                    <a:schemeClr val="accent6"/>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370" name="Shape 370"/>
                <p:cNvSpPr/>
                <p:nvPr/>
              </p:nvSpPr>
              <p:spPr>
                <a:xfrm>
                  <a:off x="1679713" y="49695"/>
                  <a:ext cx="133349" cy="133349"/>
                </a:xfrm>
                <a:prstGeom prst="ellipse">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sp>
              <p:nvSpPr>
                <p:cNvPr id="371" name="Shape 371"/>
                <p:cNvSpPr/>
                <p:nvPr/>
              </p:nvSpPr>
              <p:spPr>
                <a:xfrm>
                  <a:off x="49695" y="1590259"/>
                  <a:ext cx="209549" cy="209549"/>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grpSp>
          <p:sp>
            <p:nvSpPr>
              <p:cNvPr id="372" name="Shape 372"/>
              <p:cNvSpPr/>
              <p:nvPr/>
            </p:nvSpPr>
            <p:spPr>
              <a:xfrm>
                <a:off x="347869" y="1331842"/>
                <a:ext cx="228600" cy="196850"/>
              </a:xfrm>
              <a:prstGeom prst="triangle">
                <a:avLst>
                  <a:gd fmla="val 50000" name="adj"/>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grpSp>
      </p:gr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6" name="Shape 376"/>
        <p:cNvGrpSpPr/>
        <p:nvPr/>
      </p:nvGrpSpPr>
      <p:grpSpPr>
        <a:xfrm>
          <a:off x="0" y="0"/>
          <a:ext cx="0" cy="0"/>
          <a:chOff x="0" y="0"/>
          <a:chExt cx="0" cy="0"/>
        </a:xfrm>
      </p:grpSpPr>
      <p:sp>
        <p:nvSpPr>
          <p:cNvPr id="377" name="Shape 377"/>
          <p:cNvSpPr txBox="1"/>
          <p:nvPr>
            <p:ph type="title"/>
          </p:nvPr>
        </p:nvSpPr>
        <p:spPr>
          <a:xfrm>
            <a:off x="457200" y="274637"/>
            <a:ext cx="7619999"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Cambria"/>
              <a:buNone/>
            </a:pPr>
            <a:r>
              <a:rPr b="0" i="0" lang="en-US" sz="4600" u="none" cap="none" strike="noStrike">
                <a:solidFill>
                  <a:schemeClr val="dk2"/>
                </a:solidFill>
                <a:latin typeface="Cambria"/>
                <a:ea typeface="Cambria"/>
                <a:cs typeface="Cambria"/>
                <a:sym typeface="Cambria"/>
              </a:rPr>
              <a:t>Normal Distribution Graphs Set 4</a:t>
            </a:r>
          </a:p>
        </p:txBody>
      </p:sp>
      <p:sp>
        <p:nvSpPr>
          <p:cNvPr id="378" name="Shape 378"/>
          <p:cNvSpPr txBox="1"/>
          <p:nvPr>
            <p:ph idx="1" type="body"/>
          </p:nvPr>
        </p:nvSpPr>
        <p:spPr>
          <a:xfrm>
            <a:off x="457200" y="1600200"/>
            <a:ext cx="7619999" cy="4800600"/>
          </a:xfrm>
          <a:prstGeom prst="rect">
            <a:avLst/>
          </a:prstGeom>
        </p:spPr>
        <p:txBody>
          <a:bodyPr anchorCtr="0" anchor="t" bIns="91425" lIns="91425" rIns="91425" tIns="91425">
            <a:noAutofit/>
          </a:bodyPr>
          <a:lstStyle/>
          <a:p>
            <a:pPr lvl="0">
              <a:spcBef>
                <a:spcPts val="0"/>
              </a:spcBef>
              <a:buNone/>
            </a:pPr>
            <a:r>
              <a:t/>
            </a:r>
            <a:endParaRPr/>
          </a:p>
        </p:txBody>
      </p:sp>
      <p:pic>
        <p:nvPicPr>
          <p:cNvPr id="379" name="Shape 379"/>
          <p:cNvPicPr preferRelativeResize="0"/>
          <p:nvPr/>
        </p:nvPicPr>
        <p:blipFill>
          <a:blip r:embed="rId3">
            <a:alphaModFix/>
          </a:blip>
          <a:stretch>
            <a:fillRect/>
          </a:stretch>
        </p:blipFill>
        <p:spPr>
          <a:xfrm>
            <a:off x="228600" y="1600200"/>
            <a:ext cx="8077201" cy="5034901"/>
          </a:xfrm>
          <a:prstGeom prst="rect">
            <a:avLst/>
          </a:prstGeom>
          <a:noFill/>
          <a:ln>
            <a:noFill/>
          </a:ln>
        </p:spPr>
      </p:pic>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3" name="Shape 383"/>
        <p:cNvGrpSpPr/>
        <p:nvPr/>
      </p:nvGrpSpPr>
      <p:grpSpPr>
        <a:xfrm>
          <a:off x="0" y="0"/>
          <a:ext cx="0" cy="0"/>
          <a:chOff x="0" y="0"/>
          <a:chExt cx="0" cy="0"/>
        </a:xfrm>
      </p:grpSpPr>
      <p:sp>
        <p:nvSpPr>
          <p:cNvPr id="384" name="Shape 384"/>
          <p:cNvSpPr txBox="1"/>
          <p:nvPr>
            <p:ph type="title"/>
          </p:nvPr>
        </p:nvSpPr>
        <p:spPr>
          <a:xfrm>
            <a:off x="457200" y="274637"/>
            <a:ext cx="7619999"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Cambria"/>
              <a:buNone/>
            </a:pPr>
            <a:r>
              <a:rPr b="0" i="0" lang="en-US" sz="4300" u="none" cap="none" strike="noStrike">
                <a:solidFill>
                  <a:schemeClr val="dk2"/>
                </a:solidFill>
                <a:latin typeface="Cambria"/>
                <a:ea typeface="Cambria"/>
                <a:cs typeface="Cambria"/>
                <a:sym typeface="Cambria"/>
              </a:rPr>
              <a:t>Answering Research Question 1</a:t>
            </a:r>
          </a:p>
        </p:txBody>
      </p:sp>
      <p:sp>
        <p:nvSpPr>
          <p:cNvPr id="385" name="Shape 385"/>
          <p:cNvSpPr txBox="1"/>
          <p:nvPr>
            <p:ph idx="1" type="body"/>
          </p:nvPr>
        </p:nvSpPr>
        <p:spPr>
          <a:xfrm>
            <a:off x="457200" y="1371600"/>
            <a:ext cx="7619999" cy="5181600"/>
          </a:xfrm>
          <a:prstGeom prst="rect">
            <a:avLst/>
          </a:prstGeom>
          <a:noFill/>
          <a:ln>
            <a:noFill/>
          </a:ln>
        </p:spPr>
        <p:txBody>
          <a:bodyPr anchorCtr="0" anchor="t" bIns="45700" lIns="91425" rIns="91425" tIns="45700">
            <a:noAutofit/>
          </a:bodyPr>
          <a:lstStyle/>
          <a:p>
            <a:pPr indent="-228600" lvl="0" marL="342900" marR="0" rtl="0" algn="l">
              <a:lnSpc>
                <a:spcPct val="90000"/>
              </a:lnSpc>
              <a:spcBef>
                <a:spcPts val="0"/>
              </a:spcBef>
              <a:spcAft>
                <a:spcPts val="0"/>
              </a:spcAft>
              <a:buClr>
                <a:schemeClr val="accent1"/>
              </a:buClr>
              <a:buSzPct val="100000"/>
              <a:buFont typeface="Arial"/>
              <a:buChar char="•"/>
            </a:pPr>
            <a:r>
              <a:rPr lang="en-US"/>
              <a:t>to a</a:t>
            </a:r>
            <a:r>
              <a:rPr b="0" i="0" lang="en-US" sz="2200" u="none" cap="none" strike="noStrike">
                <a:solidFill>
                  <a:schemeClr val="dk1"/>
                </a:solidFill>
                <a:latin typeface="Calibri"/>
                <a:ea typeface="Calibri"/>
                <a:cs typeface="Calibri"/>
                <a:sym typeface="Calibri"/>
              </a:rPr>
              <a:t>nswer first research question we use a statistical approach</a:t>
            </a:r>
          </a:p>
          <a:p>
            <a:pPr indent="-228600" lvl="0" marL="342900" marR="0" rtl="0" algn="l">
              <a:lnSpc>
                <a:spcPct val="90000"/>
              </a:lnSpc>
              <a:spcBef>
                <a:spcPts val="440"/>
              </a:spcBef>
              <a:spcAft>
                <a:spcPts val="0"/>
              </a:spcAft>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statistical hypothesis testing</a:t>
            </a:r>
          </a:p>
          <a:p>
            <a:pPr indent="-228600" lvl="0" marL="342900" marR="0" rtl="0" algn="l">
              <a:lnSpc>
                <a:spcPct val="90000"/>
              </a:lnSpc>
              <a:spcBef>
                <a:spcPts val="440"/>
              </a:spcBef>
              <a:spcAft>
                <a:spcPts val="0"/>
              </a:spcAft>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is an assumption about a population parameter. This assumption may or may not be true. Hypothesis testing refers to the formal procedures used by statisticians to accept or reject statistical hypotheses.</a:t>
            </a:r>
          </a:p>
          <a:p>
            <a:pPr indent="-228600" lvl="0" marL="342900" marR="0" rtl="0" algn="l">
              <a:lnSpc>
                <a:spcPct val="90000"/>
              </a:lnSpc>
              <a:spcBef>
                <a:spcPts val="440"/>
              </a:spcBef>
              <a:spcAft>
                <a:spcPts val="0"/>
              </a:spcAft>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Building the hypothesis </a:t>
            </a:r>
          </a:p>
          <a:p>
            <a:pPr indent="-233680" lvl="1" marL="640080" marR="0" rtl="0" algn="l">
              <a:lnSpc>
                <a:spcPct val="90000"/>
              </a:lnSpc>
              <a:spcBef>
                <a:spcPts val="400"/>
              </a:spcBef>
              <a:spcAft>
                <a:spcPts val="0"/>
              </a:spcAft>
              <a:buClr>
                <a:schemeClr val="accent2"/>
              </a:buClr>
              <a:buSzPct val="100000"/>
              <a:buFont typeface="Arial"/>
              <a:buChar char="•"/>
            </a:pPr>
            <a:r>
              <a:rPr b="0" i="0" lang="en-US" sz="2000" u="none" cap="none" strike="noStrike">
                <a:solidFill>
                  <a:schemeClr val="dk1"/>
                </a:solidFill>
                <a:latin typeface="Calibri"/>
                <a:ea typeface="Calibri"/>
                <a:cs typeface="Calibri"/>
                <a:sym typeface="Calibri"/>
              </a:rPr>
              <a:t>Null hypothesis – H</a:t>
            </a:r>
            <a:r>
              <a:rPr b="0" baseline="-25000" i="0" lang="en-US" sz="2000" u="none" cap="none" strike="noStrike">
                <a:solidFill>
                  <a:schemeClr val="dk1"/>
                </a:solidFill>
                <a:latin typeface="Calibri"/>
                <a:ea typeface="Calibri"/>
                <a:cs typeface="Calibri"/>
                <a:sym typeface="Calibri"/>
              </a:rPr>
              <a:t>0</a:t>
            </a:r>
            <a:r>
              <a:rPr b="0" i="0" lang="en-US" sz="2000" u="none" cap="none" strike="noStrike">
                <a:solidFill>
                  <a:schemeClr val="dk1"/>
                </a:solidFill>
                <a:latin typeface="Calibri"/>
                <a:ea typeface="Calibri"/>
                <a:cs typeface="Calibri"/>
                <a:sym typeface="Calibri"/>
              </a:rPr>
              <a:t> = there is no change to amount of wireless signal strength when there is a human and no human inside the line of sight of the wireless access point and data gathering computer</a:t>
            </a:r>
          </a:p>
          <a:p>
            <a:pPr indent="-233680" lvl="1" marL="640080" marR="0" rtl="0" algn="l">
              <a:lnSpc>
                <a:spcPct val="90000"/>
              </a:lnSpc>
              <a:spcBef>
                <a:spcPts val="400"/>
              </a:spcBef>
              <a:buClr>
                <a:schemeClr val="accent2"/>
              </a:buClr>
              <a:buSzPct val="100000"/>
              <a:buFont typeface="Arial"/>
              <a:buChar char="•"/>
            </a:pPr>
            <a:r>
              <a:rPr b="0" i="0" lang="en-US" sz="2000" u="none" cap="none" strike="noStrike">
                <a:solidFill>
                  <a:schemeClr val="dk1"/>
                </a:solidFill>
                <a:latin typeface="Calibri"/>
                <a:ea typeface="Calibri"/>
                <a:cs typeface="Calibri"/>
                <a:sym typeface="Calibri"/>
              </a:rPr>
              <a:t>Alternative hypothesis –  H</a:t>
            </a:r>
            <a:r>
              <a:rPr b="0" baseline="-25000" i="0" lang="en-US" sz="2000" u="none" cap="none" strike="noStrike">
                <a:solidFill>
                  <a:schemeClr val="dk1"/>
                </a:solidFill>
                <a:latin typeface="Calibri"/>
                <a:ea typeface="Calibri"/>
                <a:cs typeface="Calibri"/>
                <a:sym typeface="Calibri"/>
              </a:rPr>
              <a:t>1</a:t>
            </a:r>
            <a:r>
              <a:rPr b="0" i="0" lang="en-US" sz="2000" u="none" cap="none" strike="noStrike">
                <a:solidFill>
                  <a:schemeClr val="dk1"/>
                </a:solidFill>
                <a:latin typeface="Calibri"/>
                <a:ea typeface="Calibri"/>
                <a:cs typeface="Calibri"/>
                <a:sym typeface="Calibri"/>
              </a:rPr>
              <a:t> =  there is a significant amount of wireless signal strength drop when there is a human inside the line of sight of the wireless access point and data gathering computer</a:t>
            </a: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9" name="Shape 389"/>
        <p:cNvGrpSpPr/>
        <p:nvPr/>
      </p:nvGrpSpPr>
      <p:grpSpPr>
        <a:xfrm>
          <a:off x="0" y="0"/>
          <a:ext cx="0" cy="0"/>
          <a:chOff x="0" y="0"/>
          <a:chExt cx="0" cy="0"/>
        </a:xfrm>
      </p:grpSpPr>
      <p:sp>
        <p:nvSpPr>
          <p:cNvPr id="390" name="Shape 390"/>
          <p:cNvSpPr txBox="1"/>
          <p:nvPr>
            <p:ph type="title"/>
          </p:nvPr>
        </p:nvSpPr>
        <p:spPr>
          <a:xfrm>
            <a:off x="457200" y="274637"/>
            <a:ext cx="7619999"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Cambria"/>
              <a:buNone/>
            </a:pPr>
            <a:r>
              <a:rPr b="0" i="0" lang="en-US" sz="4200" u="none" cap="none" strike="noStrike">
                <a:solidFill>
                  <a:schemeClr val="dk2"/>
                </a:solidFill>
                <a:latin typeface="Cambria"/>
                <a:ea typeface="Cambria"/>
                <a:cs typeface="Cambria"/>
                <a:sym typeface="Cambria"/>
              </a:rPr>
              <a:t>Answering Research Question</a:t>
            </a:r>
            <a:r>
              <a:rPr lang="en-US" sz="4200"/>
              <a:t> 1</a:t>
            </a:r>
            <a:r>
              <a:rPr b="0" i="0" lang="en-US" sz="4200" u="none" cap="none" strike="noStrike">
                <a:solidFill>
                  <a:schemeClr val="dk2"/>
                </a:solidFill>
                <a:latin typeface="Cambria"/>
                <a:ea typeface="Cambria"/>
                <a:cs typeface="Cambria"/>
                <a:sym typeface="Cambria"/>
              </a:rPr>
              <a:t>..</a:t>
            </a:r>
          </a:p>
        </p:txBody>
      </p:sp>
      <p:sp>
        <p:nvSpPr>
          <p:cNvPr id="391" name="Shape 391"/>
          <p:cNvSpPr txBox="1"/>
          <p:nvPr>
            <p:ph idx="1" type="body"/>
          </p:nvPr>
        </p:nvSpPr>
        <p:spPr>
          <a:xfrm>
            <a:off x="457200" y="1600200"/>
            <a:ext cx="7619999" cy="4800600"/>
          </a:xfrm>
          <a:prstGeom prst="rect">
            <a:avLst/>
          </a:prstGeom>
          <a:noFill/>
          <a:ln>
            <a:noFill/>
          </a:ln>
        </p:spPr>
        <p:txBody>
          <a:bodyPr anchorCtr="0" anchor="t" bIns="45700" lIns="91425" rIns="91425" tIns="45700">
            <a:noAutofit/>
          </a:bodyPr>
          <a:lstStyle/>
          <a:p>
            <a:pPr indent="-228600" lvl="0" marL="342900" marR="0" rtl="0" algn="l">
              <a:lnSpc>
                <a:spcPct val="90000"/>
              </a:lnSpc>
              <a:spcBef>
                <a:spcPts val="0"/>
              </a:spcBef>
              <a:spcAft>
                <a:spcPts val="0"/>
              </a:spcAft>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Proving the hypothesis with regard to scenario 12</a:t>
            </a:r>
          </a:p>
          <a:p>
            <a:pPr indent="-233680" lvl="1" marL="640080" marR="0" rtl="0" algn="l">
              <a:lnSpc>
                <a:spcPct val="90000"/>
              </a:lnSpc>
              <a:spcBef>
                <a:spcPts val="400"/>
              </a:spcBef>
              <a:spcAft>
                <a:spcPts val="0"/>
              </a:spcAft>
              <a:buClr>
                <a:schemeClr val="accent2"/>
              </a:buClr>
              <a:buSzPct val="100000"/>
              <a:buFont typeface="Arial"/>
              <a:buChar char="•"/>
            </a:pPr>
            <a:r>
              <a:rPr b="0" i="0" lang="en-US" sz="2000" u="none" cap="none" strike="noStrike">
                <a:solidFill>
                  <a:schemeClr val="dk1"/>
                </a:solidFill>
                <a:latin typeface="Calibri"/>
                <a:ea typeface="Calibri"/>
                <a:cs typeface="Calibri"/>
                <a:sym typeface="Calibri"/>
              </a:rPr>
              <a:t>Using a 0.05 level of significance</a:t>
            </a:r>
          </a:p>
          <a:p>
            <a:pPr indent="-233680" lvl="1" marL="640080" marR="0" rtl="0" algn="l">
              <a:lnSpc>
                <a:spcPct val="90000"/>
              </a:lnSpc>
              <a:spcBef>
                <a:spcPts val="400"/>
              </a:spcBef>
              <a:spcAft>
                <a:spcPts val="0"/>
              </a:spcAft>
              <a:buClr>
                <a:schemeClr val="accent2"/>
              </a:buClr>
              <a:buSzPct val="100000"/>
              <a:buFont typeface="Arial"/>
              <a:buChar char="•"/>
            </a:pPr>
            <a:r>
              <a:rPr b="0" i="0" lang="en-US" sz="2000" u="none" cap="none" strike="noStrike">
                <a:solidFill>
                  <a:schemeClr val="dk1"/>
                </a:solidFill>
                <a:latin typeface="Calibri"/>
                <a:ea typeface="Calibri"/>
                <a:cs typeface="Calibri"/>
                <a:sym typeface="Calibri"/>
              </a:rPr>
              <a:t>Calculate values</a:t>
            </a:r>
          </a:p>
          <a:p>
            <a:pPr indent="-233680" lvl="1" marL="640080" marR="0" rtl="0" algn="l">
              <a:lnSpc>
                <a:spcPct val="90000"/>
              </a:lnSpc>
              <a:spcBef>
                <a:spcPts val="400"/>
              </a:spcBef>
              <a:spcAft>
                <a:spcPts val="0"/>
              </a:spcAft>
              <a:buClr>
                <a:schemeClr val="accent2"/>
              </a:buClr>
              <a:buSzPct val="100000"/>
              <a:buFont typeface="Arial"/>
              <a:buNone/>
            </a:pPr>
            <a:r>
              <a:t/>
            </a:r>
            <a:endParaRPr b="0" i="0" sz="2000" u="none" cap="none" strike="noStrike">
              <a:solidFill>
                <a:schemeClr val="dk1"/>
              </a:solidFill>
              <a:latin typeface="Calibri"/>
              <a:ea typeface="Calibri"/>
              <a:cs typeface="Calibri"/>
              <a:sym typeface="Calibri"/>
            </a:endParaRPr>
          </a:p>
          <a:p>
            <a:pPr indent="-233680" lvl="1" marL="640080" marR="0" rtl="0" algn="l">
              <a:lnSpc>
                <a:spcPct val="90000"/>
              </a:lnSpc>
              <a:spcBef>
                <a:spcPts val="400"/>
              </a:spcBef>
              <a:spcAft>
                <a:spcPts val="0"/>
              </a:spcAft>
              <a:buClr>
                <a:schemeClr val="accent2"/>
              </a:buClr>
              <a:buSzPct val="100000"/>
              <a:buFont typeface="Arial"/>
              <a:buNone/>
            </a:pPr>
            <a:r>
              <a:t/>
            </a:r>
            <a:endParaRPr b="0" i="0" sz="2000" u="none" cap="none" strike="noStrike">
              <a:solidFill>
                <a:schemeClr val="dk1"/>
              </a:solidFill>
              <a:latin typeface="Calibri"/>
              <a:ea typeface="Calibri"/>
              <a:cs typeface="Calibri"/>
              <a:sym typeface="Calibri"/>
            </a:endParaRPr>
          </a:p>
          <a:p>
            <a:pPr indent="-233680" lvl="1" marL="640080" marR="0" rtl="0" algn="l">
              <a:lnSpc>
                <a:spcPct val="90000"/>
              </a:lnSpc>
              <a:spcBef>
                <a:spcPts val="400"/>
              </a:spcBef>
              <a:spcAft>
                <a:spcPts val="0"/>
              </a:spcAft>
              <a:buClr>
                <a:schemeClr val="accent2"/>
              </a:buClr>
              <a:buSzPct val="100000"/>
              <a:buFont typeface="Arial"/>
              <a:buNone/>
            </a:pPr>
            <a:r>
              <a:t/>
            </a:r>
            <a:endParaRPr b="0" i="0" sz="2000" u="none" cap="none" strike="noStrike">
              <a:solidFill>
                <a:schemeClr val="dk1"/>
              </a:solidFill>
              <a:latin typeface="Calibri"/>
              <a:ea typeface="Calibri"/>
              <a:cs typeface="Calibri"/>
              <a:sym typeface="Calibri"/>
            </a:endParaRPr>
          </a:p>
          <a:p>
            <a:pPr indent="-233680" lvl="1" marL="640080" marR="0" rtl="0" algn="l">
              <a:lnSpc>
                <a:spcPct val="90000"/>
              </a:lnSpc>
              <a:spcBef>
                <a:spcPts val="400"/>
              </a:spcBef>
              <a:spcAft>
                <a:spcPts val="0"/>
              </a:spcAft>
              <a:buClr>
                <a:schemeClr val="accent2"/>
              </a:buClr>
              <a:buSzPct val="100000"/>
              <a:buFont typeface="Arial"/>
              <a:buNone/>
            </a:pPr>
            <a:r>
              <a:t/>
            </a:r>
            <a:endParaRPr b="0" i="0" sz="2000" u="none" cap="none" strike="noStrike">
              <a:solidFill>
                <a:schemeClr val="dk1"/>
              </a:solidFill>
              <a:latin typeface="Calibri"/>
              <a:ea typeface="Calibri"/>
              <a:cs typeface="Calibri"/>
              <a:sym typeface="Calibri"/>
            </a:endParaRPr>
          </a:p>
          <a:p>
            <a:pPr indent="-233680" lvl="1" marL="640080" marR="0" rtl="0" algn="l">
              <a:lnSpc>
                <a:spcPct val="90000"/>
              </a:lnSpc>
              <a:spcBef>
                <a:spcPts val="400"/>
              </a:spcBef>
              <a:spcAft>
                <a:spcPts val="0"/>
              </a:spcAft>
              <a:buClr>
                <a:schemeClr val="accent2"/>
              </a:buClr>
              <a:buSzPct val="100000"/>
              <a:buFont typeface="Arial"/>
              <a:buNone/>
            </a:pPr>
            <a:r>
              <a:t/>
            </a:r>
            <a:endParaRPr b="0" i="0" sz="2000" u="none" cap="none" strike="noStrike">
              <a:solidFill>
                <a:schemeClr val="dk1"/>
              </a:solidFill>
              <a:latin typeface="Calibri"/>
              <a:ea typeface="Calibri"/>
              <a:cs typeface="Calibri"/>
              <a:sym typeface="Calibri"/>
            </a:endParaRPr>
          </a:p>
          <a:p>
            <a:pPr indent="-233680" lvl="1" marL="640080" marR="0" rtl="0" algn="l">
              <a:lnSpc>
                <a:spcPct val="90000"/>
              </a:lnSpc>
              <a:spcBef>
                <a:spcPts val="400"/>
              </a:spcBef>
              <a:spcAft>
                <a:spcPts val="0"/>
              </a:spcAft>
              <a:buClr>
                <a:schemeClr val="accent2"/>
              </a:buClr>
              <a:buSzPct val="100000"/>
              <a:buFont typeface="Arial"/>
              <a:buNone/>
            </a:pPr>
            <a:r>
              <a:t/>
            </a:r>
            <a:endParaRPr b="0" i="0" sz="2000" u="none" cap="none" strike="noStrike">
              <a:solidFill>
                <a:schemeClr val="dk1"/>
              </a:solidFill>
              <a:latin typeface="Calibri"/>
              <a:ea typeface="Calibri"/>
              <a:cs typeface="Calibri"/>
              <a:sym typeface="Calibri"/>
            </a:endParaRPr>
          </a:p>
          <a:p>
            <a:pPr indent="-233680" lvl="1" marL="640080" marR="0" rtl="0" algn="l">
              <a:lnSpc>
                <a:spcPct val="90000"/>
              </a:lnSpc>
              <a:spcBef>
                <a:spcPts val="400"/>
              </a:spcBef>
              <a:spcAft>
                <a:spcPts val="0"/>
              </a:spcAft>
              <a:buClr>
                <a:schemeClr val="accent2"/>
              </a:buClr>
              <a:buSzPct val="100000"/>
              <a:buFont typeface="Arial"/>
              <a:buChar char="•"/>
            </a:pPr>
            <a:r>
              <a:rPr b="0" i="0" lang="en-US" sz="2000" u="none" cap="none" strike="noStrike">
                <a:solidFill>
                  <a:schemeClr val="dk1"/>
                </a:solidFill>
                <a:latin typeface="Calibri"/>
                <a:ea typeface="Calibri"/>
                <a:cs typeface="Calibri"/>
                <a:sym typeface="Calibri"/>
              </a:rPr>
              <a:t>Null hypothesis: μ = -42.78019231</a:t>
            </a:r>
          </a:p>
          <a:p>
            <a:pPr indent="-233680" lvl="1" marL="640080" marR="0" rtl="0" algn="l">
              <a:lnSpc>
                <a:spcPct val="90000"/>
              </a:lnSpc>
              <a:spcBef>
                <a:spcPts val="400"/>
              </a:spcBef>
              <a:spcAft>
                <a:spcPts val="0"/>
              </a:spcAft>
              <a:buClr>
                <a:schemeClr val="accent2"/>
              </a:buClr>
              <a:buSzPct val="100000"/>
              <a:buFont typeface="Arial"/>
              <a:buChar char="•"/>
            </a:pPr>
            <a:r>
              <a:rPr b="0" i="0" lang="en-US" sz="2000" u="none" cap="none" strike="noStrike">
                <a:solidFill>
                  <a:schemeClr val="dk1"/>
                </a:solidFill>
                <a:latin typeface="Calibri"/>
                <a:ea typeface="Calibri"/>
                <a:cs typeface="Calibri"/>
                <a:sym typeface="Calibri"/>
              </a:rPr>
              <a:t>Alternative hypothesis: μ ≠ -42.78019231</a:t>
            </a:r>
          </a:p>
          <a:p>
            <a:pPr indent="-228600" lvl="0" marL="342900" marR="0" rtl="0" algn="l">
              <a:lnSpc>
                <a:spcPct val="90000"/>
              </a:lnSpc>
              <a:spcBef>
                <a:spcPts val="440"/>
              </a:spcBef>
              <a:spcAft>
                <a:spcPts val="0"/>
              </a:spcAft>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The t-value is t = 0. This is below the .05 standard, so the result is statistically significant for all scenarios</a:t>
            </a:r>
          </a:p>
          <a:p>
            <a:pPr indent="-233680" lvl="1" marL="640080" marR="0" rtl="0" algn="l">
              <a:lnSpc>
                <a:spcPct val="90000"/>
              </a:lnSpc>
              <a:spcBef>
                <a:spcPts val="400"/>
              </a:spcBef>
              <a:buClr>
                <a:schemeClr val="accent2"/>
              </a:buClr>
              <a:buSzPct val="100000"/>
              <a:buFont typeface="Arial"/>
              <a:buNone/>
            </a:pPr>
            <a:r>
              <a:t/>
            </a:r>
            <a:endParaRPr b="0" i="0" sz="2000" u="none" cap="none" strike="noStrike">
              <a:solidFill>
                <a:schemeClr val="dk1"/>
              </a:solidFill>
              <a:latin typeface="Calibri"/>
              <a:ea typeface="Calibri"/>
              <a:cs typeface="Calibri"/>
              <a:sym typeface="Calibri"/>
            </a:endParaRPr>
          </a:p>
        </p:txBody>
      </p:sp>
      <p:graphicFrame>
        <p:nvGraphicFramePr>
          <p:cNvPr id="392" name="Shape 392"/>
          <p:cNvGraphicFramePr/>
          <p:nvPr/>
        </p:nvGraphicFramePr>
        <p:xfrm>
          <a:off x="990600" y="2667000"/>
          <a:ext cx="3000000" cy="3000000"/>
        </p:xfrm>
        <a:graphic>
          <a:graphicData uri="http://schemas.openxmlformats.org/drawingml/2006/table">
            <a:tbl>
              <a:tblPr bandRow="1" firstRow="1">
                <a:noFill/>
                <a:tableStyleId>{644EFB5B-98EA-4B76-B7F5-B0ACCF868433}</a:tableStyleId>
              </a:tblPr>
              <a:tblGrid>
                <a:gridCol w="1600200"/>
                <a:gridCol w="1600200"/>
                <a:gridCol w="1371600"/>
              </a:tblGrid>
              <a:tr h="370850">
                <a:tc>
                  <a:txBody>
                    <a:bodyPr>
                      <a:noAutofit/>
                    </a:bodyPr>
                    <a:lstStyle/>
                    <a:p>
                      <a:pPr indent="0" lvl="0" marL="0" marR="0" rtl="0" algn="l">
                        <a:spcBef>
                          <a:spcPts val="0"/>
                        </a:spcBef>
                        <a:buSzPct val="25000"/>
                        <a:buNone/>
                      </a:pPr>
                      <a:r>
                        <a:rPr lang="en-US" sz="1800" u="none" cap="none" strike="noStrike"/>
                        <a:t>Scenario</a:t>
                      </a:r>
                    </a:p>
                  </a:txBody>
                  <a:tcPr marT="45725" marB="45725" marR="91450" marL="91450"/>
                </a:tc>
                <a:tc>
                  <a:txBody>
                    <a:bodyPr>
                      <a:noAutofit/>
                    </a:bodyPr>
                    <a:lstStyle/>
                    <a:p>
                      <a:pPr indent="0" lvl="0" marL="0" marR="0" rtl="0" algn="l">
                        <a:spcBef>
                          <a:spcPts val="0"/>
                        </a:spcBef>
                        <a:buSzPct val="25000"/>
                        <a:buNone/>
                      </a:pPr>
                      <a:r>
                        <a:rPr lang="en-US" sz="1800"/>
                        <a:t>Mean (db)</a:t>
                      </a:r>
                    </a:p>
                  </a:txBody>
                  <a:tcPr marT="45725" marB="45725" marR="91450" marL="91450"/>
                </a:tc>
                <a:tc>
                  <a:txBody>
                    <a:bodyPr>
                      <a:noAutofit/>
                    </a:bodyPr>
                    <a:lstStyle/>
                    <a:p>
                      <a:pPr indent="0" lvl="0" marL="0" marR="0" rtl="0" algn="l">
                        <a:spcBef>
                          <a:spcPts val="0"/>
                        </a:spcBef>
                        <a:buSzPct val="25000"/>
                        <a:buNone/>
                      </a:pPr>
                      <a:r>
                        <a:rPr lang="en-US" sz="1800"/>
                        <a:t>T-Test value</a:t>
                      </a:r>
                    </a:p>
                  </a:txBody>
                  <a:tcPr marT="45725" marB="45725" marR="91450" marL="91450"/>
                </a:tc>
              </a:tr>
              <a:tr h="370850">
                <a:tc>
                  <a:txBody>
                    <a:bodyPr>
                      <a:noAutofit/>
                    </a:bodyPr>
                    <a:lstStyle/>
                    <a:p>
                      <a:pPr indent="0" lvl="0" marL="0" marR="0" rtl="0" algn="l">
                        <a:spcBef>
                          <a:spcPts val="0"/>
                        </a:spcBef>
                        <a:buSzPct val="25000"/>
                        <a:buNone/>
                      </a:pPr>
                      <a:r>
                        <a:rPr lang="en-US" sz="1800"/>
                        <a:t>Scenario</a:t>
                      </a:r>
                      <a:r>
                        <a:rPr lang="en-US" sz="1800"/>
                        <a:t> 12</a:t>
                      </a:r>
                    </a:p>
                  </a:txBody>
                  <a:tcPr marT="45725" marB="45725" marR="91450" marL="91450"/>
                </a:tc>
                <a:tc>
                  <a:txBody>
                    <a:bodyPr>
                      <a:noAutofit/>
                    </a:bodyPr>
                    <a:lstStyle/>
                    <a:p>
                      <a:pPr indent="0" lvl="0" marL="0" marR="0" rtl="0" algn="l">
                        <a:spcBef>
                          <a:spcPts val="0"/>
                        </a:spcBef>
                        <a:buSzPct val="25000"/>
                        <a:buNone/>
                      </a:pPr>
                      <a:r>
                        <a:rPr lang="en-US" sz="1800"/>
                        <a:t>-42.78019231</a:t>
                      </a:r>
                    </a:p>
                  </a:txBody>
                  <a:tcPr marT="45725" marB="45725" marR="91450" marL="91450"/>
                </a:tc>
                <a:tc>
                  <a:txBody>
                    <a:bodyPr>
                      <a:noAutofit/>
                    </a:bodyPr>
                    <a:lstStyle/>
                    <a:p>
                      <a:pPr indent="0" lvl="0" marL="0" marR="0" rtl="0" algn="l">
                        <a:spcBef>
                          <a:spcPts val="0"/>
                        </a:spcBef>
                        <a:buSzPct val="25000"/>
                        <a:buNone/>
                      </a:pPr>
                      <a:r>
                        <a:rPr lang="en-US" sz="1800"/>
                        <a:t>-</a:t>
                      </a:r>
                    </a:p>
                  </a:txBody>
                  <a:tcPr marT="45725" marB="45725" marR="91450" marL="91450"/>
                </a:tc>
              </a:tr>
              <a:tr h="370850">
                <a:tc>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US" sz="1800"/>
                        <a:t>Scenario</a:t>
                      </a:r>
                      <a:r>
                        <a:rPr lang="en-US" sz="1800"/>
                        <a:t> 12 - 1</a:t>
                      </a:r>
                    </a:p>
                  </a:txBody>
                  <a:tcPr marT="45725" marB="45725" marR="91450" marL="91450"/>
                </a:tc>
                <a:tc>
                  <a:txBody>
                    <a:bodyPr>
                      <a:noAutofit/>
                    </a:bodyPr>
                    <a:lstStyle/>
                    <a:p>
                      <a:pPr indent="0" lvl="0" marL="0" marR="0" rtl="0" algn="l">
                        <a:spcBef>
                          <a:spcPts val="0"/>
                        </a:spcBef>
                        <a:buSzPct val="25000"/>
                        <a:buNone/>
                      </a:pPr>
                      <a:r>
                        <a:rPr lang="en-US" sz="1800"/>
                        <a:t>-53.95653846</a:t>
                      </a:r>
                    </a:p>
                  </a:txBody>
                  <a:tcPr marT="45725" marB="45725" marR="91450" marL="91450"/>
                </a:tc>
                <a:tc>
                  <a:txBody>
                    <a:bodyPr>
                      <a:noAutofit/>
                    </a:bodyPr>
                    <a:lstStyle/>
                    <a:p>
                      <a:pPr indent="0" lvl="0" marL="0" marR="0" rtl="0" algn="l">
                        <a:spcBef>
                          <a:spcPts val="0"/>
                        </a:spcBef>
                        <a:buSzPct val="25000"/>
                        <a:buNone/>
                      </a:pPr>
                      <a:r>
                        <a:rPr lang="en-US" sz="1800"/>
                        <a:t>0</a:t>
                      </a:r>
                    </a:p>
                  </a:txBody>
                  <a:tcPr marT="45725" marB="45725" marR="91450" marL="91450"/>
                </a:tc>
              </a:tr>
              <a:tr h="370850">
                <a:tc>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US" sz="1800"/>
                        <a:t>Scenario</a:t>
                      </a:r>
                      <a:r>
                        <a:rPr lang="en-US" sz="1800"/>
                        <a:t> 12 - 2</a:t>
                      </a:r>
                    </a:p>
                  </a:txBody>
                  <a:tcPr marT="45725" marB="45725" marR="91450" marL="91450"/>
                </a:tc>
                <a:tc>
                  <a:txBody>
                    <a:bodyPr>
                      <a:noAutofit/>
                    </a:bodyPr>
                    <a:lstStyle/>
                    <a:p>
                      <a:pPr indent="0" lvl="0" marL="0" marR="0" rtl="0" algn="l">
                        <a:spcBef>
                          <a:spcPts val="0"/>
                        </a:spcBef>
                        <a:buSzPct val="25000"/>
                        <a:buNone/>
                      </a:pPr>
                      <a:r>
                        <a:rPr lang="en-US" sz="1800"/>
                        <a:t>-54.40423077</a:t>
                      </a:r>
                      <a:r>
                        <a:rPr lang="en-US" sz="1800"/>
                        <a:t> </a:t>
                      </a:r>
                    </a:p>
                  </a:txBody>
                  <a:tcPr marT="45725" marB="45725" marR="91450" marL="91450"/>
                </a:tc>
                <a:tc>
                  <a:txBody>
                    <a:bodyPr>
                      <a:noAutofit/>
                    </a:bodyPr>
                    <a:lstStyle/>
                    <a:p>
                      <a:pPr indent="0" lvl="0" marL="0" marR="0" rtl="0" algn="l">
                        <a:spcBef>
                          <a:spcPts val="0"/>
                        </a:spcBef>
                        <a:buSzPct val="25000"/>
                        <a:buNone/>
                      </a:pPr>
                      <a:r>
                        <a:rPr lang="en-US" sz="1800"/>
                        <a:t>0</a:t>
                      </a:r>
                    </a:p>
                  </a:txBody>
                  <a:tcPr marT="45725" marB="45725" marR="91450" marL="91450"/>
                </a:tc>
              </a:tr>
              <a:tr h="370850">
                <a:tc>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US" sz="1800"/>
                        <a:t>Scenario</a:t>
                      </a:r>
                      <a:r>
                        <a:rPr lang="en-US" sz="1800"/>
                        <a:t> 12 - 3</a:t>
                      </a:r>
                    </a:p>
                  </a:txBody>
                  <a:tcPr marT="45725" marB="45725" marR="91450" marL="91450"/>
                </a:tc>
                <a:tc>
                  <a:txBody>
                    <a:bodyPr>
                      <a:noAutofit/>
                    </a:bodyPr>
                    <a:lstStyle/>
                    <a:p>
                      <a:pPr indent="0" lvl="0" marL="0" marR="0" rtl="0" algn="l">
                        <a:spcBef>
                          <a:spcPts val="0"/>
                        </a:spcBef>
                        <a:buSzPct val="25000"/>
                        <a:buNone/>
                      </a:pPr>
                      <a:r>
                        <a:rPr lang="en-US" sz="1800"/>
                        <a:t>-52.2975</a:t>
                      </a:r>
                    </a:p>
                  </a:txBody>
                  <a:tcPr marT="45725" marB="45725" marR="91450" marL="91450"/>
                </a:tc>
                <a:tc>
                  <a:txBody>
                    <a:bodyPr>
                      <a:noAutofit/>
                    </a:bodyPr>
                    <a:lstStyle/>
                    <a:p>
                      <a:pPr indent="0" lvl="0" marL="0" marR="0" rtl="0" algn="l">
                        <a:spcBef>
                          <a:spcPts val="0"/>
                        </a:spcBef>
                        <a:buSzPct val="25000"/>
                        <a:buNone/>
                      </a:pPr>
                      <a:r>
                        <a:rPr lang="en-US" sz="1800"/>
                        <a:t>0</a:t>
                      </a:r>
                    </a:p>
                  </a:txBody>
                  <a:tcPr marT="45725" marB="45725" marR="91450" marL="91450"/>
                </a:tc>
              </a:tr>
            </a:tbl>
          </a:graphicData>
        </a:graphic>
      </p:graphicFrame>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7" name="Shape 397"/>
        <p:cNvGrpSpPr/>
        <p:nvPr/>
      </p:nvGrpSpPr>
      <p:grpSpPr>
        <a:xfrm>
          <a:off x="0" y="0"/>
          <a:ext cx="0" cy="0"/>
          <a:chOff x="0" y="0"/>
          <a:chExt cx="0" cy="0"/>
        </a:xfrm>
      </p:grpSpPr>
      <p:sp>
        <p:nvSpPr>
          <p:cNvPr id="398" name="Shape 398"/>
          <p:cNvSpPr txBox="1"/>
          <p:nvPr>
            <p:ph type="title"/>
          </p:nvPr>
        </p:nvSpPr>
        <p:spPr>
          <a:xfrm>
            <a:off x="457200" y="274637"/>
            <a:ext cx="7619999" cy="1143000"/>
          </a:xfrm>
          <a:prstGeom prst="rect">
            <a:avLst/>
          </a:prstGeom>
        </p:spPr>
        <p:txBody>
          <a:bodyPr anchorCtr="0" anchor="ctr" bIns="91425" lIns="91425" rIns="91425" tIns="91425">
            <a:noAutofit/>
          </a:bodyPr>
          <a:lstStyle/>
          <a:p>
            <a:pPr lvl="0">
              <a:spcBef>
                <a:spcPts val="0"/>
              </a:spcBef>
              <a:buClr>
                <a:schemeClr val="dk2"/>
              </a:buClr>
              <a:buSzPct val="25000"/>
              <a:buFont typeface="Cambria"/>
              <a:buNone/>
            </a:pPr>
            <a:r>
              <a:rPr lang="en-US" sz="4300"/>
              <a:t>Answering Research Question 2</a:t>
            </a:r>
          </a:p>
        </p:txBody>
      </p:sp>
      <p:sp>
        <p:nvSpPr>
          <p:cNvPr id="399" name="Shape 399"/>
          <p:cNvSpPr txBox="1"/>
          <p:nvPr>
            <p:ph idx="1" type="body"/>
          </p:nvPr>
        </p:nvSpPr>
        <p:spPr>
          <a:xfrm>
            <a:off x="457200" y="1281225"/>
            <a:ext cx="7619999" cy="4800600"/>
          </a:xfrm>
          <a:prstGeom prst="rect">
            <a:avLst/>
          </a:prstGeom>
        </p:spPr>
        <p:txBody>
          <a:bodyPr anchorCtr="0" anchor="t" bIns="91425" lIns="91425" rIns="91425" tIns="91425">
            <a:noAutofit/>
          </a:bodyPr>
          <a:lstStyle/>
          <a:p>
            <a:pPr indent="-228600" lvl="0" marL="457200" rtl="0">
              <a:lnSpc>
                <a:spcPct val="115000"/>
              </a:lnSpc>
              <a:spcBef>
                <a:spcPts val="0"/>
              </a:spcBef>
            </a:pPr>
            <a:r>
              <a:rPr lang="en-US"/>
              <a:t>To answer second research question we use a probability based approach</a:t>
            </a:r>
          </a:p>
          <a:p>
            <a:pPr indent="-228600" lvl="0" marL="457200" rtl="0">
              <a:lnSpc>
                <a:spcPct val="115000"/>
              </a:lnSpc>
              <a:spcBef>
                <a:spcPts val="0"/>
              </a:spcBef>
            </a:pPr>
            <a:r>
              <a:rPr lang="en-US"/>
              <a:t>Normal Probability Density Function</a:t>
            </a:r>
          </a:p>
          <a:p>
            <a:pPr indent="-228600" lvl="0" marL="457200" rtl="0">
              <a:lnSpc>
                <a:spcPct val="115000"/>
              </a:lnSpc>
              <a:spcBef>
                <a:spcPts val="0"/>
              </a:spcBef>
            </a:pPr>
            <a:r>
              <a:rPr lang="en-US"/>
              <a:t>Can get the occurrence probability of a value in a distribution</a:t>
            </a:r>
          </a:p>
          <a:p>
            <a:pPr indent="-228600" lvl="0" marL="457200" rtl="0">
              <a:lnSpc>
                <a:spcPct val="115000"/>
              </a:lnSpc>
              <a:spcBef>
                <a:spcPts val="0"/>
              </a:spcBef>
            </a:pPr>
            <a:r>
              <a:rPr lang="en-US"/>
              <a:t>Again we are using the scenario 12 and its sub scenarios</a:t>
            </a:r>
          </a:p>
          <a:p>
            <a:pPr indent="-228600" lvl="0" marL="457200">
              <a:lnSpc>
                <a:spcPct val="115000"/>
              </a:lnSpc>
              <a:spcBef>
                <a:spcPts val="0"/>
              </a:spcBef>
            </a:pPr>
            <a:r>
              <a:rPr lang="en-US"/>
              <a:t>take the RSSI value with highest frequency from these scenarios and calculate the occurrence probability</a:t>
            </a:r>
            <a:br>
              <a:rPr lang="en-US"/>
            </a:br>
          </a:p>
        </p:txBody>
      </p:sp>
      <p:graphicFrame>
        <p:nvGraphicFramePr>
          <p:cNvPr id="400" name="Shape 400"/>
          <p:cNvGraphicFramePr/>
          <p:nvPr/>
        </p:nvGraphicFramePr>
        <p:xfrm>
          <a:off x="910850" y="4170750"/>
          <a:ext cx="3000000" cy="3000000"/>
        </p:xfrm>
        <a:graphic>
          <a:graphicData uri="http://schemas.openxmlformats.org/drawingml/2006/table">
            <a:tbl>
              <a:tblPr bandRow="1" firstRow="1">
                <a:noFill/>
                <a:tableStyleId>{644EFB5B-98EA-4B76-B7F5-B0ACCF868433}</a:tableStyleId>
              </a:tblPr>
              <a:tblGrid>
                <a:gridCol w="1614000"/>
                <a:gridCol w="2399650"/>
                <a:gridCol w="1469725"/>
              </a:tblGrid>
              <a:tr h="370850">
                <a:tc>
                  <a:txBody>
                    <a:bodyPr>
                      <a:noAutofit/>
                    </a:bodyPr>
                    <a:lstStyle/>
                    <a:p>
                      <a:pPr indent="0" lvl="0" marL="0" marR="0" rtl="0" algn="l">
                        <a:spcBef>
                          <a:spcPts val="0"/>
                        </a:spcBef>
                        <a:buSzPct val="25000"/>
                        <a:buNone/>
                      </a:pPr>
                      <a:r>
                        <a:rPr lang="en-US" sz="1800" u="none" cap="none" strike="noStrike"/>
                        <a:t>Scenario</a:t>
                      </a:r>
                    </a:p>
                  </a:txBody>
                  <a:tcPr marT="45725" marB="45725" marR="91450" marL="91450"/>
                </a:tc>
                <a:tc>
                  <a:txBody>
                    <a:bodyPr>
                      <a:noAutofit/>
                    </a:bodyPr>
                    <a:lstStyle/>
                    <a:p>
                      <a:pPr indent="0" lvl="0" marL="0" marR="0" rtl="0" algn="l">
                        <a:spcBef>
                          <a:spcPts val="0"/>
                        </a:spcBef>
                        <a:buSzPct val="25000"/>
                        <a:buNone/>
                      </a:pPr>
                      <a:r>
                        <a:rPr lang="en-US" sz="1800"/>
                        <a:t>RSSI value with highest frequency (dBm)</a:t>
                      </a:r>
                    </a:p>
                  </a:txBody>
                  <a:tcPr marT="45725" marB="45725" marR="91450" marL="91450"/>
                </a:tc>
                <a:tc>
                  <a:txBody>
                    <a:bodyPr>
                      <a:noAutofit/>
                    </a:bodyPr>
                    <a:lstStyle/>
                    <a:p>
                      <a:pPr indent="0" lvl="0" marL="0" marR="0" rtl="0" algn="l">
                        <a:spcBef>
                          <a:spcPts val="0"/>
                        </a:spcBef>
                        <a:buSzPct val="25000"/>
                        <a:buNone/>
                      </a:pPr>
                      <a:r>
                        <a:rPr lang="en-US" sz="1800"/>
                        <a:t>Occurrence probability</a:t>
                      </a:r>
                    </a:p>
                  </a:txBody>
                  <a:tcPr marT="45725" marB="45725" marR="91450" marL="91450"/>
                </a:tc>
              </a:tr>
              <a:tr h="370850">
                <a:tc>
                  <a:txBody>
                    <a:bodyPr>
                      <a:noAutofit/>
                    </a:bodyPr>
                    <a:lstStyle/>
                    <a:p>
                      <a:pPr indent="0" lvl="0" marL="0" marR="0" rtl="0" algn="l">
                        <a:spcBef>
                          <a:spcPts val="0"/>
                        </a:spcBef>
                        <a:buSzPct val="25000"/>
                        <a:buNone/>
                      </a:pPr>
                      <a:r>
                        <a:rPr lang="en-US" sz="1800"/>
                        <a:t>Scenario</a:t>
                      </a:r>
                      <a:r>
                        <a:rPr lang="en-US" sz="1800"/>
                        <a:t> 12</a:t>
                      </a:r>
                    </a:p>
                  </a:txBody>
                  <a:tcPr marT="45725" marB="45725" marR="91450" marL="91450"/>
                </a:tc>
                <a:tc>
                  <a:txBody>
                    <a:bodyPr>
                      <a:noAutofit/>
                    </a:bodyPr>
                    <a:lstStyle/>
                    <a:p>
                      <a:pPr indent="0" lvl="0" marL="0" marR="0" rtl="0" algn="l">
                        <a:spcBef>
                          <a:spcPts val="0"/>
                        </a:spcBef>
                        <a:buSzPct val="25000"/>
                        <a:buNone/>
                      </a:pPr>
                      <a:r>
                        <a:rPr lang="en-US" sz="1800"/>
                        <a:t>-42</a:t>
                      </a:r>
                    </a:p>
                  </a:txBody>
                  <a:tcPr marT="45725" marB="45725" marR="91450" marL="91450"/>
                </a:tc>
                <a:tc>
                  <a:txBody>
                    <a:bodyPr>
                      <a:noAutofit/>
                    </a:bodyPr>
                    <a:lstStyle/>
                    <a:p>
                      <a:pPr indent="0" lvl="0" marL="0" marR="0" rtl="0" algn="l">
                        <a:spcBef>
                          <a:spcPts val="0"/>
                        </a:spcBef>
                        <a:buSzPct val="25000"/>
                        <a:buNone/>
                      </a:pPr>
                      <a:r>
                        <a:rPr lang="en-US" sz="1800"/>
                        <a:t>0.577422691</a:t>
                      </a:r>
                    </a:p>
                  </a:txBody>
                  <a:tcPr marT="45725" marB="45725" marR="91450" marL="91450"/>
                </a:tc>
              </a:tr>
              <a:tr h="370850">
                <a:tc>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US" sz="1800"/>
                        <a:t>Scenario</a:t>
                      </a:r>
                      <a:r>
                        <a:rPr lang="en-US" sz="1800"/>
                        <a:t> 12 - 1</a:t>
                      </a:r>
                    </a:p>
                  </a:txBody>
                  <a:tcPr marT="45725" marB="45725" marR="91450" marL="91450"/>
                </a:tc>
                <a:tc>
                  <a:txBody>
                    <a:bodyPr>
                      <a:noAutofit/>
                    </a:bodyPr>
                    <a:lstStyle/>
                    <a:p>
                      <a:pPr indent="0" lvl="0" marL="0" marR="0" rtl="0" algn="l">
                        <a:spcBef>
                          <a:spcPts val="0"/>
                        </a:spcBef>
                        <a:buSzPct val="25000"/>
                        <a:buNone/>
                      </a:pPr>
                      <a:r>
                        <a:rPr lang="en-US" sz="1800"/>
                        <a:t>-53</a:t>
                      </a:r>
                    </a:p>
                  </a:txBody>
                  <a:tcPr marT="45725" marB="45725" marR="91450" marL="91450"/>
                </a:tc>
                <a:tc>
                  <a:txBody>
                    <a:bodyPr>
                      <a:noAutofit/>
                    </a:bodyPr>
                    <a:lstStyle/>
                    <a:p>
                      <a:pPr indent="0" lvl="0" marL="0" marR="0" rtl="0" algn="l">
                        <a:spcBef>
                          <a:spcPts val="0"/>
                        </a:spcBef>
                        <a:buSzPct val="25000"/>
                        <a:buNone/>
                      </a:pPr>
                      <a:r>
                        <a:rPr lang="en-US" sz="1800"/>
                        <a:t>0.665829879</a:t>
                      </a:r>
                    </a:p>
                  </a:txBody>
                  <a:tcPr marT="45725" marB="45725" marR="91450" marL="91450"/>
                </a:tc>
              </a:tr>
              <a:tr h="370850">
                <a:tc>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US" sz="1800"/>
                        <a:t>Scenario</a:t>
                      </a:r>
                      <a:r>
                        <a:rPr lang="en-US" sz="1800"/>
                        <a:t> 12 - 2</a:t>
                      </a:r>
                    </a:p>
                  </a:txBody>
                  <a:tcPr marT="45725" marB="45725" marR="91450" marL="91450"/>
                </a:tc>
                <a:tc>
                  <a:txBody>
                    <a:bodyPr>
                      <a:noAutofit/>
                    </a:bodyPr>
                    <a:lstStyle/>
                    <a:p>
                      <a:pPr indent="0" lvl="0" marL="0" marR="0" rtl="0" algn="l">
                        <a:spcBef>
                          <a:spcPts val="0"/>
                        </a:spcBef>
                        <a:buSzPct val="25000"/>
                        <a:buNone/>
                      </a:pPr>
                      <a:r>
                        <a:rPr lang="en-US" sz="1800"/>
                        <a:t>-54</a:t>
                      </a:r>
                    </a:p>
                  </a:txBody>
                  <a:tcPr marT="45725" marB="45725" marR="91450" marL="91450"/>
                </a:tc>
                <a:tc>
                  <a:txBody>
                    <a:bodyPr>
                      <a:noAutofit/>
                    </a:bodyPr>
                    <a:lstStyle/>
                    <a:p>
                      <a:pPr indent="0" lvl="0" marL="0" marR="0" rtl="0" algn="l">
                        <a:spcBef>
                          <a:spcPts val="0"/>
                        </a:spcBef>
                        <a:buSzPct val="25000"/>
                        <a:buNone/>
                      </a:pPr>
                      <a:r>
                        <a:rPr lang="en-US" sz="1800"/>
                        <a:t>0.692344273</a:t>
                      </a:r>
                    </a:p>
                  </a:txBody>
                  <a:tcPr marT="45725" marB="45725" marR="91450" marL="91450"/>
                </a:tc>
              </a:tr>
              <a:tr h="370850">
                <a:tc>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US" sz="1800"/>
                        <a:t>Scenario</a:t>
                      </a:r>
                      <a:r>
                        <a:rPr lang="en-US" sz="1800"/>
                        <a:t> 12 - 3</a:t>
                      </a:r>
                    </a:p>
                  </a:txBody>
                  <a:tcPr marT="45725" marB="45725" marR="91450" marL="91450"/>
                </a:tc>
                <a:tc>
                  <a:txBody>
                    <a:bodyPr>
                      <a:noAutofit/>
                    </a:bodyPr>
                    <a:lstStyle/>
                    <a:p>
                      <a:pPr indent="0" lvl="0" marL="0" marR="0" rtl="0" algn="l">
                        <a:spcBef>
                          <a:spcPts val="0"/>
                        </a:spcBef>
                        <a:buSzPct val="25000"/>
                        <a:buNone/>
                      </a:pPr>
                      <a:r>
                        <a:rPr lang="en-US" sz="1800"/>
                        <a:t>-51</a:t>
                      </a:r>
                    </a:p>
                  </a:txBody>
                  <a:tcPr marT="45725" marB="45725" marR="91450" marL="91450"/>
                </a:tc>
                <a:tc>
                  <a:txBody>
                    <a:bodyPr>
                      <a:noAutofit/>
                    </a:bodyPr>
                    <a:lstStyle/>
                    <a:p>
                      <a:pPr indent="0" lvl="0" marL="0" marR="0" rtl="0" algn="l">
                        <a:spcBef>
                          <a:spcPts val="0"/>
                        </a:spcBef>
                        <a:buSzPct val="25000"/>
                        <a:buNone/>
                      </a:pPr>
                      <a:r>
                        <a:rPr lang="en-US" sz="1800"/>
                        <a:t>0.705490974</a:t>
                      </a:r>
                    </a:p>
                  </a:txBody>
                  <a:tcPr marT="45725" marB="45725" marR="91450" marL="91450"/>
                </a:tc>
              </a:tr>
            </a:tbl>
          </a:graphicData>
        </a:graphic>
      </p:graphicFrame>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74637"/>
            <a:ext cx="7619999"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Cambria"/>
              <a:buNone/>
            </a:pPr>
            <a:r>
              <a:rPr b="0" i="0" lang="en-US" sz="4600" u="none" cap="none" strike="noStrike">
                <a:solidFill>
                  <a:schemeClr val="dk2"/>
                </a:solidFill>
                <a:latin typeface="Cambria"/>
                <a:ea typeface="Cambria"/>
                <a:cs typeface="Cambria"/>
                <a:sym typeface="Cambria"/>
              </a:rPr>
              <a:t>Introduction</a:t>
            </a:r>
          </a:p>
        </p:txBody>
      </p:sp>
      <p:sp>
        <p:nvSpPr>
          <p:cNvPr id="103" name="Shape 103"/>
          <p:cNvSpPr txBox="1"/>
          <p:nvPr>
            <p:ph idx="1" type="body"/>
          </p:nvPr>
        </p:nvSpPr>
        <p:spPr>
          <a:xfrm>
            <a:off x="457200" y="1600200"/>
            <a:ext cx="7619999" cy="4800600"/>
          </a:xfrm>
          <a:prstGeom prst="rect">
            <a:avLst/>
          </a:prstGeom>
          <a:noFill/>
          <a:ln>
            <a:noFill/>
          </a:ln>
        </p:spPr>
        <p:txBody>
          <a:bodyPr anchorCtr="0" anchor="t" bIns="45700" lIns="91425" rIns="91425" tIns="45700">
            <a:noAutofit/>
          </a:bodyPr>
          <a:lstStyle/>
          <a:p>
            <a:pPr indent="-228600" lvl="0" marL="342900" marR="0" rtl="0" algn="l">
              <a:spcBef>
                <a:spcPts val="0"/>
              </a:spcBef>
              <a:spcAft>
                <a:spcPts val="0"/>
              </a:spcAft>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Wi-Fi is the popular wireless networking technology using radio waves operate in 2.4GHz and 5GHz bands</a:t>
            </a:r>
          </a:p>
          <a:p>
            <a:pPr indent="-228600" lvl="0" marL="342900" marR="0" rtl="0" algn="l">
              <a:spcBef>
                <a:spcPts val="440"/>
              </a:spcBef>
              <a:spcAft>
                <a:spcPts val="0"/>
              </a:spcAft>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a huge growth in Wi-Fi enabled devices and Wi-Fi hotspots within past few years </a:t>
            </a:r>
          </a:p>
          <a:p>
            <a:pPr indent="-228600" lvl="0" marL="342900" marR="0" rtl="0" algn="l">
              <a:spcBef>
                <a:spcPts val="440"/>
              </a:spcBef>
              <a:spcAft>
                <a:spcPts val="0"/>
              </a:spcAft>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Tomography refers to imaging by sections or sectioning, through the use of any kind of penetrating wave</a:t>
            </a:r>
          </a:p>
          <a:p>
            <a:pPr indent="-228600" lvl="0" marL="342900" marR="0" rtl="0" algn="l">
              <a:spcBef>
                <a:spcPts val="440"/>
              </a:spcBef>
              <a:spcAft>
                <a:spcPts val="0"/>
              </a:spcAft>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Radio tomographic imaging (RTI) offers a new way to image passive objects in buildings and outdoor environments using received signal strength (RSS).</a:t>
            </a:r>
          </a:p>
          <a:p>
            <a:pPr indent="-228600" lvl="0" marL="342900" marR="0" rtl="0" algn="l">
              <a:spcBef>
                <a:spcPts val="440"/>
              </a:spcBef>
              <a:spcAft>
                <a:spcPts val="0"/>
              </a:spcAft>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Signal Strength is measured in decibel (db)</a:t>
            </a:r>
          </a:p>
          <a:p>
            <a:pPr indent="-228600" lvl="0" marL="342900" marR="0" rtl="0" algn="l">
              <a:spcBef>
                <a:spcPts val="440"/>
              </a:spcBef>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RSSI is a measurement of the power present in a received radio signal</a:t>
            </a: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5" name="Shape 405"/>
        <p:cNvGrpSpPr/>
        <p:nvPr/>
      </p:nvGrpSpPr>
      <p:grpSpPr>
        <a:xfrm>
          <a:off x="0" y="0"/>
          <a:ext cx="0" cy="0"/>
          <a:chOff x="0" y="0"/>
          <a:chExt cx="0" cy="0"/>
        </a:xfrm>
      </p:grpSpPr>
      <p:sp>
        <p:nvSpPr>
          <p:cNvPr id="406" name="Shape 406"/>
          <p:cNvSpPr txBox="1"/>
          <p:nvPr>
            <p:ph type="title"/>
          </p:nvPr>
        </p:nvSpPr>
        <p:spPr>
          <a:xfrm>
            <a:off x="457200" y="274637"/>
            <a:ext cx="7619999" cy="1143000"/>
          </a:xfrm>
          <a:prstGeom prst="rect">
            <a:avLst/>
          </a:prstGeom>
        </p:spPr>
        <p:txBody>
          <a:bodyPr anchorCtr="0" anchor="ctr" bIns="91425" lIns="91425" rIns="91425" tIns="91425">
            <a:noAutofit/>
          </a:bodyPr>
          <a:lstStyle/>
          <a:p>
            <a:pPr lvl="0">
              <a:spcBef>
                <a:spcPts val="0"/>
              </a:spcBef>
              <a:buNone/>
            </a:pPr>
            <a:r>
              <a:rPr lang="en-US" sz="4000"/>
              <a:t>Answering Research Question 2 ...</a:t>
            </a:r>
          </a:p>
        </p:txBody>
      </p:sp>
      <p:sp>
        <p:nvSpPr>
          <p:cNvPr id="407" name="Shape 407"/>
          <p:cNvSpPr txBox="1"/>
          <p:nvPr>
            <p:ph idx="1" type="body"/>
          </p:nvPr>
        </p:nvSpPr>
        <p:spPr>
          <a:xfrm>
            <a:off x="457200" y="1600200"/>
            <a:ext cx="7619999" cy="4800600"/>
          </a:xfrm>
          <a:prstGeom prst="rect">
            <a:avLst/>
          </a:prstGeom>
        </p:spPr>
        <p:txBody>
          <a:bodyPr anchorCtr="0" anchor="t" bIns="91425" lIns="91425" rIns="91425" tIns="91425">
            <a:noAutofit/>
          </a:bodyPr>
          <a:lstStyle/>
          <a:p>
            <a:pPr indent="-228600" lvl="0" marL="457200" rtl="0">
              <a:spcBef>
                <a:spcPts val="0"/>
              </a:spcBef>
            </a:pPr>
            <a:r>
              <a:rPr lang="en-US"/>
              <a:t>Results show that the occurrence probability and the highest frequency value differ when the human is moved in line-of-sight of the wireless access point and the data gathering computer</a:t>
            </a:r>
          </a:p>
          <a:p>
            <a:pPr indent="-228600" lvl="0" marL="457200" rtl="0">
              <a:spcBef>
                <a:spcPts val="0"/>
              </a:spcBef>
            </a:pPr>
            <a:r>
              <a:rPr lang="en-US"/>
              <a:t>With more than 50% confidence level we can derive the position of the human</a:t>
            </a:r>
          </a:p>
          <a:p>
            <a:pPr indent="-228600" lvl="0" marL="457200">
              <a:spcBef>
                <a:spcPts val="0"/>
              </a:spcBef>
            </a:pPr>
            <a:r>
              <a:rPr lang="en-US"/>
              <a:t>Proves by using radio tomographic methodologies can be used to violate privacy of an individual even without him knowing that he is being tracked</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2" name="Shape 412"/>
        <p:cNvGrpSpPr/>
        <p:nvPr/>
      </p:nvGrpSpPr>
      <p:grpSpPr>
        <a:xfrm>
          <a:off x="0" y="0"/>
          <a:ext cx="0" cy="0"/>
          <a:chOff x="0" y="0"/>
          <a:chExt cx="0" cy="0"/>
        </a:xfrm>
      </p:grpSpPr>
      <p:sp>
        <p:nvSpPr>
          <p:cNvPr id="413" name="Shape 413"/>
          <p:cNvSpPr txBox="1"/>
          <p:nvPr>
            <p:ph type="title"/>
          </p:nvPr>
        </p:nvSpPr>
        <p:spPr>
          <a:xfrm>
            <a:off x="457200" y="274637"/>
            <a:ext cx="7619999" cy="1143000"/>
          </a:xfrm>
          <a:prstGeom prst="rect">
            <a:avLst/>
          </a:prstGeom>
        </p:spPr>
        <p:txBody>
          <a:bodyPr anchorCtr="0" anchor="ctr" bIns="91425" lIns="91425" rIns="91425" tIns="91425">
            <a:noAutofit/>
          </a:bodyPr>
          <a:lstStyle/>
          <a:p>
            <a:pPr lvl="0">
              <a:spcBef>
                <a:spcPts val="0"/>
              </a:spcBef>
              <a:buNone/>
            </a:pPr>
            <a:r>
              <a:rPr lang="en-US"/>
              <a:t>Conclusion</a:t>
            </a:r>
          </a:p>
        </p:txBody>
      </p:sp>
      <p:sp>
        <p:nvSpPr>
          <p:cNvPr id="414" name="Shape 414"/>
          <p:cNvSpPr txBox="1"/>
          <p:nvPr>
            <p:ph idx="1" type="body"/>
          </p:nvPr>
        </p:nvSpPr>
        <p:spPr>
          <a:xfrm>
            <a:off x="457200" y="1417650"/>
            <a:ext cx="7619999" cy="4800600"/>
          </a:xfrm>
          <a:prstGeom prst="rect">
            <a:avLst/>
          </a:prstGeom>
        </p:spPr>
        <p:txBody>
          <a:bodyPr anchorCtr="0" anchor="t" bIns="91425" lIns="91425" rIns="91425" tIns="91425">
            <a:noAutofit/>
          </a:bodyPr>
          <a:lstStyle/>
          <a:p>
            <a:pPr indent="-228600" lvl="0" marL="457200" rtl="0">
              <a:lnSpc>
                <a:spcPct val="115000"/>
              </a:lnSpc>
              <a:spcBef>
                <a:spcPts val="0"/>
              </a:spcBef>
            </a:pPr>
            <a:r>
              <a:rPr lang="en-US"/>
              <a:t>Study opened a new area in the field of radio tomography</a:t>
            </a:r>
          </a:p>
          <a:p>
            <a:pPr indent="-228600" lvl="0" marL="457200" rtl="0">
              <a:lnSpc>
                <a:spcPct val="115000"/>
              </a:lnSpc>
              <a:spcBef>
                <a:spcPts val="0"/>
              </a:spcBef>
            </a:pPr>
            <a:r>
              <a:rPr lang="en-US"/>
              <a:t>Both research questions got the answers</a:t>
            </a:r>
          </a:p>
          <a:p>
            <a:pPr indent="-228600" lvl="0" marL="457200" rtl="0">
              <a:lnSpc>
                <a:spcPct val="115000"/>
              </a:lnSpc>
              <a:spcBef>
                <a:spcPts val="0"/>
              </a:spcBef>
            </a:pPr>
            <a:r>
              <a:rPr lang="en-US"/>
              <a:t>First research question used the statistical hypothesis testing</a:t>
            </a:r>
          </a:p>
          <a:p>
            <a:pPr indent="-228600" lvl="1" marL="914400" rtl="0">
              <a:lnSpc>
                <a:spcPct val="115000"/>
              </a:lnSpc>
              <a:spcBef>
                <a:spcPts val="0"/>
              </a:spcBef>
            </a:pPr>
            <a:r>
              <a:rPr lang="en-US"/>
              <a:t>Statistical hypothesis testing uses mean and standard deviation to prove or disprove the concepts</a:t>
            </a:r>
          </a:p>
          <a:p>
            <a:pPr indent="-228600" lvl="1" marL="914400" rtl="0">
              <a:lnSpc>
                <a:spcPct val="115000"/>
              </a:lnSpc>
              <a:spcBef>
                <a:spcPts val="0"/>
              </a:spcBef>
            </a:pPr>
            <a:r>
              <a:rPr lang="en-US"/>
              <a:t>For scenarios 12, 12.1, 12.2 and 12.3 [mean, standard deviation] [-42.78019231 dBm, 3.994749386] , [-53.95653846 dBm, 2.232675289] , [-54.40423077 dBm, 0.804429328], [-52.2975 dBm. 2.401623461]</a:t>
            </a:r>
          </a:p>
          <a:p>
            <a:pPr indent="-228600" lvl="1" marL="914400" rtl="0">
              <a:lnSpc>
                <a:spcPct val="115000"/>
              </a:lnSpc>
              <a:spcBef>
                <a:spcPts val="0"/>
              </a:spcBef>
            </a:pPr>
            <a:r>
              <a:rPr lang="en-US"/>
              <a:t>From these results mean is different for all the scenarios.</a:t>
            </a:r>
          </a:p>
          <a:p>
            <a:pPr indent="-228600" lvl="1" marL="914400" rtl="0">
              <a:lnSpc>
                <a:spcPct val="115000"/>
              </a:lnSpc>
              <a:spcBef>
                <a:spcPts val="0"/>
              </a:spcBef>
            </a:pPr>
            <a:r>
              <a:rPr lang="en-US"/>
              <a:t>After calculating the T-Test value it is 0; </a:t>
            </a:r>
          </a:p>
          <a:p>
            <a:pPr indent="-228600" lvl="1" marL="914400" rtl="0">
              <a:lnSpc>
                <a:spcPct val="115000"/>
              </a:lnSpc>
              <a:spcBef>
                <a:spcPts val="0"/>
              </a:spcBef>
            </a:pPr>
            <a:r>
              <a:rPr lang="en-US"/>
              <a:t>proved that there is indeed a significant level of RSSI level drop when there is a human obstructing the line of sight and it can be easily identified</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9" name="Shape 419"/>
        <p:cNvGrpSpPr/>
        <p:nvPr/>
      </p:nvGrpSpPr>
      <p:grpSpPr>
        <a:xfrm>
          <a:off x="0" y="0"/>
          <a:ext cx="0" cy="0"/>
          <a:chOff x="0" y="0"/>
          <a:chExt cx="0" cy="0"/>
        </a:xfrm>
      </p:grpSpPr>
      <p:sp>
        <p:nvSpPr>
          <p:cNvPr id="420" name="Shape 420"/>
          <p:cNvSpPr txBox="1"/>
          <p:nvPr>
            <p:ph type="title"/>
          </p:nvPr>
        </p:nvSpPr>
        <p:spPr>
          <a:xfrm>
            <a:off x="457200" y="274637"/>
            <a:ext cx="7619999" cy="1143000"/>
          </a:xfrm>
          <a:prstGeom prst="rect">
            <a:avLst/>
          </a:prstGeom>
        </p:spPr>
        <p:txBody>
          <a:bodyPr anchorCtr="0" anchor="ctr" bIns="91425" lIns="91425" rIns="91425" tIns="91425">
            <a:noAutofit/>
          </a:bodyPr>
          <a:lstStyle/>
          <a:p>
            <a:pPr lvl="0">
              <a:spcBef>
                <a:spcPts val="0"/>
              </a:spcBef>
              <a:buNone/>
            </a:pPr>
            <a:r>
              <a:rPr lang="en-US"/>
              <a:t>Conclusion</a:t>
            </a:r>
          </a:p>
        </p:txBody>
      </p:sp>
      <p:sp>
        <p:nvSpPr>
          <p:cNvPr id="421" name="Shape 421"/>
          <p:cNvSpPr txBox="1"/>
          <p:nvPr>
            <p:ph idx="1" type="body"/>
          </p:nvPr>
        </p:nvSpPr>
        <p:spPr>
          <a:xfrm>
            <a:off x="457200" y="1258425"/>
            <a:ext cx="7619999" cy="4800600"/>
          </a:xfrm>
          <a:prstGeom prst="rect">
            <a:avLst/>
          </a:prstGeom>
        </p:spPr>
        <p:txBody>
          <a:bodyPr anchorCtr="0" anchor="t" bIns="91425" lIns="91425" rIns="91425" tIns="91425">
            <a:noAutofit/>
          </a:bodyPr>
          <a:lstStyle/>
          <a:p>
            <a:pPr indent="-228600" lvl="0" marL="457200" rtl="0">
              <a:lnSpc>
                <a:spcPct val="115000"/>
              </a:lnSpc>
              <a:spcBef>
                <a:spcPts val="0"/>
              </a:spcBef>
            </a:pPr>
            <a:r>
              <a:rPr lang="en-US"/>
              <a:t>Second research question is to localize the human obstacle to identify his whereabouts.</a:t>
            </a:r>
          </a:p>
          <a:p>
            <a:pPr indent="-228600" lvl="0" marL="457200" rtl="0">
              <a:lnSpc>
                <a:spcPct val="115000"/>
              </a:lnSpc>
              <a:spcBef>
                <a:spcPts val="0"/>
              </a:spcBef>
            </a:pPr>
            <a:r>
              <a:rPr lang="en-US"/>
              <a:t>Used probability based approach.</a:t>
            </a:r>
          </a:p>
          <a:p>
            <a:pPr indent="-228600" lvl="1" marL="914400" rtl="0">
              <a:lnSpc>
                <a:spcPct val="115000"/>
              </a:lnSpc>
              <a:spcBef>
                <a:spcPts val="0"/>
              </a:spcBef>
            </a:pPr>
            <a:r>
              <a:rPr lang="en-US"/>
              <a:t>Using the normal probability density function to calculate the occurrence probability of the highest occurrence of RSSI values</a:t>
            </a:r>
          </a:p>
          <a:p>
            <a:pPr indent="-228600" lvl="1" marL="914400" rtl="0">
              <a:lnSpc>
                <a:spcPct val="115000"/>
              </a:lnSpc>
              <a:spcBef>
                <a:spcPts val="0"/>
              </a:spcBef>
            </a:pPr>
            <a:r>
              <a:rPr lang="en-US"/>
              <a:t>Occurrence probability of a RSSI value is unique to a specific scenario</a:t>
            </a:r>
          </a:p>
          <a:p>
            <a:pPr indent="-228600" lvl="1" marL="914400" rtl="0">
              <a:lnSpc>
                <a:spcPct val="115000"/>
              </a:lnSpc>
              <a:spcBef>
                <a:spcPts val="0"/>
              </a:spcBef>
            </a:pPr>
            <a:r>
              <a:rPr lang="en-US"/>
              <a:t>scenario 12 the highest occurrence RSSI value is -42dBm with an occurrence probability of 0.577422691, scenario 12.1 -53dBm and 0.665829879, scenario 12.2 -54dBm and 0.692344273, scenario 12.3 -51dBm and 0.705490974.</a:t>
            </a:r>
          </a:p>
          <a:p>
            <a:pPr indent="-228600" lvl="1" marL="914400">
              <a:lnSpc>
                <a:spcPct val="115000"/>
              </a:lnSpc>
              <a:spcBef>
                <a:spcPts val="0"/>
              </a:spcBef>
            </a:pPr>
            <a:r>
              <a:rPr lang="en-US"/>
              <a:t>can determine a person’s location with more than 50% probability</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6" name="Shape 426"/>
        <p:cNvGrpSpPr/>
        <p:nvPr/>
      </p:nvGrpSpPr>
      <p:grpSpPr>
        <a:xfrm>
          <a:off x="0" y="0"/>
          <a:ext cx="0" cy="0"/>
          <a:chOff x="0" y="0"/>
          <a:chExt cx="0" cy="0"/>
        </a:xfrm>
      </p:grpSpPr>
      <p:sp>
        <p:nvSpPr>
          <p:cNvPr id="427" name="Shape 427"/>
          <p:cNvSpPr txBox="1"/>
          <p:nvPr>
            <p:ph type="title"/>
          </p:nvPr>
        </p:nvSpPr>
        <p:spPr>
          <a:xfrm>
            <a:off x="457200" y="274637"/>
            <a:ext cx="7619999" cy="1143000"/>
          </a:xfrm>
          <a:prstGeom prst="rect">
            <a:avLst/>
          </a:prstGeom>
        </p:spPr>
        <p:txBody>
          <a:bodyPr anchorCtr="0" anchor="ctr" bIns="91425" lIns="91425" rIns="91425" tIns="91425">
            <a:noAutofit/>
          </a:bodyPr>
          <a:lstStyle/>
          <a:p>
            <a:pPr lvl="0">
              <a:spcBef>
                <a:spcPts val="0"/>
              </a:spcBef>
              <a:buNone/>
            </a:pPr>
            <a:r>
              <a:rPr lang="en-US"/>
              <a:t>Future works</a:t>
            </a:r>
          </a:p>
        </p:txBody>
      </p:sp>
      <p:sp>
        <p:nvSpPr>
          <p:cNvPr id="428" name="Shape 428"/>
          <p:cNvSpPr txBox="1"/>
          <p:nvPr>
            <p:ph idx="1" type="body"/>
          </p:nvPr>
        </p:nvSpPr>
        <p:spPr>
          <a:xfrm>
            <a:off x="457200" y="1371600"/>
            <a:ext cx="7619999" cy="4800600"/>
          </a:xfrm>
          <a:prstGeom prst="rect">
            <a:avLst/>
          </a:prstGeom>
        </p:spPr>
        <p:txBody>
          <a:bodyPr anchorCtr="0" anchor="t" bIns="91425" lIns="91425" rIns="91425" tIns="91425">
            <a:noAutofit/>
          </a:bodyPr>
          <a:lstStyle/>
          <a:p>
            <a:pPr indent="-228600" lvl="0" marL="457200" rtl="0">
              <a:lnSpc>
                <a:spcPct val="115000"/>
              </a:lnSpc>
              <a:spcBef>
                <a:spcPts val="0"/>
              </a:spcBef>
            </a:pPr>
            <a:r>
              <a:rPr lang="en-US"/>
              <a:t>Expansion of the researching environment</a:t>
            </a:r>
          </a:p>
          <a:p>
            <a:pPr indent="-228600" lvl="1" marL="914400" rtl="0">
              <a:lnSpc>
                <a:spcPct val="115000"/>
              </a:lnSpc>
              <a:spcBef>
                <a:spcPts val="0"/>
              </a:spcBef>
            </a:pPr>
            <a:r>
              <a:rPr lang="en-US"/>
              <a:t>Extending to the outdoor environments as well as in hybrid situations by converging both indoor and outdoor environments.</a:t>
            </a:r>
          </a:p>
          <a:p>
            <a:pPr indent="-228600" lvl="0" marL="457200" rtl="0">
              <a:lnSpc>
                <a:spcPct val="115000"/>
              </a:lnSpc>
              <a:spcBef>
                <a:spcPts val="0"/>
              </a:spcBef>
            </a:pPr>
            <a:r>
              <a:rPr lang="en-US"/>
              <a:t>Error correction for environmental factors</a:t>
            </a:r>
          </a:p>
          <a:p>
            <a:pPr indent="-228600" lvl="1" marL="914400" rtl="0">
              <a:lnSpc>
                <a:spcPct val="115000"/>
              </a:lnSpc>
              <a:spcBef>
                <a:spcPts val="0"/>
              </a:spcBef>
            </a:pPr>
            <a:r>
              <a:rPr lang="en-US"/>
              <a:t>Effects on a wireless signals by weather factors like wind, temperature and humidity. </a:t>
            </a:r>
          </a:p>
          <a:p>
            <a:pPr indent="-228600" lvl="0" marL="457200" rtl="0">
              <a:lnSpc>
                <a:spcPct val="115000"/>
              </a:lnSpc>
              <a:spcBef>
                <a:spcPts val="0"/>
              </a:spcBef>
            </a:pPr>
            <a:r>
              <a:rPr lang="en-US"/>
              <a:t>Errors due to radio noise levels</a:t>
            </a:r>
          </a:p>
          <a:p>
            <a:pPr indent="-228600" lvl="1" marL="914400" rtl="0">
              <a:lnSpc>
                <a:spcPct val="115000"/>
              </a:lnSpc>
              <a:spcBef>
                <a:spcPts val="0"/>
              </a:spcBef>
            </a:pPr>
            <a:r>
              <a:rPr lang="en-US"/>
              <a:t>Radio noises in the environment </a:t>
            </a:r>
          </a:p>
          <a:p>
            <a:pPr indent="-228600" lvl="1" marL="914400" rtl="0">
              <a:lnSpc>
                <a:spcPct val="115000"/>
              </a:lnSpc>
              <a:spcBef>
                <a:spcPts val="0"/>
              </a:spcBef>
            </a:pPr>
            <a:r>
              <a:rPr lang="en-US"/>
              <a:t>Not a constant it keeps on changing</a:t>
            </a:r>
          </a:p>
          <a:p>
            <a:pPr indent="-228600" lvl="0" marL="457200" rtl="0">
              <a:lnSpc>
                <a:spcPct val="115000"/>
              </a:lnSpc>
              <a:spcBef>
                <a:spcPts val="0"/>
              </a:spcBef>
            </a:pPr>
            <a:r>
              <a:rPr lang="en-US"/>
              <a:t>Human fingerprinting to uniquely identify a person</a:t>
            </a:r>
          </a:p>
          <a:p>
            <a:pPr indent="-228600" lvl="1" marL="914400" rtl="0">
              <a:lnSpc>
                <a:spcPct val="115000"/>
              </a:lnSpc>
              <a:spcBef>
                <a:spcPts val="0"/>
              </a:spcBef>
            </a:pPr>
            <a:r>
              <a:rPr lang="en-US"/>
              <a:t>Analyze signal level drops by individuals</a:t>
            </a:r>
          </a:p>
          <a:p>
            <a:pPr indent="-228600" lvl="1" marL="914400">
              <a:lnSpc>
                <a:spcPct val="115000"/>
              </a:lnSpc>
              <a:spcBef>
                <a:spcPts val="0"/>
              </a:spcBef>
            </a:pPr>
            <a:r>
              <a:rPr lang="en-US"/>
              <a:t>Fingerprinting different people using signal level drops that are unique to them.</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3" name="Shape 433"/>
        <p:cNvGrpSpPr/>
        <p:nvPr/>
      </p:nvGrpSpPr>
      <p:grpSpPr>
        <a:xfrm>
          <a:off x="0" y="0"/>
          <a:ext cx="0" cy="0"/>
          <a:chOff x="0" y="0"/>
          <a:chExt cx="0" cy="0"/>
        </a:xfrm>
      </p:grpSpPr>
      <p:sp>
        <p:nvSpPr>
          <p:cNvPr id="434" name="Shape 434"/>
          <p:cNvSpPr txBox="1"/>
          <p:nvPr>
            <p:ph type="title"/>
          </p:nvPr>
        </p:nvSpPr>
        <p:spPr>
          <a:xfrm>
            <a:off x="457200" y="274637"/>
            <a:ext cx="7619999" cy="1143000"/>
          </a:xfrm>
          <a:prstGeom prst="rect">
            <a:avLst/>
          </a:prstGeom>
        </p:spPr>
        <p:txBody>
          <a:bodyPr anchorCtr="0" anchor="ctr" bIns="91425" lIns="91425" rIns="91425" tIns="91425">
            <a:noAutofit/>
          </a:bodyPr>
          <a:lstStyle/>
          <a:p>
            <a:pPr lvl="0">
              <a:spcBef>
                <a:spcPts val="0"/>
              </a:spcBef>
              <a:buNone/>
            </a:pPr>
            <a:r>
              <a:rPr lang="en-US"/>
              <a:t>Future works Contd...</a:t>
            </a:r>
          </a:p>
        </p:txBody>
      </p:sp>
      <p:sp>
        <p:nvSpPr>
          <p:cNvPr id="435" name="Shape 435"/>
          <p:cNvSpPr txBox="1"/>
          <p:nvPr>
            <p:ph idx="1" type="body"/>
          </p:nvPr>
        </p:nvSpPr>
        <p:spPr>
          <a:xfrm>
            <a:off x="457200" y="1600200"/>
            <a:ext cx="7619999" cy="4800600"/>
          </a:xfrm>
          <a:prstGeom prst="rect">
            <a:avLst/>
          </a:prstGeom>
        </p:spPr>
        <p:txBody>
          <a:bodyPr anchorCtr="0" anchor="t" bIns="91425" lIns="91425" rIns="91425" tIns="91425">
            <a:noAutofit/>
          </a:bodyPr>
          <a:lstStyle/>
          <a:p>
            <a:pPr indent="-228600" lvl="0" marL="457200" rtl="0">
              <a:lnSpc>
                <a:spcPct val="115000"/>
              </a:lnSpc>
              <a:spcBef>
                <a:spcPts val="0"/>
              </a:spcBef>
            </a:pPr>
            <a:r>
              <a:rPr lang="en-US"/>
              <a:t>Real-time framework to identify human presence</a:t>
            </a:r>
          </a:p>
          <a:p>
            <a:pPr indent="-228600" lvl="1" marL="914400" rtl="0">
              <a:lnSpc>
                <a:spcPct val="115000"/>
              </a:lnSpc>
              <a:spcBef>
                <a:spcPts val="0"/>
              </a:spcBef>
            </a:pPr>
            <a:r>
              <a:rPr lang="en-US"/>
              <a:t>This study uses offline methods for analyzing</a:t>
            </a:r>
          </a:p>
          <a:p>
            <a:pPr indent="-228600" lvl="1" marL="914400" rtl="0">
              <a:lnSpc>
                <a:spcPct val="115000"/>
              </a:lnSpc>
              <a:spcBef>
                <a:spcPts val="0"/>
              </a:spcBef>
            </a:pPr>
            <a:r>
              <a:rPr lang="en-US"/>
              <a:t>Analyze data in real time to get the outputs.</a:t>
            </a:r>
          </a:p>
          <a:p>
            <a:pPr indent="-228600" lvl="0" marL="457200" rtl="0">
              <a:lnSpc>
                <a:spcPct val="115000"/>
              </a:lnSpc>
              <a:spcBef>
                <a:spcPts val="0"/>
              </a:spcBef>
            </a:pPr>
            <a:r>
              <a:rPr lang="en-US"/>
              <a:t>Auditing framework to identify privacy breach points in a typical environment</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9" name="Shape 439"/>
        <p:cNvGrpSpPr/>
        <p:nvPr/>
      </p:nvGrpSpPr>
      <p:grpSpPr>
        <a:xfrm>
          <a:off x="0" y="0"/>
          <a:ext cx="0" cy="0"/>
          <a:chOff x="0" y="0"/>
          <a:chExt cx="0" cy="0"/>
        </a:xfrm>
      </p:grpSpPr>
      <p:sp>
        <p:nvSpPr>
          <p:cNvPr id="440" name="Shape 440"/>
          <p:cNvSpPr txBox="1"/>
          <p:nvPr>
            <p:ph type="ctrTitle"/>
          </p:nvPr>
        </p:nvSpPr>
        <p:spPr>
          <a:xfrm>
            <a:off x="685800" y="1905000"/>
            <a:ext cx="7543800" cy="2593975"/>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Cambria"/>
              <a:buNone/>
            </a:pPr>
            <a:r>
              <a:rPr b="0" i="0" lang="en-US" sz="9600" u="none" cap="none" strike="noStrike">
                <a:solidFill>
                  <a:schemeClr val="dk2"/>
                </a:solidFill>
                <a:latin typeface="Cambria"/>
                <a:ea typeface="Cambria"/>
                <a:cs typeface="Cambria"/>
                <a:sym typeface="Cambria"/>
              </a:rPr>
              <a:t>Questions</a:t>
            </a:r>
            <a:r>
              <a:rPr b="0" i="0" lang="en-US" sz="6600" u="none" cap="none" strike="noStrike">
                <a:solidFill>
                  <a:schemeClr val="dk2"/>
                </a:solidFill>
                <a:latin typeface="Cambria"/>
                <a:ea typeface="Cambria"/>
                <a:cs typeface="Cambria"/>
                <a:sym typeface="Cambria"/>
              </a:rPr>
              <a:t>?</a:t>
            </a:r>
          </a:p>
        </p:txBody>
      </p:sp>
      <p:sp>
        <p:nvSpPr>
          <p:cNvPr id="441" name="Shape 441"/>
          <p:cNvSpPr txBox="1"/>
          <p:nvPr>
            <p:ph idx="1" type="subTitle"/>
          </p:nvPr>
        </p:nvSpPr>
        <p:spPr>
          <a:xfrm>
            <a:off x="685800" y="4572000"/>
            <a:ext cx="6461759" cy="1066799"/>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t/>
            </a:r>
            <a:endParaRPr b="0" i="0" sz="2000" u="none" cap="none" strike="noStrike">
              <a:solidFill>
                <a:srgbClr val="888888"/>
              </a:solidFill>
              <a:latin typeface="Calibri"/>
              <a:ea typeface="Calibri"/>
              <a:cs typeface="Calibri"/>
              <a:sym typeface="Calibri"/>
            </a:endParaRPr>
          </a:p>
        </p:txBody>
      </p:sp>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5" name="Shape 445"/>
        <p:cNvGrpSpPr/>
        <p:nvPr/>
      </p:nvGrpSpPr>
      <p:grpSpPr>
        <a:xfrm>
          <a:off x="0" y="0"/>
          <a:ext cx="0" cy="0"/>
          <a:chOff x="0" y="0"/>
          <a:chExt cx="0" cy="0"/>
        </a:xfrm>
      </p:grpSpPr>
      <p:sp>
        <p:nvSpPr>
          <p:cNvPr id="446" name="Shape 446"/>
          <p:cNvSpPr txBox="1"/>
          <p:nvPr>
            <p:ph type="ctrTitle"/>
          </p:nvPr>
        </p:nvSpPr>
        <p:spPr>
          <a:xfrm>
            <a:off x="685800" y="1905000"/>
            <a:ext cx="7543800" cy="2593975"/>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Cambria"/>
              <a:buNone/>
            </a:pPr>
            <a:r>
              <a:rPr b="0" i="0" lang="en-US" sz="9600" u="none" cap="none" strike="noStrike">
                <a:solidFill>
                  <a:schemeClr val="dk2"/>
                </a:solidFill>
                <a:latin typeface="Cambria"/>
                <a:ea typeface="Cambria"/>
                <a:cs typeface="Cambria"/>
                <a:sym typeface="Cambria"/>
              </a:rPr>
              <a:t>Thank You!</a:t>
            </a:r>
          </a:p>
        </p:txBody>
      </p:sp>
      <p:sp>
        <p:nvSpPr>
          <p:cNvPr id="447" name="Shape 447"/>
          <p:cNvSpPr txBox="1"/>
          <p:nvPr>
            <p:ph idx="1" type="subTitle"/>
          </p:nvPr>
        </p:nvSpPr>
        <p:spPr>
          <a:xfrm>
            <a:off x="685800" y="4572000"/>
            <a:ext cx="6461759" cy="1066799"/>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t/>
            </a:r>
            <a:endParaRPr b="0" i="0" sz="2000" u="none" cap="none" strike="noStrike">
              <a:solidFill>
                <a:srgbClr val="888888"/>
              </a:solidFill>
              <a:latin typeface="Calibri"/>
              <a:ea typeface="Calibri"/>
              <a:cs typeface="Calibri"/>
              <a:sym typeface="Calibri"/>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74637"/>
            <a:ext cx="7619999"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Cambria"/>
              <a:buNone/>
            </a:pPr>
            <a:r>
              <a:rPr b="0" i="0" lang="en-US" sz="4600" u="none" cap="none" strike="noStrike">
                <a:solidFill>
                  <a:schemeClr val="dk2"/>
                </a:solidFill>
                <a:latin typeface="Cambria"/>
                <a:ea typeface="Cambria"/>
                <a:cs typeface="Cambria"/>
                <a:sym typeface="Cambria"/>
              </a:rPr>
              <a:t>Privacy</a:t>
            </a:r>
          </a:p>
        </p:txBody>
      </p:sp>
      <p:sp>
        <p:nvSpPr>
          <p:cNvPr id="109" name="Shape 109"/>
          <p:cNvSpPr txBox="1"/>
          <p:nvPr>
            <p:ph idx="1" type="body"/>
          </p:nvPr>
        </p:nvSpPr>
        <p:spPr>
          <a:xfrm>
            <a:off x="457200" y="1600200"/>
            <a:ext cx="7619999" cy="4800600"/>
          </a:xfrm>
          <a:prstGeom prst="rect">
            <a:avLst/>
          </a:prstGeom>
          <a:noFill/>
          <a:ln>
            <a:noFill/>
          </a:ln>
        </p:spPr>
        <p:txBody>
          <a:bodyPr anchorCtr="0" anchor="t" bIns="45700" lIns="91425" rIns="91425" tIns="45700">
            <a:noAutofit/>
          </a:bodyPr>
          <a:lstStyle/>
          <a:p>
            <a:pPr indent="-228600" lvl="0" marL="342900" marR="0" rtl="0" algn="l">
              <a:spcBef>
                <a:spcPts val="0"/>
              </a:spcBef>
              <a:spcAft>
                <a:spcPts val="0"/>
              </a:spcAft>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freedom from interference or intrusion</a:t>
            </a:r>
          </a:p>
          <a:p>
            <a:pPr indent="-228600" lvl="0" marL="342900" marR="0" rtl="0" algn="l">
              <a:spcBef>
                <a:spcPts val="440"/>
              </a:spcBef>
              <a:spcAft>
                <a:spcPts val="0"/>
              </a:spcAft>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the right "to be let alone,“</a:t>
            </a:r>
          </a:p>
          <a:p>
            <a:pPr indent="-228600" lvl="0" marL="342900" marR="0" rtl="0" algn="l">
              <a:spcBef>
                <a:spcPts val="440"/>
              </a:spcBef>
              <a:spcAft>
                <a:spcPts val="0"/>
              </a:spcAft>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Privacy and tomography???</a:t>
            </a:r>
          </a:p>
          <a:p>
            <a:pPr indent="-233680" lvl="1" marL="640080" marR="0" rtl="0" algn="l">
              <a:spcBef>
                <a:spcPts val="400"/>
              </a:spcBef>
              <a:spcAft>
                <a:spcPts val="0"/>
              </a:spcAft>
              <a:buClr>
                <a:schemeClr val="accent2"/>
              </a:buClr>
              <a:buSzPct val="100000"/>
              <a:buFont typeface="Arial"/>
              <a:buChar char="•"/>
            </a:pPr>
            <a:r>
              <a:rPr b="0" i="0" lang="en-US" sz="2000" u="none" cap="none" strike="noStrike">
                <a:solidFill>
                  <a:schemeClr val="dk1"/>
                </a:solidFill>
                <a:latin typeface="Calibri"/>
                <a:ea typeface="Calibri"/>
                <a:cs typeface="Calibri"/>
                <a:sym typeface="Calibri"/>
              </a:rPr>
              <a:t>In tomography it is possible to map objects </a:t>
            </a:r>
          </a:p>
          <a:p>
            <a:pPr indent="-233680" lvl="1" marL="640080" marR="0" rtl="0" algn="l">
              <a:spcBef>
                <a:spcPts val="400"/>
              </a:spcBef>
              <a:spcAft>
                <a:spcPts val="0"/>
              </a:spcAft>
              <a:buClr>
                <a:schemeClr val="accent2"/>
              </a:buClr>
              <a:buSzPct val="100000"/>
              <a:buFont typeface="Arial"/>
              <a:buChar char="•"/>
            </a:pPr>
            <a:r>
              <a:rPr b="0" i="0" lang="en-US" sz="2000" u="none" cap="none" strike="noStrike">
                <a:solidFill>
                  <a:schemeClr val="dk1"/>
                </a:solidFill>
                <a:latin typeface="Calibri"/>
                <a:ea typeface="Calibri"/>
                <a:cs typeface="Calibri"/>
                <a:sym typeface="Calibri"/>
              </a:rPr>
              <a:t>Objects can be anything including “HUMANS”</a:t>
            </a:r>
          </a:p>
          <a:p>
            <a:pPr indent="-233680" lvl="1" marL="640080" marR="0" rtl="0" algn="l">
              <a:spcBef>
                <a:spcPts val="400"/>
              </a:spcBef>
              <a:spcAft>
                <a:spcPts val="0"/>
              </a:spcAft>
              <a:buClr>
                <a:schemeClr val="accent2"/>
              </a:buClr>
              <a:buSzPct val="100000"/>
              <a:buFont typeface="Arial"/>
              <a:buChar char="•"/>
            </a:pPr>
            <a:r>
              <a:rPr b="0" i="0" lang="en-US" sz="2000" u="none" cap="none" strike="noStrike">
                <a:solidFill>
                  <a:schemeClr val="dk1"/>
                </a:solidFill>
                <a:latin typeface="Calibri"/>
                <a:ea typeface="Calibri"/>
                <a:cs typeface="Calibri"/>
                <a:sym typeface="Calibri"/>
              </a:rPr>
              <a:t>No way to know whether someone is using tomographic technologies </a:t>
            </a:r>
          </a:p>
          <a:p>
            <a:pPr indent="-228600" lvl="0" marL="342900" marR="0" rtl="0" algn="l">
              <a:spcBef>
                <a:spcPts val="440"/>
              </a:spcBef>
              <a:spcAft>
                <a:spcPts val="0"/>
              </a:spcAft>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“Human movements can be mapped even without their knowledge” !!!</a:t>
            </a:r>
          </a:p>
          <a:p>
            <a:pPr indent="-228600" lvl="0" marL="342900" marR="0" rtl="0" algn="l">
              <a:spcBef>
                <a:spcPts val="440"/>
              </a:spcBef>
              <a:spcAft>
                <a:spcPts val="0"/>
              </a:spcAft>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Privacy is breached</a:t>
            </a:r>
          </a:p>
          <a:p>
            <a:pPr indent="-233680" lvl="1" marL="640080" marR="0" rtl="0" algn="l">
              <a:spcBef>
                <a:spcPts val="400"/>
              </a:spcBef>
              <a:buClr>
                <a:schemeClr val="accent2"/>
              </a:buClr>
              <a:buSzPct val="1000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74637"/>
            <a:ext cx="7619999"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Cambria"/>
              <a:buNone/>
            </a:pPr>
            <a:r>
              <a:rPr b="0" i="0" lang="en-US" sz="4600" u="none" cap="none" strike="noStrike">
                <a:solidFill>
                  <a:schemeClr val="dk2"/>
                </a:solidFill>
                <a:latin typeface="Cambria"/>
                <a:ea typeface="Cambria"/>
                <a:cs typeface="Cambria"/>
                <a:sym typeface="Cambria"/>
              </a:rPr>
              <a:t>Related Work</a:t>
            </a:r>
          </a:p>
        </p:txBody>
      </p:sp>
      <p:sp>
        <p:nvSpPr>
          <p:cNvPr id="115" name="Shape 115"/>
          <p:cNvSpPr txBox="1"/>
          <p:nvPr>
            <p:ph idx="1" type="body"/>
          </p:nvPr>
        </p:nvSpPr>
        <p:spPr>
          <a:xfrm>
            <a:off x="457200" y="1600200"/>
            <a:ext cx="7619999" cy="4800600"/>
          </a:xfrm>
          <a:prstGeom prst="rect">
            <a:avLst/>
          </a:prstGeom>
          <a:noFill/>
          <a:ln>
            <a:noFill/>
          </a:ln>
        </p:spPr>
        <p:txBody>
          <a:bodyPr anchorCtr="0" anchor="t" bIns="45700" lIns="91425" rIns="91425" tIns="45700">
            <a:noAutofit/>
          </a:bodyPr>
          <a:lstStyle/>
          <a:p>
            <a:pPr indent="-228600" lvl="0" marL="342900" marR="0" rtl="0" algn="l">
              <a:spcBef>
                <a:spcPts val="0"/>
              </a:spcBef>
              <a:spcAft>
                <a:spcPts val="0"/>
              </a:spcAft>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RADAR: An In-Building RF-based User Location and Tracking System by Paramvir Bahl and Venkata N. Padmanabhan IEEE Infocom 2000, volume 2, pages 775-784, March 2000.</a:t>
            </a:r>
          </a:p>
          <a:p>
            <a:pPr indent="-233680" lvl="1" marL="640080" marR="0" rtl="0" algn="l">
              <a:spcBef>
                <a:spcPts val="400"/>
              </a:spcBef>
              <a:spcAft>
                <a:spcPts val="0"/>
              </a:spcAft>
              <a:buClr>
                <a:schemeClr val="accent2"/>
              </a:buClr>
              <a:buSzPct val="100000"/>
              <a:buFont typeface="Arial"/>
              <a:buChar char="•"/>
            </a:pPr>
            <a:r>
              <a:rPr b="0" i="0" lang="en-US" sz="2000" u="none" cap="none" strike="noStrike">
                <a:solidFill>
                  <a:schemeClr val="dk1"/>
                </a:solidFill>
                <a:latin typeface="Calibri"/>
                <a:ea typeface="Calibri"/>
                <a:cs typeface="Calibri"/>
                <a:sym typeface="Calibri"/>
              </a:rPr>
              <a:t> An In-building RF-based user location and tracking system</a:t>
            </a:r>
          </a:p>
          <a:p>
            <a:pPr indent="-233680" lvl="1" marL="640080" marR="0" rtl="0" algn="l">
              <a:spcBef>
                <a:spcPts val="400"/>
              </a:spcBef>
              <a:spcAft>
                <a:spcPts val="0"/>
              </a:spcAft>
              <a:buClr>
                <a:schemeClr val="accent2"/>
              </a:buClr>
              <a:buSzPct val="100000"/>
              <a:buFont typeface="Arial"/>
              <a:buChar char="•"/>
            </a:pPr>
            <a:r>
              <a:rPr b="0" i="0" lang="en-US" sz="2000" u="none" cap="none" strike="noStrike">
                <a:solidFill>
                  <a:schemeClr val="dk1"/>
                </a:solidFill>
                <a:latin typeface="Calibri"/>
                <a:ea typeface="Calibri"/>
                <a:cs typeface="Calibri"/>
                <a:sym typeface="Calibri"/>
              </a:rPr>
              <a:t>WiFi-based localization</a:t>
            </a:r>
          </a:p>
          <a:p>
            <a:pPr indent="-233680" lvl="1" marL="640080" marR="0" rtl="0" algn="l">
              <a:spcBef>
                <a:spcPts val="400"/>
              </a:spcBef>
              <a:spcAft>
                <a:spcPts val="0"/>
              </a:spcAft>
              <a:buClr>
                <a:schemeClr val="accent2"/>
              </a:buClr>
              <a:buSzPct val="100000"/>
              <a:buFont typeface="Arial"/>
              <a:buChar char="•"/>
            </a:pPr>
            <a:r>
              <a:rPr b="0" i="0" lang="en-US" sz="2000" u="none" cap="none" strike="noStrike">
                <a:solidFill>
                  <a:schemeClr val="dk1"/>
                </a:solidFill>
                <a:latin typeface="Calibri"/>
                <a:ea typeface="Calibri"/>
                <a:cs typeface="Calibri"/>
                <a:sym typeface="Calibri"/>
              </a:rPr>
              <a:t>Fingerprinting, RSSI profiling</a:t>
            </a:r>
          </a:p>
          <a:p>
            <a:pPr indent="-233680" lvl="1" marL="640080" marR="0" rtl="0" algn="l">
              <a:spcBef>
                <a:spcPts val="400"/>
              </a:spcBef>
              <a:spcAft>
                <a:spcPts val="0"/>
              </a:spcAft>
              <a:buClr>
                <a:schemeClr val="accent2"/>
              </a:buClr>
              <a:buSzPct val="100000"/>
              <a:buFont typeface="Arial"/>
              <a:buNone/>
            </a:pPr>
            <a:r>
              <a:t/>
            </a:r>
            <a:endParaRPr b="0" i="0" sz="2000" u="none" cap="none" strike="noStrike">
              <a:solidFill>
                <a:schemeClr val="dk1"/>
              </a:solidFill>
              <a:latin typeface="Calibri"/>
              <a:ea typeface="Calibri"/>
              <a:cs typeface="Calibri"/>
              <a:sym typeface="Calibri"/>
            </a:endParaRPr>
          </a:p>
          <a:p>
            <a:pPr indent="-228600" lvl="0" marL="342900" marR="0" rtl="0" algn="l">
              <a:spcBef>
                <a:spcPts val="440"/>
              </a:spcBef>
              <a:spcAft>
                <a:spcPts val="0"/>
              </a:spcAft>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a:p>
            <a:pPr indent="-228600" lvl="0" marL="342900" marR="0" rtl="0" algn="l">
              <a:spcBef>
                <a:spcPts val="440"/>
              </a:spcBef>
              <a:spcAft>
                <a:spcPts val="0"/>
              </a:spcAft>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a:p>
            <a:pPr indent="-228600" lvl="0" marL="342900" marR="0" rtl="0" algn="l">
              <a:spcBef>
                <a:spcPts val="440"/>
              </a:spcBef>
              <a:spcAft>
                <a:spcPts val="0"/>
              </a:spcAft>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a:p>
            <a:pPr indent="-228600" lvl="0" marL="342900" marR="0" rtl="0" algn="l">
              <a:spcBef>
                <a:spcPts val="440"/>
              </a:spcBef>
              <a:spcAft>
                <a:spcPts val="0"/>
              </a:spcAft>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a:p>
            <a:pPr indent="-228600" lvl="0" marL="342900" marR="0" rtl="0" algn="l">
              <a:spcBef>
                <a:spcPts val="440"/>
              </a:spcBef>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p:txBody>
      </p:sp>
      <p:pic>
        <p:nvPicPr>
          <p:cNvPr id="116" name="Shape 116"/>
          <p:cNvPicPr preferRelativeResize="0"/>
          <p:nvPr/>
        </p:nvPicPr>
        <p:blipFill rotWithShape="1">
          <a:blip r:embed="rId3">
            <a:alphaModFix/>
          </a:blip>
          <a:srcRect b="4146" l="0" r="0" t="0"/>
          <a:stretch/>
        </p:blipFill>
        <p:spPr>
          <a:xfrm>
            <a:off x="1752600" y="3787139"/>
            <a:ext cx="5977607" cy="2994660"/>
          </a:xfrm>
          <a:prstGeom prst="rect">
            <a:avLst/>
          </a:prstGeom>
          <a:noFill/>
          <a:ln>
            <a:noFill/>
          </a:ln>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457200" y="274637"/>
            <a:ext cx="7619999"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Cambria"/>
              <a:buNone/>
            </a:pPr>
            <a:r>
              <a:rPr b="0" i="0" lang="en-US" sz="4600" u="none" cap="none" strike="noStrike">
                <a:solidFill>
                  <a:schemeClr val="dk2"/>
                </a:solidFill>
                <a:latin typeface="Cambria"/>
                <a:ea typeface="Cambria"/>
                <a:cs typeface="Cambria"/>
                <a:sym typeface="Cambria"/>
              </a:rPr>
              <a:t>Related Work Contd…</a:t>
            </a:r>
          </a:p>
        </p:txBody>
      </p:sp>
      <p:sp>
        <p:nvSpPr>
          <p:cNvPr id="122" name="Shape 122"/>
          <p:cNvSpPr txBox="1"/>
          <p:nvPr>
            <p:ph idx="1" type="body"/>
          </p:nvPr>
        </p:nvSpPr>
        <p:spPr>
          <a:xfrm>
            <a:off x="457200" y="1600200"/>
            <a:ext cx="7619999" cy="4800600"/>
          </a:xfrm>
          <a:prstGeom prst="rect">
            <a:avLst/>
          </a:prstGeom>
          <a:noFill/>
          <a:ln>
            <a:noFill/>
          </a:ln>
        </p:spPr>
        <p:txBody>
          <a:bodyPr anchorCtr="0" anchor="t" bIns="45700" lIns="91425" rIns="91425" tIns="45700">
            <a:noAutofit/>
          </a:bodyPr>
          <a:lstStyle/>
          <a:p>
            <a:pPr indent="-288925" lvl="0" marL="288925" marR="0" rtl="0" algn="l">
              <a:spcBef>
                <a:spcPts val="0"/>
              </a:spcBef>
              <a:spcAft>
                <a:spcPts val="0"/>
              </a:spcAft>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J. Wilson and N. Patwari, “Radio tomographic imaging with wireless networks,” IEEE Transactions on Mobile Computing, vol. 9, no. 5, pp. 621–632, May 2010. Published, 01/08/2010. </a:t>
            </a:r>
          </a:p>
          <a:p>
            <a:pPr indent="-228600" lvl="0" marL="342900" marR="0" rtl="0" algn="l">
              <a:spcBef>
                <a:spcPts val="440"/>
              </a:spcBef>
              <a:spcAft>
                <a:spcPts val="0"/>
              </a:spcAft>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a:p>
            <a:pPr indent="-228600" lvl="0" marL="342900" marR="0" rtl="0" algn="l">
              <a:spcBef>
                <a:spcPts val="440"/>
              </a:spcBef>
              <a:spcAft>
                <a:spcPts val="0"/>
              </a:spcAft>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a:p>
            <a:pPr indent="-228600" lvl="0" marL="342900" marR="0" rtl="0" algn="l">
              <a:spcBef>
                <a:spcPts val="440"/>
              </a:spcBef>
              <a:spcAft>
                <a:spcPts val="0"/>
              </a:spcAft>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a:p>
            <a:pPr indent="-228600" lvl="0" marL="342900" marR="0" rtl="0" algn="l">
              <a:spcBef>
                <a:spcPts val="440"/>
              </a:spcBef>
              <a:spcAft>
                <a:spcPts val="0"/>
              </a:spcAft>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a:p>
            <a:pPr indent="-228600" lvl="0" marL="342900" marR="0" rtl="0" algn="l">
              <a:spcBef>
                <a:spcPts val="440"/>
              </a:spcBef>
              <a:spcAft>
                <a:spcPts val="0"/>
              </a:spcAft>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a:p>
            <a:pPr indent="-228600" lvl="0" marL="342900" marR="0" rtl="0" algn="l">
              <a:spcBef>
                <a:spcPts val="440"/>
              </a:spcBef>
              <a:spcAft>
                <a:spcPts val="0"/>
              </a:spcAft>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a:p>
            <a:pPr indent="-228600" lvl="0" marL="342900" marR="0" rtl="0" algn="l">
              <a:spcBef>
                <a:spcPts val="440"/>
              </a:spcBef>
              <a:spcAft>
                <a:spcPts val="0"/>
              </a:spcAft>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tracks humans moving through a building</a:t>
            </a:r>
          </a:p>
          <a:p>
            <a:pPr indent="-228600" lvl="0" marL="342900" marR="0" rtl="0" algn="l">
              <a:spcBef>
                <a:spcPts val="440"/>
              </a:spcBef>
              <a:spcAft>
                <a:spcPts val="0"/>
              </a:spcAft>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a:p>
            <a:pPr indent="-228600" lvl="0" marL="342900" marR="0" rtl="0" algn="l">
              <a:spcBef>
                <a:spcPts val="440"/>
              </a:spcBef>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p:txBody>
      </p:sp>
      <p:pic>
        <p:nvPicPr>
          <p:cNvPr id="123" name="Shape 123"/>
          <p:cNvPicPr preferRelativeResize="0"/>
          <p:nvPr/>
        </p:nvPicPr>
        <p:blipFill rotWithShape="1">
          <a:blip r:embed="rId3">
            <a:alphaModFix/>
          </a:blip>
          <a:srcRect b="0" l="0" r="0" t="0"/>
          <a:stretch/>
        </p:blipFill>
        <p:spPr>
          <a:xfrm>
            <a:off x="381000" y="2754491"/>
            <a:ext cx="2819400" cy="2142668"/>
          </a:xfrm>
          <a:prstGeom prst="rect">
            <a:avLst/>
          </a:prstGeom>
          <a:noFill/>
          <a:ln>
            <a:noFill/>
          </a:ln>
        </p:spPr>
      </p:pic>
      <p:sp>
        <p:nvSpPr>
          <p:cNvPr id="124" name="Shape 124"/>
          <p:cNvSpPr txBox="1"/>
          <p:nvPr/>
        </p:nvSpPr>
        <p:spPr>
          <a:xfrm>
            <a:off x="3124200" y="2784971"/>
            <a:ext cx="4214075" cy="175432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An illustration of an Radio tomographic imaging (RTI) network. Each node broadcasts to the others, creating many projections that can be used to reconstruct an image of objects inside the network area.</a:t>
            </a: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274637"/>
            <a:ext cx="7619999"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Cambria"/>
              <a:buNone/>
            </a:pPr>
            <a:r>
              <a:rPr b="0" i="0" lang="en-US" sz="4600" u="none" cap="none" strike="noStrike">
                <a:solidFill>
                  <a:schemeClr val="dk2"/>
                </a:solidFill>
                <a:latin typeface="Cambria"/>
                <a:ea typeface="Cambria"/>
                <a:cs typeface="Cambria"/>
                <a:sym typeface="Cambria"/>
              </a:rPr>
              <a:t>Related Work Contd…</a:t>
            </a:r>
          </a:p>
        </p:txBody>
      </p:sp>
      <p:sp>
        <p:nvSpPr>
          <p:cNvPr id="130" name="Shape 130"/>
          <p:cNvSpPr txBox="1"/>
          <p:nvPr>
            <p:ph idx="1" type="body"/>
          </p:nvPr>
        </p:nvSpPr>
        <p:spPr>
          <a:xfrm>
            <a:off x="457200" y="1600200"/>
            <a:ext cx="7619999" cy="4800600"/>
          </a:xfrm>
          <a:prstGeom prst="rect">
            <a:avLst/>
          </a:prstGeom>
          <a:noFill/>
          <a:ln>
            <a:noFill/>
          </a:ln>
        </p:spPr>
        <p:txBody>
          <a:bodyPr anchorCtr="0" anchor="t" bIns="45700" lIns="91425" rIns="91425" tIns="45700">
            <a:noAutofit/>
          </a:bodyPr>
          <a:lstStyle/>
          <a:p>
            <a:pPr indent="-288925" lvl="0" marL="288925" marR="0" rtl="0" algn="l">
              <a:spcBef>
                <a:spcPts val="0"/>
              </a:spcBef>
              <a:spcAft>
                <a:spcPts val="0"/>
              </a:spcAft>
              <a:buClr>
                <a:schemeClr val="accent1"/>
              </a:buClr>
              <a:buSzPct val="100000"/>
              <a:buFont typeface="Arial"/>
              <a:buChar char="•"/>
            </a:pPr>
            <a:r>
              <a:rPr lang="en-US"/>
              <a:t>WiSee; </a:t>
            </a:r>
            <a:r>
              <a:rPr b="0" i="0" lang="en-US" sz="2200" u="none" cap="none" strike="noStrike">
                <a:solidFill>
                  <a:schemeClr val="dk1"/>
                </a:solidFill>
                <a:latin typeface="Calibri"/>
                <a:ea typeface="Calibri"/>
                <a:cs typeface="Calibri"/>
                <a:sym typeface="Calibri"/>
              </a:rPr>
              <a:t> Pu, Q., Gupta, S., Patel, S. and Gollakota, S. (2013). Whole-Home Gesture Recognition Using Wireless Signals. In: The 19th Annual International Conference on Mobile Computing and Networking (Mobicom'13).</a:t>
            </a:r>
          </a:p>
          <a:p>
            <a:pPr indent="-228600" lvl="0" marL="342900" marR="0" rtl="0" algn="l">
              <a:spcBef>
                <a:spcPts val="440"/>
              </a:spcBef>
              <a:spcAft>
                <a:spcPts val="0"/>
              </a:spcAft>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a:p>
            <a:pPr indent="-228600" lvl="0" marL="342900" marR="0" rtl="0" algn="l">
              <a:spcBef>
                <a:spcPts val="440"/>
              </a:spcBef>
              <a:spcAft>
                <a:spcPts val="0"/>
              </a:spcAft>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a:p>
            <a:pPr indent="-228600" lvl="0" marL="342900" marR="0" rtl="0" algn="l">
              <a:spcBef>
                <a:spcPts val="440"/>
              </a:spcBef>
              <a:spcAft>
                <a:spcPts val="0"/>
              </a:spcAft>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a:p>
            <a:pPr indent="-228600" lvl="0" marL="342900" marR="0" rtl="0" algn="l">
              <a:spcBef>
                <a:spcPts val="440"/>
              </a:spcBef>
              <a:spcAft>
                <a:spcPts val="0"/>
              </a:spcAft>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a:p>
            <a:pPr indent="-228600" lvl="0" marL="342900" marR="0" rtl="0" algn="l">
              <a:spcBef>
                <a:spcPts val="440"/>
              </a:spcBef>
              <a:spcAft>
                <a:spcPts val="0"/>
              </a:spcAft>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a:p>
            <a:pPr indent="-228600" lvl="0" marL="342900" marR="0" rtl="0" algn="l">
              <a:spcBef>
                <a:spcPts val="440"/>
              </a:spcBef>
              <a:spcAft>
                <a:spcPts val="0"/>
              </a:spcAft>
              <a:buClr>
                <a:schemeClr val="accent1"/>
              </a:buClr>
              <a:buSzPct val="100000"/>
              <a:buFont typeface="Arial"/>
              <a:buNone/>
            </a:pPr>
            <a:r>
              <a:t/>
            </a:r>
            <a:endParaRPr/>
          </a:p>
          <a:p>
            <a:pPr indent="-228600" lvl="0" marL="342900" marR="0" rtl="0" algn="l">
              <a:spcBef>
                <a:spcPts val="440"/>
              </a:spcBef>
              <a:spcAft>
                <a:spcPts val="0"/>
              </a:spcAft>
              <a:buClr>
                <a:schemeClr val="accent1"/>
              </a:buClr>
              <a:buSzPct val="100000"/>
              <a:buFont typeface="Arial"/>
              <a:buNone/>
            </a:pPr>
            <a:r>
              <a:t/>
            </a:r>
            <a:endParaRPr/>
          </a:p>
          <a:p>
            <a:pPr indent="-228600" lvl="0" marL="342900" marR="0" rtl="0" algn="l">
              <a:spcBef>
                <a:spcPts val="440"/>
              </a:spcBef>
              <a:spcAft>
                <a:spcPts val="0"/>
              </a:spcAft>
              <a:buClr>
                <a:schemeClr val="accent1"/>
              </a:buClr>
              <a:buSzPct val="100000"/>
              <a:buFont typeface="Arial"/>
              <a:buNone/>
            </a:pPr>
            <a:r>
              <a:t/>
            </a:r>
            <a:endParaRPr/>
          </a:p>
          <a:p>
            <a:pPr indent="-228600" lvl="0" marL="342900" marR="0" rtl="0" algn="l">
              <a:spcBef>
                <a:spcPts val="440"/>
              </a:spcBef>
              <a:spcAft>
                <a:spcPts val="0"/>
              </a:spcAft>
              <a:buClr>
                <a:schemeClr val="accent1"/>
              </a:buClr>
              <a:buSzPct val="100000"/>
              <a:buFont typeface="Arial"/>
              <a:buChar char="•"/>
            </a:pPr>
            <a:r>
              <a:rPr lang="en-US"/>
              <a:t>T</a:t>
            </a:r>
            <a:r>
              <a:rPr b="0" i="0" lang="en-US" sz="2200" u="none" cap="none" strike="noStrike">
                <a:solidFill>
                  <a:schemeClr val="dk1"/>
                </a:solidFill>
                <a:latin typeface="Calibri"/>
                <a:ea typeface="Calibri"/>
                <a:cs typeface="Calibri"/>
                <a:sym typeface="Calibri"/>
              </a:rPr>
              <a:t>racks human</a:t>
            </a:r>
            <a:r>
              <a:rPr lang="en-US"/>
              <a:t> gestures</a:t>
            </a:r>
          </a:p>
          <a:p>
            <a:pPr indent="-228600" lvl="0" marL="342900" marR="0" rtl="0" algn="l">
              <a:spcBef>
                <a:spcPts val="440"/>
              </a:spcBef>
              <a:spcAft>
                <a:spcPts val="0"/>
              </a:spcAft>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a:p>
            <a:pPr indent="-228600" lvl="0" marL="342900" marR="0" rtl="0" algn="l">
              <a:spcBef>
                <a:spcPts val="440"/>
              </a:spcBef>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p:txBody>
      </p:sp>
      <p:sp>
        <p:nvSpPr>
          <p:cNvPr id="131" name="Shape 131"/>
          <p:cNvSpPr txBox="1"/>
          <p:nvPr/>
        </p:nvSpPr>
        <p:spPr>
          <a:xfrm>
            <a:off x="3515325" y="3123300"/>
            <a:ext cx="3971099" cy="27476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WiSee, is a novel approach to gesture recognition that leverages Wi-Fi signals to enable whole-home sensing and recognition of human gestures. WiSee can correctly detect nine gestures with 94% average accuracy from 900 tested gestures.</a:t>
            </a:r>
          </a:p>
        </p:txBody>
      </p:sp>
      <p:pic>
        <p:nvPicPr>
          <p:cNvPr id="132" name="Shape 132"/>
          <p:cNvPicPr preferRelativeResize="0"/>
          <p:nvPr/>
        </p:nvPicPr>
        <p:blipFill>
          <a:blip r:embed="rId3">
            <a:alphaModFix/>
          </a:blip>
          <a:stretch>
            <a:fillRect/>
          </a:stretch>
        </p:blipFill>
        <p:spPr>
          <a:xfrm>
            <a:off x="609587" y="3013575"/>
            <a:ext cx="2790825" cy="2857500"/>
          </a:xfrm>
          <a:prstGeom prst="rect">
            <a:avLst/>
          </a:prstGeom>
          <a:noFill/>
          <a:ln>
            <a:noFill/>
          </a:ln>
        </p:spPr>
      </p:pic>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274637"/>
            <a:ext cx="7619999"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Cambria"/>
              <a:buNone/>
            </a:pPr>
            <a:r>
              <a:rPr b="0" i="0" lang="en-US" sz="4600" u="none" cap="none" strike="noStrike">
                <a:solidFill>
                  <a:schemeClr val="dk2"/>
                </a:solidFill>
                <a:latin typeface="Cambria"/>
                <a:ea typeface="Cambria"/>
                <a:cs typeface="Cambria"/>
                <a:sym typeface="Cambria"/>
              </a:rPr>
              <a:t>Related Work Contd…</a:t>
            </a:r>
          </a:p>
        </p:txBody>
      </p:sp>
      <p:sp>
        <p:nvSpPr>
          <p:cNvPr id="138" name="Shape 138"/>
          <p:cNvSpPr txBox="1"/>
          <p:nvPr>
            <p:ph idx="1" type="body"/>
          </p:nvPr>
        </p:nvSpPr>
        <p:spPr>
          <a:xfrm>
            <a:off x="457200" y="1600200"/>
            <a:ext cx="7619999" cy="4800600"/>
          </a:xfrm>
          <a:prstGeom prst="rect">
            <a:avLst/>
          </a:prstGeom>
          <a:noFill/>
          <a:ln>
            <a:noFill/>
          </a:ln>
        </p:spPr>
        <p:txBody>
          <a:bodyPr anchorCtr="0" anchor="t" bIns="45700" lIns="91425" rIns="91425" tIns="45700">
            <a:noAutofit/>
          </a:bodyPr>
          <a:lstStyle/>
          <a:p>
            <a:pPr indent="-228600" lvl="0" marL="342900" marR="0" rtl="0" algn="l">
              <a:spcBef>
                <a:spcPts val="0"/>
              </a:spcBef>
              <a:spcAft>
                <a:spcPts val="0"/>
              </a:spcAft>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Study on wireless sensor based industrial tomography systems by Chiew Loon Goh, Nor Muzakir Nor Ayob, Ruzairi Abdul Rahim, Herlina Abdul Rahim, Muhammad Jaysuman Pusppanathan, Mohd. Hafiz Fazalul Rahiman, Leow Pei Ling, Zulkarnay Zakaria.</a:t>
            </a:r>
          </a:p>
          <a:p>
            <a:pPr indent="-233680" lvl="1" marL="640080" marR="0" rtl="0" algn="l">
              <a:spcBef>
                <a:spcPts val="400"/>
              </a:spcBef>
              <a:buClr>
                <a:schemeClr val="accent2"/>
              </a:buClr>
              <a:buSzPct val="100000"/>
              <a:buFont typeface="Arial"/>
              <a:buChar char="•"/>
            </a:pPr>
            <a:r>
              <a:rPr b="0" i="0" lang="en-US" sz="2000" u="none" cap="none" strike="noStrike">
                <a:solidFill>
                  <a:schemeClr val="dk1"/>
                </a:solidFill>
                <a:latin typeface="Calibri"/>
                <a:ea typeface="Calibri"/>
                <a:cs typeface="Calibri"/>
                <a:sym typeface="Calibri"/>
              </a:rPr>
              <a:t>survey on wireless based industrial tomography system, and to review design challenges in the field of embedded wireless solutions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274637"/>
            <a:ext cx="7619999" cy="11430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Cambria"/>
              <a:buNone/>
            </a:pPr>
            <a:r>
              <a:rPr b="0" i="0" lang="en-US" sz="4600" u="none" cap="none" strike="noStrike">
                <a:solidFill>
                  <a:schemeClr val="dk2"/>
                </a:solidFill>
                <a:latin typeface="Cambria"/>
                <a:ea typeface="Cambria"/>
                <a:cs typeface="Cambria"/>
                <a:sym typeface="Cambria"/>
              </a:rPr>
              <a:t>Related Work - Products</a:t>
            </a:r>
          </a:p>
        </p:txBody>
      </p:sp>
      <p:sp>
        <p:nvSpPr>
          <p:cNvPr id="144" name="Shape 144"/>
          <p:cNvSpPr txBox="1"/>
          <p:nvPr>
            <p:ph idx="1" type="body"/>
          </p:nvPr>
        </p:nvSpPr>
        <p:spPr>
          <a:xfrm>
            <a:off x="457200" y="1600200"/>
            <a:ext cx="7619999" cy="4800600"/>
          </a:xfrm>
          <a:prstGeom prst="rect">
            <a:avLst/>
          </a:prstGeom>
          <a:noFill/>
          <a:ln>
            <a:noFill/>
          </a:ln>
        </p:spPr>
        <p:txBody>
          <a:bodyPr anchorCtr="0" anchor="t" bIns="45700" lIns="91425" rIns="91425" tIns="45700">
            <a:noAutofit/>
          </a:bodyPr>
          <a:lstStyle/>
          <a:p>
            <a:pPr indent="-228600" lvl="0" marL="342900" marR="0" rtl="0" algn="l">
              <a:spcBef>
                <a:spcPts val="0"/>
              </a:spcBef>
              <a:spcAft>
                <a:spcPts val="0"/>
              </a:spcAft>
              <a:buClr>
                <a:schemeClr val="accent1"/>
              </a:buClr>
              <a:buSzPct val="100000"/>
              <a:buFont typeface="Arial"/>
              <a:buChar char="•"/>
            </a:pPr>
            <a:r>
              <a:rPr b="0" i="0" lang="en-US" sz="2200" u="none" cap="none" strike="noStrike">
                <a:solidFill>
                  <a:schemeClr val="dk1"/>
                </a:solidFill>
                <a:latin typeface="Calibri"/>
                <a:ea typeface="Calibri"/>
                <a:cs typeface="Calibri"/>
                <a:sym typeface="Calibri"/>
              </a:rPr>
              <a:t>See through walls radar – used for military and tactical  purposes</a:t>
            </a:r>
          </a:p>
          <a:p>
            <a:pPr indent="-228600" lvl="0" marL="342900" marR="0" rtl="0" algn="l">
              <a:spcBef>
                <a:spcPts val="440"/>
              </a:spcBef>
              <a:spcAft>
                <a:spcPts val="0"/>
              </a:spcAft>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a:p>
            <a:pPr indent="-228600" lvl="0" marL="342900" marR="0" rtl="0" algn="l">
              <a:spcBef>
                <a:spcPts val="440"/>
              </a:spcBef>
              <a:spcAft>
                <a:spcPts val="0"/>
              </a:spcAft>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a:p>
            <a:pPr indent="-228600" lvl="0" marL="342900" marR="0" rtl="0" algn="l">
              <a:spcBef>
                <a:spcPts val="440"/>
              </a:spcBef>
              <a:spcAft>
                <a:spcPts val="0"/>
              </a:spcAft>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a:p>
            <a:pPr indent="-228600" lvl="0" marL="342900" marR="0" rtl="0" algn="l">
              <a:spcBef>
                <a:spcPts val="440"/>
              </a:spcBef>
              <a:spcAft>
                <a:spcPts val="0"/>
              </a:spcAft>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a:p>
            <a:pPr indent="-228600" lvl="0" marL="342900" marR="0" rtl="0" algn="l">
              <a:spcBef>
                <a:spcPts val="440"/>
              </a:spcBef>
              <a:spcAft>
                <a:spcPts val="0"/>
              </a:spcAft>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a:p>
            <a:pPr indent="-228600" lvl="0" marL="342900" marR="0" rtl="0" algn="l">
              <a:spcBef>
                <a:spcPts val="440"/>
              </a:spcBef>
              <a:spcAft>
                <a:spcPts val="0"/>
              </a:spcAft>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a:p>
            <a:pPr indent="-228600" lvl="0" marL="342900" marR="0" rtl="0" algn="l">
              <a:spcBef>
                <a:spcPts val="440"/>
              </a:spcBef>
              <a:buClr>
                <a:schemeClr val="accent1"/>
              </a:buClr>
              <a:buSzPct val="100000"/>
              <a:buFont typeface="Arial"/>
              <a:buNone/>
            </a:pPr>
            <a:r>
              <a:t/>
            </a:r>
            <a:endParaRPr b="0" i="0" sz="2200" u="none" cap="none" strike="noStrike">
              <a:solidFill>
                <a:schemeClr val="dk1"/>
              </a:solidFill>
              <a:latin typeface="Calibri"/>
              <a:ea typeface="Calibri"/>
              <a:cs typeface="Calibri"/>
              <a:sym typeface="Calibri"/>
            </a:endParaRPr>
          </a:p>
        </p:txBody>
      </p:sp>
      <p:pic>
        <p:nvPicPr>
          <p:cNvPr id="145" name="Shape 145"/>
          <p:cNvPicPr preferRelativeResize="0"/>
          <p:nvPr/>
        </p:nvPicPr>
        <p:blipFill rotWithShape="1">
          <a:blip r:embed="rId3">
            <a:alphaModFix/>
          </a:blip>
          <a:srcRect b="0" l="0" r="0" t="0"/>
          <a:stretch/>
        </p:blipFill>
        <p:spPr>
          <a:xfrm>
            <a:off x="685800" y="2514600"/>
            <a:ext cx="3279801" cy="2181204"/>
          </a:xfrm>
          <a:prstGeom prst="rect">
            <a:avLst/>
          </a:prstGeom>
          <a:noFill/>
          <a:ln>
            <a:noFill/>
          </a:ln>
        </p:spPr>
      </p:pic>
      <p:pic>
        <p:nvPicPr>
          <p:cNvPr id="146" name="Shape 146"/>
          <p:cNvPicPr preferRelativeResize="0"/>
          <p:nvPr/>
        </p:nvPicPr>
        <p:blipFill rotWithShape="1">
          <a:blip r:embed="rId4">
            <a:alphaModFix/>
          </a:blip>
          <a:srcRect b="0" l="0" r="0" t="0"/>
          <a:stretch/>
        </p:blipFill>
        <p:spPr>
          <a:xfrm>
            <a:off x="4194201" y="2514600"/>
            <a:ext cx="3891206" cy="2181204"/>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Adjacenc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