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8" r:id="rId4"/>
    <p:sldId id="269" r:id="rId5"/>
    <p:sldId id="267" r:id="rId6"/>
    <p:sldId id="271" r:id="rId7"/>
    <p:sldId id="272" r:id="rId8"/>
    <p:sldId id="266" r:id="rId9"/>
    <p:sldId id="273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6" autoAdjust="0"/>
    <p:restoredTop sz="83391" autoAdjust="0"/>
  </p:normalViewPr>
  <p:slideViewPr>
    <p:cSldViewPr snapToGrid="0">
      <p:cViewPr varScale="1">
        <p:scale>
          <a:sx n="97" d="100"/>
          <a:sy n="97" d="100"/>
        </p:scale>
        <p:origin x="384" y="78"/>
      </p:cViewPr>
      <p:guideLst>
        <p:guide orient="horz" pos="2296"/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AE955A46-73CB-44D0-BB3D-F2A9E9272DCC}"/>
    <pc:docChg chg="custSel modSld modMainMaster">
      <pc:chgData name="祖国的花朵" userId="e5b1ea1338e2808f" providerId="LiveId" clId="{AE955A46-73CB-44D0-BB3D-F2A9E9272DCC}" dt="2018-02-05T02:47:22.468" v="8" actId="1076"/>
      <pc:docMkLst>
        <pc:docMk/>
      </pc:docMkLst>
      <pc:sldChg chg="addSp modSp">
        <pc:chgData name="祖国的花朵" userId="e5b1ea1338e2808f" providerId="LiveId" clId="{AE955A46-73CB-44D0-BB3D-F2A9E9272DCC}" dt="2018-02-05T02:47:18.892" v="7" actId="14100"/>
        <pc:sldMkLst>
          <pc:docMk/>
          <pc:sldMk cId="2787532389" sldId="258"/>
        </pc:sldMkLst>
        <pc:spChg chg="mod">
          <ac:chgData name="祖国的花朵" userId="e5b1ea1338e2808f" providerId="LiveId" clId="{AE955A46-73CB-44D0-BB3D-F2A9E9272DCC}" dt="2018-02-05T02:09:22.032" v="1" actId="27636"/>
          <ac:spMkLst>
            <pc:docMk/>
            <pc:sldMk cId="2787532389" sldId="258"/>
            <ac:spMk id="4" creationId="{00000000-0000-0000-0000-000000000000}"/>
          </ac:spMkLst>
        </pc:spChg>
        <pc:spChg chg="mod">
          <ac:chgData name="祖国的花朵" userId="e5b1ea1338e2808f" providerId="LiveId" clId="{AE955A46-73CB-44D0-BB3D-F2A9E9272DCC}" dt="2018-02-05T02:09:26.635" v="2" actId="14100"/>
          <ac:spMkLst>
            <pc:docMk/>
            <pc:sldMk cId="2787532389" sldId="258"/>
            <ac:spMk id="5" creationId="{00000000-0000-0000-0000-000000000000}"/>
          </ac:spMkLst>
        </pc:spChg>
        <pc:cxnChg chg="add mod">
          <ac:chgData name="祖国的花朵" userId="e5b1ea1338e2808f" providerId="LiveId" clId="{AE955A46-73CB-44D0-BB3D-F2A9E9272DCC}" dt="2018-02-05T02:47:18.892" v="7" actId="14100"/>
          <ac:cxnSpMkLst>
            <pc:docMk/>
            <pc:sldMk cId="2787532389" sldId="258"/>
            <ac:cxnSpMk id="7" creationId="{41461267-FE0C-4509-8EBC-D0A938B492AB}"/>
          </ac:cxnSpMkLst>
        </pc:cxnChg>
      </pc:sldChg>
      <pc:sldMasterChg chg="modSldLayout">
        <pc:chgData name="祖国的花朵" userId="e5b1ea1338e2808f" providerId="LiveId" clId="{AE955A46-73CB-44D0-BB3D-F2A9E9272DCC}" dt="2018-02-05T02:47:22.468" v="8" actId="1076"/>
        <pc:sldMasterMkLst>
          <pc:docMk/>
          <pc:sldMasterMk cId="3784027784" sldId="2147483648"/>
        </pc:sldMasterMkLst>
        <pc:sldLayoutChg chg="delSp modSp">
          <pc:chgData name="祖国的花朵" userId="e5b1ea1338e2808f" providerId="LiveId" clId="{AE955A46-73CB-44D0-BB3D-F2A9E9272DCC}" dt="2018-02-05T02:47:22.468" v="8" actId="1076"/>
          <pc:sldLayoutMkLst>
            <pc:docMk/>
            <pc:sldMasterMk cId="3784027784" sldId="2147483648"/>
            <pc:sldLayoutMk cId="2853334272" sldId="2147483651"/>
          </pc:sldLayoutMkLst>
          <pc:spChg chg="mod">
            <ac:chgData name="祖国的花朵" userId="e5b1ea1338e2808f" providerId="LiveId" clId="{AE955A46-73CB-44D0-BB3D-F2A9E9272DCC}" dt="2018-02-05T02:47:22.468" v="8" actId="1076"/>
            <ac:spMkLst>
              <pc:docMk/>
              <pc:sldMasterMk cId="3784027784" sldId="2147483648"/>
              <pc:sldLayoutMk cId="2853334272" sldId="2147483651"/>
              <ac:spMk id="2" creationId="{00000000-0000-0000-0000-000000000000}"/>
            </ac:spMkLst>
          </pc:spChg>
          <pc:cxnChg chg="del">
            <ac:chgData name="祖国的花朵" userId="e5b1ea1338e2808f" providerId="LiveId" clId="{AE955A46-73CB-44D0-BB3D-F2A9E9272DCC}" dt="2018-02-05T02:47:15.682" v="5" actId="1076"/>
            <ac:cxnSpMkLst>
              <pc:docMk/>
              <pc:sldMasterMk cId="3784027784" sldId="2147483648"/>
              <pc:sldLayoutMk cId="2853334272" sldId="2147483651"/>
              <ac:cxnSpMk id="32" creationId="{00000000-0000-0000-0000-000000000000}"/>
            </ac:cxnSpMkLst>
          </pc:cxnChg>
        </pc:sldLayoutChg>
        <pc:sldLayoutChg chg="modSp">
          <pc:chgData name="祖国的花朵" userId="e5b1ea1338e2808f" providerId="LiveId" clId="{AE955A46-73CB-44D0-BB3D-F2A9E9272DCC}" dt="2018-02-05T02:47:04.073" v="4" actId="403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AE955A46-73CB-44D0-BB3D-F2A9E9272DCC}" dt="2018-02-05T02:47:04.073" v="4" actId="403"/>
            <ac:spMkLst>
              <pc:docMk/>
              <pc:sldMasterMk cId="3784027784" sldId="2147483648"/>
              <pc:sldLayoutMk cId="2882586885" sldId="2147483660"/>
              <ac:spMk id="980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3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容器是一个</a:t>
            </a:r>
            <a:r>
              <a:rPr lang="zh-CN" altLang="en-US" b="1" dirty="0" smtClean="0"/>
              <a:t>应用层</a:t>
            </a:r>
            <a:r>
              <a:rPr lang="zh-CN" altLang="en-US" dirty="0" smtClean="0"/>
              <a:t>抽象，用于将代码和依赖资源打包在一起。多个容器可以在同一台机器上运行，</a:t>
            </a:r>
            <a:r>
              <a:rPr lang="zh-CN" altLang="en-US" b="1" dirty="0" smtClean="0"/>
              <a:t>共享操作系统内核，但各自作为独立的进程在用户空间中运行</a:t>
            </a:r>
            <a:r>
              <a:rPr lang="zh-CN" altLang="en-US" dirty="0" smtClean="0"/>
              <a:t>。与虚拟机相比，容器占用的空间较少（容器镜像大小通常只有几十兆），</a:t>
            </a:r>
            <a:r>
              <a:rPr lang="zh-CN" altLang="en-US" b="1" dirty="0" smtClean="0"/>
              <a:t>瞬间就能完成启动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虚拟机 </a:t>
            </a:r>
            <a:r>
              <a:rPr lang="en-US" altLang="zh-CN" dirty="0" smtClean="0"/>
              <a:t>(VM) </a:t>
            </a:r>
            <a:r>
              <a:rPr lang="zh-CN" altLang="en-US" dirty="0" smtClean="0"/>
              <a:t>是一个</a:t>
            </a:r>
            <a:r>
              <a:rPr lang="zh-CN" altLang="en-US" b="1" dirty="0" smtClean="0"/>
              <a:t>物理硬件层</a:t>
            </a:r>
            <a:r>
              <a:rPr lang="zh-CN" altLang="en-US" dirty="0" smtClean="0"/>
              <a:t>抽象，用于将一台服务器变成多台服务器。管理程序允许多个 </a:t>
            </a:r>
            <a:r>
              <a:rPr lang="en-US" altLang="zh-CN" dirty="0" smtClean="0"/>
              <a:t>VM </a:t>
            </a:r>
            <a:r>
              <a:rPr lang="zh-CN" altLang="en-US" dirty="0" smtClean="0"/>
              <a:t>在一台机器上运行。每个 </a:t>
            </a:r>
            <a:r>
              <a:rPr lang="en-US" altLang="zh-CN" b="1" dirty="0" smtClean="0"/>
              <a:t>VM </a:t>
            </a:r>
            <a:r>
              <a:rPr lang="zh-CN" altLang="en-US" b="1" dirty="0" smtClean="0"/>
              <a:t>都包含一整套操作系统、一个或多个应用、必要的二进制文件和库资源</a:t>
            </a:r>
            <a:r>
              <a:rPr lang="zh-CN" altLang="en-US" dirty="0" smtClean="0"/>
              <a:t>，因此占用大量空间。而且 </a:t>
            </a:r>
            <a:r>
              <a:rPr lang="en-US" altLang="zh-CN" b="1" dirty="0" smtClean="0"/>
              <a:t>VM </a:t>
            </a:r>
            <a:r>
              <a:rPr lang="zh-CN" altLang="en-US" b="1" dirty="0" smtClean="0"/>
              <a:t>启动也十分缓慢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IaaS</a:t>
            </a:r>
            <a:r>
              <a:rPr lang="zh-CN" altLang="en-US" dirty="0" smtClean="0"/>
              <a:t>：基础设施即服务</a:t>
            </a:r>
            <a:r>
              <a:rPr lang="en-US" altLang="zh-CN" dirty="0" smtClean="0"/>
              <a:t>	PaaS</a:t>
            </a:r>
            <a:r>
              <a:rPr lang="zh-CN" altLang="en-US" dirty="0" smtClean="0"/>
              <a:t>：平台即服务</a:t>
            </a:r>
            <a:r>
              <a:rPr lang="en-US" altLang="zh-CN" dirty="0" smtClean="0"/>
              <a:t>	SaaS</a:t>
            </a:r>
            <a:r>
              <a:rPr lang="zh-CN" altLang="en-US" dirty="0" smtClean="0"/>
              <a:t>：软件即服务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r>
              <a:rPr lang="en-US" altLang="zh-CN" dirty="0" smtClean="0"/>
              <a:t>IAAS</a:t>
            </a:r>
            <a:r>
              <a:rPr lang="zh-CN" altLang="en-US" dirty="0" smtClean="0"/>
              <a:t>相当于商品房，购买就行。具体房子做什么用，自己决定，屋内的装修家居还是要自己负责。</a:t>
            </a:r>
            <a:r>
              <a:rPr lang="en-US" altLang="zh-CN" dirty="0" smtClean="0"/>
              <a:t>IAAS</a:t>
            </a:r>
            <a:r>
              <a:rPr lang="zh-CN" altLang="en-US" dirty="0" smtClean="0"/>
              <a:t>上购买的一般是主机，用户不光要开发程序，还要考虑搭建系统，维护运行环境，以及怎么容灾，怎么做到高可用，怎么扩容。</a:t>
            </a:r>
          </a:p>
          <a:p>
            <a:r>
              <a:rPr lang="en-US" altLang="zh-CN" dirty="0" smtClean="0"/>
              <a:t>PAAS</a:t>
            </a:r>
            <a:r>
              <a:rPr lang="zh-CN" altLang="en-US" dirty="0" smtClean="0"/>
              <a:t>相当于租房，房子做什么用有一定限制，但装修家居什么的房东都做好了。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上是服务的运行环境，服务商提供了扩容以及容灾机制，用户负责开发程序即可，但程序需要匹配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上的环境，没有</a:t>
            </a:r>
            <a:r>
              <a:rPr lang="en-US" altLang="zh-CN" dirty="0" smtClean="0"/>
              <a:t>IAAS</a:t>
            </a:r>
            <a:r>
              <a:rPr lang="zh-CN" altLang="en-US" dirty="0" smtClean="0"/>
              <a:t>那样自由。</a:t>
            </a:r>
          </a:p>
          <a:p>
            <a:r>
              <a:rPr lang="en-US" altLang="zh-CN" dirty="0" smtClean="0"/>
              <a:t>SAAS</a:t>
            </a:r>
            <a:r>
              <a:rPr lang="zh-CN" altLang="en-US" dirty="0" smtClean="0"/>
              <a:t>相当于旅馆，需要的时候租一间住就行，完全不用操心房间维护的问题，有不同风格档次的酒店以及不同格局的房间供你选择。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提供的是具体的服务，多租户公用系统资源，资源利用率更高。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0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4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1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两大系统，四大服务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4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镜像服务：可以从</a:t>
            </a:r>
            <a:r>
              <a:rPr lang="zh-CN" altLang="en-US" b="1" dirty="0" smtClean="0"/>
              <a:t>本地导入镜像</a:t>
            </a:r>
            <a:r>
              <a:rPr lang="zh-CN" altLang="en-US" dirty="0" smtClean="0"/>
              <a:t>，将镜像</a:t>
            </a:r>
            <a:r>
              <a:rPr lang="zh-CN" altLang="en-US" b="1" dirty="0" smtClean="0"/>
              <a:t>下载到本地</a:t>
            </a:r>
            <a:r>
              <a:rPr lang="zh-CN" altLang="en-US" dirty="0" smtClean="0"/>
              <a:t>。将镜像</a:t>
            </a:r>
            <a:r>
              <a:rPr lang="zh-CN" altLang="en-US" b="1" dirty="0" smtClean="0"/>
              <a:t>上传到</a:t>
            </a:r>
            <a:r>
              <a:rPr lang="en-US" altLang="zh-CN" b="1" dirty="0" smtClean="0"/>
              <a:t>Docker Hub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私有</a:t>
            </a:r>
            <a:r>
              <a:rPr lang="en-US" altLang="zh-CN" b="1" dirty="0" smtClean="0"/>
              <a:t>Hub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容器服务：对容器进行</a:t>
            </a:r>
            <a:r>
              <a:rPr lang="zh-CN" altLang="en-US" b="1" dirty="0" smtClean="0"/>
              <a:t>创建</a:t>
            </a:r>
            <a:r>
              <a:rPr lang="zh-CN" altLang="en-US" dirty="0" smtClean="0"/>
              <a:t>与</a:t>
            </a:r>
            <a:r>
              <a:rPr lang="zh-CN" altLang="en-US" b="1" dirty="0" smtClean="0"/>
              <a:t>管理</a:t>
            </a:r>
            <a:r>
              <a:rPr lang="zh-CN" altLang="en-US" dirty="0" smtClean="0"/>
              <a:t>，提供</a:t>
            </a:r>
            <a:r>
              <a:rPr lang="zh-CN" altLang="en-US" b="1" dirty="0" smtClean="0"/>
              <a:t>远程终端</a:t>
            </a:r>
            <a:r>
              <a:rPr lang="zh-CN" altLang="en-US" dirty="0" smtClean="0"/>
              <a:t>与</a:t>
            </a:r>
            <a:r>
              <a:rPr lang="zh-CN" altLang="en-US" b="1" dirty="0" smtClean="0"/>
              <a:t>监控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集群服务：以</a:t>
            </a:r>
            <a:r>
              <a:rPr lang="en-US" altLang="zh-CN" dirty="0" smtClean="0"/>
              <a:t>Swarm</a:t>
            </a:r>
            <a:r>
              <a:rPr lang="zh-CN" altLang="en-US" dirty="0" smtClean="0"/>
              <a:t>技术为基础，提供可扩展的</a:t>
            </a:r>
            <a:r>
              <a:rPr lang="zh-CN" altLang="en-US" b="1" dirty="0" smtClean="0"/>
              <a:t>集群服</a:t>
            </a:r>
            <a:r>
              <a:rPr lang="zh-CN" altLang="en-US" dirty="0" smtClean="0"/>
              <a:t>务。</a:t>
            </a:r>
            <a:endParaRPr lang="en-US" altLang="zh-CN" dirty="0" smtClean="0"/>
          </a:p>
          <a:p>
            <a:r>
              <a:rPr lang="en-US" altLang="zh-CN" dirty="0" smtClean="0"/>
              <a:t>Hub</a:t>
            </a:r>
            <a:r>
              <a:rPr lang="zh-CN" altLang="en-US" dirty="0" smtClean="0"/>
              <a:t>服务：为用户提供镜像的</a:t>
            </a:r>
            <a:r>
              <a:rPr lang="zh-CN" altLang="en-US" b="1" dirty="0" smtClean="0"/>
              <a:t>上传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下载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私有</a:t>
            </a:r>
            <a:r>
              <a:rPr lang="zh-CN" altLang="en-US" dirty="0" smtClean="0"/>
              <a:t>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5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网络：为容器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集群提供网络服务，可</a:t>
            </a:r>
            <a:r>
              <a:rPr lang="zh-CN" altLang="en-US" b="1" dirty="0" smtClean="0"/>
              <a:t>创建</a:t>
            </a:r>
            <a:r>
              <a:rPr lang="zh-CN" altLang="en-US" dirty="0" smtClean="0"/>
              <a:t>、连接、</a:t>
            </a:r>
            <a:r>
              <a:rPr lang="zh-CN" altLang="en-US" b="1" dirty="0" smtClean="0"/>
              <a:t>取消连接指定</a:t>
            </a:r>
            <a:r>
              <a:rPr lang="zh-CN" altLang="en-US" dirty="0" smtClean="0"/>
              <a:t>网络。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数据卷：创建容器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服务时指定</a:t>
            </a:r>
            <a:r>
              <a:rPr lang="zh-CN" altLang="en-US" b="1" dirty="0" smtClean="0"/>
              <a:t>挂载目录</a:t>
            </a:r>
            <a:r>
              <a:rPr lang="zh-CN" altLang="en-US" dirty="0" smtClean="0"/>
              <a:t>，用户可向其中上传文件。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通知：事件通知与手动通知。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用户：使用</a:t>
            </a:r>
            <a:r>
              <a:rPr lang="zh-CN" altLang="en-US" b="1" dirty="0" smtClean="0"/>
              <a:t>缓存</a:t>
            </a:r>
            <a:r>
              <a:rPr lang="zh-CN" altLang="en-US" dirty="0" smtClean="0"/>
              <a:t>实现对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日志：容器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服务日志与系统日志。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7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解决了频繁网络请求的问题，同时也实现了后台的</a:t>
            </a:r>
            <a:r>
              <a:rPr lang="zh-CN" altLang="en-US" smtClean="0"/>
              <a:t>多线程任务的</a:t>
            </a:r>
            <a:r>
              <a:rPr lang="zh-CN" altLang="en-US" dirty="0" smtClean="0"/>
              <a:t>消息推送。</a:t>
            </a:r>
            <a:endParaRPr lang="en-US" altLang="zh-CN" dirty="0" smtClean="0"/>
          </a:p>
          <a:p>
            <a:r>
              <a:rPr lang="zh-CN" altLang="en-US" dirty="0" smtClean="0"/>
              <a:t>通过心跳包保证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的长连接。</a:t>
            </a:r>
            <a:endParaRPr lang="en-US" altLang="zh-CN" dirty="0" smtClean="0"/>
          </a:p>
          <a:p>
            <a:r>
              <a:rPr lang="zh-CN" altLang="en-US" dirty="0" smtClean="0"/>
              <a:t>主要用于容器操作和镜像操作。</a:t>
            </a:r>
            <a:endParaRPr lang="en-US" altLang="zh-CN" dirty="0" smtClean="0"/>
          </a:p>
          <a:p>
            <a:r>
              <a:rPr lang="zh-CN" altLang="en-US" dirty="0" smtClean="0"/>
              <a:t>配合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实现了用户的唯一识别。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9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提供三种粒度的容器监控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6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1"/>
            <p:cNvSpPr>
              <a:spLocks/>
            </p:cNvSpPr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2"/>
            <p:cNvSpPr>
              <a:spLocks/>
            </p:cNvSpPr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3"/>
            <p:cNvSpPr>
              <a:spLocks/>
            </p:cNvSpPr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4"/>
            <p:cNvSpPr>
              <a:spLocks/>
            </p:cNvSpPr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2677" y="2087062"/>
            <a:ext cx="514985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1232677" y="1086893"/>
            <a:ext cx="9544180" cy="85046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6" name="矩形 15"/>
          <p:cNvSpPr/>
          <p:nvPr/>
        </p:nvSpPr>
        <p:spPr>
          <a:xfrm>
            <a:off x="1232677" y="2013558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232678" y="3088006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678" y="3459481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3311525"/>
            <a:ext cx="4049905" cy="4286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45" name="组合 44"/>
          <p:cNvGrpSpPr/>
          <p:nvPr/>
        </p:nvGrpSpPr>
        <p:grpSpPr>
          <a:xfrm rot="1724836">
            <a:off x="2256745" y="-899227"/>
            <a:ext cx="1703388" cy="1546225"/>
            <a:chOff x="2401888" y="-739775"/>
            <a:chExt cx="1703388" cy="1546225"/>
          </a:xfrm>
          <a:solidFill>
            <a:schemeClr val="accent1">
              <a:alpha val="15000"/>
            </a:schemeClr>
          </a:solidFill>
        </p:grpSpPr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508250" y="487362"/>
              <a:ext cx="320675" cy="319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2933700" y="274637"/>
              <a:ext cx="319088" cy="531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3360738" y="61912"/>
              <a:ext cx="319088" cy="744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3784600" y="-150813"/>
              <a:ext cx="320675" cy="957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401888" y="-739775"/>
              <a:ext cx="1703388" cy="1014413"/>
            </a:xfrm>
            <a:custGeom>
              <a:avLst/>
              <a:gdLst>
                <a:gd name="T0" fmla="*/ 924 w 1073"/>
                <a:gd name="T1" fmla="*/ 149 h 639"/>
                <a:gd name="T2" fmla="*/ 726 w 1073"/>
                <a:gd name="T3" fmla="*/ 149 h 639"/>
                <a:gd name="T4" fmla="*/ 466 w 1073"/>
                <a:gd name="T5" fmla="*/ 344 h 639"/>
                <a:gd name="T6" fmla="*/ 331 w 1073"/>
                <a:gd name="T7" fmla="*/ 276 h 639"/>
                <a:gd name="T8" fmla="*/ 0 w 1073"/>
                <a:gd name="T9" fmla="*/ 551 h 639"/>
                <a:gd name="T10" fmla="*/ 0 w 1073"/>
                <a:gd name="T11" fmla="*/ 639 h 639"/>
                <a:gd name="T12" fmla="*/ 340 w 1073"/>
                <a:gd name="T13" fmla="*/ 356 h 639"/>
                <a:gd name="T14" fmla="*/ 473 w 1073"/>
                <a:gd name="T15" fmla="*/ 423 h 639"/>
                <a:gd name="T16" fmla="*/ 748 w 1073"/>
                <a:gd name="T17" fmla="*/ 215 h 639"/>
                <a:gd name="T18" fmla="*/ 952 w 1073"/>
                <a:gd name="T19" fmla="*/ 215 h 639"/>
                <a:gd name="T20" fmla="*/ 1073 w 1073"/>
                <a:gd name="T21" fmla="*/ 96 h 639"/>
                <a:gd name="T22" fmla="*/ 1073 w 1073"/>
                <a:gd name="T23" fmla="*/ 0 h 639"/>
                <a:gd name="T24" fmla="*/ 924 w 1073"/>
                <a:gd name="T25" fmla="*/ 14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3" h="639">
                  <a:moveTo>
                    <a:pt x="924" y="149"/>
                  </a:moveTo>
                  <a:lnTo>
                    <a:pt x="726" y="149"/>
                  </a:lnTo>
                  <a:lnTo>
                    <a:pt x="466" y="344"/>
                  </a:lnTo>
                  <a:lnTo>
                    <a:pt x="331" y="276"/>
                  </a:lnTo>
                  <a:lnTo>
                    <a:pt x="0" y="551"/>
                  </a:lnTo>
                  <a:lnTo>
                    <a:pt x="0" y="639"/>
                  </a:lnTo>
                  <a:lnTo>
                    <a:pt x="340" y="356"/>
                  </a:lnTo>
                  <a:lnTo>
                    <a:pt x="473" y="423"/>
                  </a:lnTo>
                  <a:lnTo>
                    <a:pt x="748" y="215"/>
                  </a:lnTo>
                  <a:lnTo>
                    <a:pt x="952" y="215"/>
                  </a:lnTo>
                  <a:lnTo>
                    <a:pt x="1073" y="96"/>
                  </a:lnTo>
                  <a:lnTo>
                    <a:pt x="1073" y="0"/>
                  </a:lnTo>
                  <a:lnTo>
                    <a:pt x="92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2508250" y="487362"/>
              <a:ext cx="320675" cy="319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2933700" y="274637"/>
              <a:ext cx="319088" cy="531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3360738" y="61912"/>
              <a:ext cx="319088" cy="744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3784600" y="-150813"/>
              <a:ext cx="320675" cy="957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2401888" y="-739775"/>
              <a:ext cx="1703388" cy="1014413"/>
            </a:xfrm>
            <a:custGeom>
              <a:avLst/>
              <a:gdLst>
                <a:gd name="T0" fmla="*/ 924 w 1073"/>
                <a:gd name="T1" fmla="*/ 149 h 639"/>
                <a:gd name="T2" fmla="*/ 726 w 1073"/>
                <a:gd name="T3" fmla="*/ 149 h 639"/>
                <a:gd name="T4" fmla="*/ 466 w 1073"/>
                <a:gd name="T5" fmla="*/ 344 h 639"/>
                <a:gd name="T6" fmla="*/ 331 w 1073"/>
                <a:gd name="T7" fmla="*/ 276 h 639"/>
                <a:gd name="T8" fmla="*/ 0 w 1073"/>
                <a:gd name="T9" fmla="*/ 551 h 639"/>
                <a:gd name="T10" fmla="*/ 0 w 1073"/>
                <a:gd name="T11" fmla="*/ 639 h 639"/>
                <a:gd name="T12" fmla="*/ 340 w 1073"/>
                <a:gd name="T13" fmla="*/ 356 h 639"/>
                <a:gd name="T14" fmla="*/ 473 w 1073"/>
                <a:gd name="T15" fmla="*/ 423 h 639"/>
                <a:gd name="T16" fmla="*/ 748 w 1073"/>
                <a:gd name="T17" fmla="*/ 215 h 639"/>
                <a:gd name="T18" fmla="*/ 952 w 1073"/>
                <a:gd name="T19" fmla="*/ 215 h 639"/>
                <a:gd name="T20" fmla="*/ 1073 w 1073"/>
                <a:gd name="T21" fmla="*/ 96 h 639"/>
                <a:gd name="T22" fmla="*/ 1073 w 1073"/>
                <a:gd name="T23" fmla="*/ 0 h 639"/>
                <a:gd name="T24" fmla="*/ 924 w 1073"/>
                <a:gd name="T25" fmla="*/ 14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3" h="639">
                  <a:moveTo>
                    <a:pt x="924" y="149"/>
                  </a:moveTo>
                  <a:lnTo>
                    <a:pt x="726" y="149"/>
                  </a:lnTo>
                  <a:lnTo>
                    <a:pt x="466" y="344"/>
                  </a:lnTo>
                  <a:lnTo>
                    <a:pt x="331" y="276"/>
                  </a:lnTo>
                  <a:lnTo>
                    <a:pt x="0" y="551"/>
                  </a:lnTo>
                  <a:lnTo>
                    <a:pt x="0" y="639"/>
                  </a:lnTo>
                  <a:lnTo>
                    <a:pt x="340" y="356"/>
                  </a:lnTo>
                  <a:lnTo>
                    <a:pt x="473" y="423"/>
                  </a:lnTo>
                  <a:lnTo>
                    <a:pt x="748" y="215"/>
                  </a:lnTo>
                  <a:lnTo>
                    <a:pt x="952" y="215"/>
                  </a:lnTo>
                  <a:lnTo>
                    <a:pt x="1073" y="96"/>
                  </a:lnTo>
                  <a:lnTo>
                    <a:pt x="1073" y="0"/>
                  </a:lnTo>
                  <a:lnTo>
                    <a:pt x="92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37"/>
          <p:cNvSpPr>
            <a:spLocks noEditPoints="1"/>
          </p:cNvSpPr>
          <p:nvPr/>
        </p:nvSpPr>
        <p:spPr bwMode="auto">
          <a:xfrm>
            <a:off x="10917238" y="895350"/>
            <a:ext cx="1549400" cy="1550988"/>
          </a:xfrm>
          <a:custGeom>
            <a:avLst/>
            <a:gdLst>
              <a:gd name="T0" fmla="*/ 472 w 472"/>
              <a:gd name="T1" fmla="*/ 266 h 472"/>
              <a:gd name="T2" fmla="*/ 472 w 472"/>
              <a:gd name="T3" fmla="*/ 209 h 472"/>
              <a:gd name="T4" fmla="*/ 404 w 472"/>
              <a:gd name="T5" fmla="*/ 192 h 472"/>
              <a:gd name="T6" fmla="*/ 384 w 472"/>
              <a:gd name="T7" fmla="*/ 144 h 472"/>
              <a:gd name="T8" fmla="*/ 420 w 472"/>
              <a:gd name="T9" fmla="*/ 91 h 472"/>
              <a:gd name="T10" fmla="*/ 379 w 472"/>
              <a:gd name="T11" fmla="*/ 50 h 472"/>
              <a:gd name="T12" fmla="*/ 323 w 472"/>
              <a:gd name="T13" fmla="*/ 84 h 472"/>
              <a:gd name="T14" fmla="*/ 277 w 472"/>
              <a:gd name="T15" fmla="*/ 65 h 472"/>
              <a:gd name="T16" fmla="*/ 265 w 472"/>
              <a:gd name="T17" fmla="*/ 0 h 472"/>
              <a:gd name="T18" fmla="*/ 208 w 472"/>
              <a:gd name="T19" fmla="*/ 0 h 472"/>
              <a:gd name="T20" fmla="*/ 192 w 472"/>
              <a:gd name="T21" fmla="*/ 64 h 472"/>
              <a:gd name="T22" fmla="*/ 142 w 472"/>
              <a:gd name="T23" fmla="*/ 85 h 472"/>
              <a:gd name="T24" fmla="*/ 88 w 472"/>
              <a:gd name="T25" fmla="*/ 48 h 472"/>
              <a:gd name="T26" fmla="*/ 47 w 472"/>
              <a:gd name="T27" fmla="*/ 88 h 472"/>
              <a:gd name="T28" fmla="*/ 81 w 472"/>
              <a:gd name="T29" fmla="*/ 145 h 472"/>
              <a:gd name="T30" fmla="*/ 61 w 472"/>
              <a:gd name="T31" fmla="*/ 194 h 472"/>
              <a:gd name="T32" fmla="*/ 0 w 472"/>
              <a:gd name="T33" fmla="*/ 206 h 472"/>
              <a:gd name="T34" fmla="*/ 0 w 472"/>
              <a:gd name="T35" fmla="*/ 263 h 472"/>
              <a:gd name="T36" fmla="*/ 61 w 472"/>
              <a:gd name="T37" fmla="*/ 278 h 472"/>
              <a:gd name="T38" fmla="*/ 81 w 472"/>
              <a:gd name="T39" fmla="*/ 327 h 472"/>
              <a:gd name="T40" fmla="*/ 44 w 472"/>
              <a:gd name="T41" fmla="*/ 382 h 472"/>
              <a:gd name="T42" fmla="*/ 84 w 472"/>
              <a:gd name="T43" fmla="*/ 422 h 472"/>
              <a:gd name="T44" fmla="*/ 141 w 472"/>
              <a:gd name="T45" fmla="*/ 388 h 472"/>
              <a:gd name="T46" fmla="*/ 192 w 472"/>
              <a:gd name="T47" fmla="*/ 409 h 472"/>
              <a:gd name="T48" fmla="*/ 205 w 472"/>
              <a:gd name="T49" fmla="*/ 472 h 472"/>
              <a:gd name="T50" fmla="*/ 262 w 472"/>
              <a:gd name="T51" fmla="*/ 472 h 472"/>
              <a:gd name="T52" fmla="*/ 278 w 472"/>
              <a:gd name="T53" fmla="*/ 408 h 472"/>
              <a:gd name="T54" fmla="*/ 324 w 472"/>
              <a:gd name="T55" fmla="*/ 388 h 472"/>
              <a:gd name="T56" fmla="*/ 379 w 472"/>
              <a:gd name="T57" fmla="*/ 424 h 472"/>
              <a:gd name="T58" fmla="*/ 419 w 472"/>
              <a:gd name="T59" fmla="*/ 384 h 472"/>
              <a:gd name="T60" fmla="*/ 385 w 472"/>
              <a:gd name="T61" fmla="*/ 327 h 472"/>
              <a:gd name="T62" fmla="*/ 404 w 472"/>
              <a:gd name="T63" fmla="*/ 279 h 472"/>
              <a:gd name="T64" fmla="*/ 472 w 472"/>
              <a:gd name="T65" fmla="*/ 266 h 472"/>
              <a:gd name="T66" fmla="*/ 235 w 472"/>
              <a:gd name="T67" fmla="*/ 355 h 472"/>
              <a:gd name="T68" fmla="*/ 118 w 472"/>
              <a:gd name="T69" fmla="*/ 239 h 472"/>
              <a:gd name="T70" fmla="*/ 235 w 472"/>
              <a:gd name="T71" fmla="*/ 122 h 472"/>
              <a:gd name="T72" fmla="*/ 352 w 472"/>
              <a:gd name="T73" fmla="*/ 239 h 472"/>
              <a:gd name="T74" fmla="*/ 235 w 472"/>
              <a:gd name="T75" fmla="*/ 35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2" h="472">
                <a:moveTo>
                  <a:pt x="472" y="266"/>
                </a:moveTo>
                <a:cubicBezTo>
                  <a:pt x="472" y="209"/>
                  <a:pt x="472" y="209"/>
                  <a:pt x="472" y="209"/>
                </a:cubicBezTo>
                <a:cubicBezTo>
                  <a:pt x="404" y="192"/>
                  <a:pt x="404" y="192"/>
                  <a:pt x="404" y="192"/>
                </a:cubicBezTo>
                <a:cubicBezTo>
                  <a:pt x="400" y="175"/>
                  <a:pt x="393" y="159"/>
                  <a:pt x="384" y="144"/>
                </a:cubicBezTo>
                <a:cubicBezTo>
                  <a:pt x="420" y="91"/>
                  <a:pt x="420" y="91"/>
                  <a:pt x="420" y="91"/>
                </a:cubicBezTo>
                <a:cubicBezTo>
                  <a:pt x="379" y="50"/>
                  <a:pt x="379" y="50"/>
                  <a:pt x="379" y="50"/>
                </a:cubicBezTo>
                <a:cubicBezTo>
                  <a:pt x="323" y="84"/>
                  <a:pt x="323" y="84"/>
                  <a:pt x="323" y="84"/>
                </a:cubicBezTo>
                <a:cubicBezTo>
                  <a:pt x="309" y="76"/>
                  <a:pt x="294" y="70"/>
                  <a:pt x="277" y="65"/>
                </a:cubicBezTo>
                <a:cubicBezTo>
                  <a:pt x="265" y="0"/>
                  <a:pt x="265" y="0"/>
                  <a:pt x="265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74" y="69"/>
                  <a:pt x="157" y="76"/>
                  <a:pt x="142" y="85"/>
                </a:cubicBezTo>
                <a:cubicBezTo>
                  <a:pt x="88" y="48"/>
                  <a:pt x="88" y="48"/>
                  <a:pt x="88" y="48"/>
                </a:cubicBezTo>
                <a:cubicBezTo>
                  <a:pt x="47" y="88"/>
                  <a:pt x="47" y="88"/>
                  <a:pt x="47" y="88"/>
                </a:cubicBezTo>
                <a:cubicBezTo>
                  <a:pt x="81" y="145"/>
                  <a:pt x="81" y="145"/>
                  <a:pt x="81" y="145"/>
                </a:cubicBezTo>
                <a:cubicBezTo>
                  <a:pt x="72" y="160"/>
                  <a:pt x="65" y="177"/>
                  <a:pt x="61" y="194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63"/>
                  <a:pt x="0" y="263"/>
                  <a:pt x="0" y="263"/>
                </a:cubicBezTo>
                <a:cubicBezTo>
                  <a:pt x="61" y="278"/>
                  <a:pt x="61" y="278"/>
                  <a:pt x="61" y="278"/>
                </a:cubicBezTo>
                <a:cubicBezTo>
                  <a:pt x="65" y="295"/>
                  <a:pt x="72" y="312"/>
                  <a:pt x="81" y="327"/>
                </a:cubicBezTo>
                <a:cubicBezTo>
                  <a:pt x="44" y="382"/>
                  <a:pt x="44" y="382"/>
                  <a:pt x="44" y="382"/>
                </a:cubicBezTo>
                <a:cubicBezTo>
                  <a:pt x="84" y="422"/>
                  <a:pt x="84" y="422"/>
                  <a:pt x="84" y="422"/>
                </a:cubicBezTo>
                <a:cubicBezTo>
                  <a:pt x="141" y="388"/>
                  <a:pt x="141" y="388"/>
                  <a:pt x="141" y="388"/>
                </a:cubicBezTo>
                <a:cubicBezTo>
                  <a:pt x="157" y="397"/>
                  <a:pt x="174" y="404"/>
                  <a:pt x="192" y="409"/>
                </a:cubicBezTo>
                <a:cubicBezTo>
                  <a:pt x="205" y="472"/>
                  <a:pt x="205" y="472"/>
                  <a:pt x="205" y="472"/>
                </a:cubicBezTo>
                <a:cubicBezTo>
                  <a:pt x="262" y="472"/>
                  <a:pt x="262" y="472"/>
                  <a:pt x="262" y="472"/>
                </a:cubicBezTo>
                <a:cubicBezTo>
                  <a:pt x="278" y="408"/>
                  <a:pt x="278" y="408"/>
                  <a:pt x="278" y="408"/>
                </a:cubicBezTo>
                <a:cubicBezTo>
                  <a:pt x="294" y="403"/>
                  <a:pt x="310" y="396"/>
                  <a:pt x="324" y="388"/>
                </a:cubicBezTo>
                <a:cubicBezTo>
                  <a:pt x="379" y="424"/>
                  <a:pt x="379" y="424"/>
                  <a:pt x="379" y="424"/>
                </a:cubicBezTo>
                <a:cubicBezTo>
                  <a:pt x="419" y="384"/>
                  <a:pt x="419" y="384"/>
                  <a:pt x="419" y="384"/>
                </a:cubicBezTo>
                <a:cubicBezTo>
                  <a:pt x="385" y="327"/>
                  <a:pt x="385" y="327"/>
                  <a:pt x="385" y="327"/>
                </a:cubicBezTo>
                <a:cubicBezTo>
                  <a:pt x="393" y="312"/>
                  <a:pt x="400" y="296"/>
                  <a:pt x="404" y="279"/>
                </a:cubicBezTo>
                <a:lnTo>
                  <a:pt x="472" y="266"/>
                </a:lnTo>
                <a:close/>
                <a:moveTo>
                  <a:pt x="235" y="355"/>
                </a:moveTo>
                <a:cubicBezTo>
                  <a:pt x="171" y="355"/>
                  <a:pt x="118" y="303"/>
                  <a:pt x="118" y="239"/>
                </a:cubicBezTo>
                <a:cubicBezTo>
                  <a:pt x="118" y="174"/>
                  <a:pt x="171" y="122"/>
                  <a:pt x="235" y="122"/>
                </a:cubicBezTo>
                <a:cubicBezTo>
                  <a:pt x="299" y="122"/>
                  <a:pt x="352" y="174"/>
                  <a:pt x="352" y="239"/>
                </a:cubicBezTo>
                <a:cubicBezTo>
                  <a:pt x="352" y="303"/>
                  <a:pt x="299" y="355"/>
                  <a:pt x="235" y="355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42"/>
          <p:cNvSpPr>
            <a:spLocks noEditPoints="1"/>
          </p:cNvSpPr>
          <p:nvPr/>
        </p:nvSpPr>
        <p:spPr bwMode="auto">
          <a:xfrm>
            <a:off x="10863263" y="2808288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47"/>
          <p:cNvSpPr>
            <a:spLocks noEditPoints="1"/>
          </p:cNvSpPr>
          <p:nvPr/>
        </p:nvSpPr>
        <p:spPr bwMode="auto">
          <a:xfrm>
            <a:off x="11339513" y="4449763"/>
            <a:ext cx="2273300" cy="2197100"/>
          </a:xfrm>
          <a:custGeom>
            <a:avLst/>
            <a:gdLst>
              <a:gd name="T0" fmla="*/ 550 w 785"/>
              <a:gd name="T1" fmla="*/ 34 h 759"/>
              <a:gd name="T2" fmla="*/ 491 w 785"/>
              <a:gd name="T3" fmla="*/ 60 h 759"/>
              <a:gd name="T4" fmla="*/ 443 w 785"/>
              <a:gd name="T5" fmla="*/ 56 h 759"/>
              <a:gd name="T6" fmla="*/ 444 w 785"/>
              <a:gd name="T7" fmla="*/ 115 h 759"/>
              <a:gd name="T8" fmla="*/ 401 w 785"/>
              <a:gd name="T9" fmla="*/ 74 h 759"/>
              <a:gd name="T10" fmla="*/ 370 w 785"/>
              <a:gd name="T11" fmla="*/ 112 h 759"/>
              <a:gd name="T12" fmla="*/ 311 w 785"/>
              <a:gd name="T13" fmla="*/ 138 h 759"/>
              <a:gd name="T14" fmla="*/ 263 w 785"/>
              <a:gd name="T15" fmla="*/ 134 h 759"/>
              <a:gd name="T16" fmla="*/ 264 w 785"/>
              <a:gd name="T17" fmla="*/ 194 h 759"/>
              <a:gd name="T18" fmla="*/ 221 w 785"/>
              <a:gd name="T19" fmla="*/ 153 h 759"/>
              <a:gd name="T20" fmla="*/ 191 w 785"/>
              <a:gd name="T21" fmla="*/ 190 h 759"/>
              <a:gd name="T22" fmla="*/ 132 w 785"/>
              <a:gd name="T23" fmla="*/ 216 h 759"/>
              <a:gd name="T24" fmla="*/ 83 w 785"/>
              <a:gd name="T25" fmla="*/ 213 h 759"/>
              <a:gd name="T26" fmla="*/ 84 w 785"/>
              <a:gd name="T27" fmla="*/ 272 h 759"/>
              <a:gd name="T28" fmla="*/ 42 w 785"/>
              <a:gd name="T29" fmla="*/ 231 h 759"/>
              <a:gd name="T30" fmla="*/ 197 w 785"/>
              <a:gd name="T31" fmla="*/ 701 h 759"/>
              <a:gd name="T32" fmla="*/ 726 w 785"/>
              <a:gd name="T33" fmla="*/ 557 h 759"/>
              <a:gd name="T34" fmla="*/ 570 w 785"/>
              <a:gd name="T35" fmla="*/ 0 h 759"/>
              <a:gd name="T36" fmla="*/ 698 w 785"/>
              <a:gd name="T37" fmla="*/ 399 h 759"/>
              <a:gd name="T38" fmla="*/ 195 w 785"/>
              <a:gd name="T39" fmla="*/ 610 h 759"/>
              <a:gd name="T40" fmla="*/ 692 w 785"/>
              <a:gd name="T41" fmla="*/ 386 h 759"/>
              <a:gd name="T42" fmla="*/ 698 w 785"/>
              <a:gd name="T43" fmla="*/ 399 h 759"/>
              <a:gd name="T44" fmla="*/ 173 w 785"/>
              <a:gd name="T45" fmla="*/ 541 h 759"/>
              <a:gd name="T46" fmla="*/ 167 w 785"/>
              <a:gd name="T47" fmla="*/ 528 h 759"/>
              <a:gd name="T48" fmla="*/ 670 w 785"/>
              <a:gd name="T49" fmla="*/ 316 h 759"/>
              <a:gd name="T50" fmla="*/ 634 w 785"/>
              <a:gd name="T51" fmla="*/ 253 h 759"/>
              <a:gd name="T52" fmla="*/ 131 w 785"/>
              <a:gd name="T53" fmla="*/ 465 h 759"/>
              <a:gd name="T54" fmla="*/ 629 w 785"/>
              <a:gd name="T55" fmla="*/ 240 h 759"/>
              <a:gd name="T56" fmla="*/ 634 w 785"/>
              <a:gd name="T57" fmla="*/ 253 h 759"/>
              <a:gd name="T58" fmla="*/ 109 w 785"/>
              <a:gd name="T59" fmla="*/ 396 h 759"/>
              <a:gd name="T60" fmla="*/ 103 w 785"/>
              <a:gd name="T61" fmla="*/ 382 h 759"/>
              <a:gd name="T62" fmla="*/ 607 w 785"/>
              <a:gd name="T63" fmla="*/ 171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5" h="759">
                <a:moveTo>
                  <a:pt x="532" y="17"/>
                </a:moveTo>
                <a:cubicBezTo>
                  <a:pt x="540" y="20"/>
                  <a:pt x="546" y="26"/>
                  <a:pt x="550" y="34"/>
                </a:cubicBezTo>
                <a:cubicBezTo>
                  <a:pt x="557" y="50"/>
                  <a:pt x="549" y="69"/>
                  <a:pt x="533" y="76"/>
                </a:cubicBezTo>
                <a:cubicBezTo>
                  <a:pt x="517" y="83"/>
                  <a:pt x="498" y="76"/>
                  <a:pt x="491" y="60"/>
                </a:cubicBezTo>
                <a:cubicBezTo>
                  <a:pt x="487" y="51"/>
                  <a:pt x="487" y="43"/>
                  <a:pt x="490" y="35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450" y="59"/>
                  <a:pt x="457" y="65"/>
                  <a:pt x="460" y="73"/>
                </a:cubicBezTo>
                <a:cubicBezTo>
                  <a:pt x="467" y="89"/>
                  <a:pt x="460" y="108"/>
                  <a:pt x="444" y="115"/>
                </a:cubicBezTo>
                <a:cubicBezTo>
                  <a:pt x="427" y="122"/>
                  <a:pt x="408" y="115"/>
                  <a:pt x="401" y="99"/>
                </a:cubicBezTo>
                <a:cubicBezTo>
                  <a:pt x="398" y="91"/>
                  <a:pt x="398" y="82"/>
                  <a:pt x="401" y="74"/>
                </a:cubicBezTo>
                <a:cubicBezTo>
                  <a:pt x="352" y="95"/>
                  <a:pt x="352" y="95"/>
                  <a:pt x="352" y="95"/>
                </a:cubicBezTo>
                <a:cubicBezTo>
                  <a:pt x="360" y="98"/>
                  <a:pt x="366" y="104"/>
                  <a:pt x="370" y="112"/>
                </a:cubicBezTo>
                <a:cubicBezTo>
                  <a:pt x="377" y="129"/>
                  <a:pt x="370" y="147"/>
                  <a:pt x="353" y="155"/>
                </a:cubicBezTo>
                <a:cubicBezTo>
                  <a:pt x="337" y="162"/>
                  <a:pt x="318" y="154"/>
                  <a:pt x="311" y="138"/>
                </a:cubicBezTo>
                <a:cubicBezTo>
                  <a:pt x="308" y="130"/>
                  <a:pt x="308" y="121"/>
                  <a:pt x="311" y="113"/>
                </a:cubicBezTo>
                <a:cubicBezTo>
                  <a:pt x="263" y="134"/>
                  <a:pt x="263" y="134"/>
                  <a:pt x="263" y="134"/>
                </a:cubicBezTo>
                <a:cubicBezTo>
                  <a:pt x="270" y="137"/>
                  <a:pt x="277" y="143"/>
                  <a:pt x="280" y="151"/>
                </a:cubicBezTo>
                <a:cubicBezTo>
                  <a:pt x="287" y="168"/>
                  <a:pt x="280" y="187"/>
                  <a:pt x="264" y="194"/>
                </a:cubicBezTo>
                <a:cubicBezTo>
                  <a:pt x="247" y="201"/>
                  <a:pt x="228" y="193"/>
                  <a:pt x="221" y="177"/>
                </a:cubicBezTo>
                <a:cubicBezTo>
                  <a:pt x="218" y="169"/>
                  <a:pt x="218" y="160"/>
                  <a:pt x="221" y="153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81" y="176"/>
                  <a:pt x="187" y="182"/>
                  <a:pt x="191" y="190"/>
                </a:cubicBezTo>
                <a:cubicBezTo>
                  <a:pt x="198" y="207"/>
                  <a:pt x="190" y="226"/>
                  <a:pt x="174" y="233"/>
                </a:cubicBezTo>
                <a:cubicBezTo>
                  <a:pt x="158" y="240"/>
                  <a:pt x="139" y="232"/>
                  <a:pt x="132" y="216"/>
                </a:cubicBezTo>
                <a:cubicBezTo>
                  <a:pt x="128" y="208"/>
                  <a:pt x="128" y="199"/>
                  <a:pt x="131" y="192"/>
                </a:cubicBezTo>
                <a:cubicBezTo>
                  <a:pt x="83" y="213"/>
                  <a:pt x="83" y="213"/>
                  <a:pt x="83" y="213"/>
                </a:cubicBezTo>
                <a:cubicBezTo>
                  <a:pt x="91" y="216"/>
                  <a:pt x="97" y="221"/>
                  <a:pt x="101" y="230"/>
                </a:cubicBezTo>
                <a:cubicBezTo>
                  <a:pt x="108" y="246"/>
                  <a:pt x="101" y="265"/>
                  <a:pt x="84" y="272"/>
                </a:cubicBezTo>
                <a:cubicBezTo>
                  <a:pt x="68" y="279"/>
                  <a:pt x="49" y="271"/>
                  <a:pt x="42" y="255"/>
                </a:cubicBezTo>
                <a:cubicBezTo>
                  <a:pt x="39" y="247"/>
                  <a:pt x="39" y="238"/>
                  <a:pt x="42" y="231"/>
                </a:cubicBezTo>
                <a:cubicBezTo>
                  <a:pt x="0" y="249"/>
                  <a:pt x="0" y="249"/>
                  <a:pt x="0" y="249"/>
                </a:cubicBezTo>
                <a:cubicBezTo>
                  <a:pt x="197" y="701"/>
                  <a:pt x="197" y="701"/>
                  <a:pt x="197" y="701"/>
                </a:cubicBezTo>
                <a:cubicBezTo>
                  <a:pt x="215" y="741"/>
                  <a:pt x="261" y="759"/>
                  <a:pt x="302" y="742"/>
                </a:cubicBezTo>
                <a:cubicBezTo>
                  <a:pt x="726" y="557"/>
                  <a:pt x="726" y="557"/>
                  <a:pt x="726" y="557"/>
                </a:cubicBezTo>
                <a:cubicBezTo>
                  <a:pt x="766" y="539"/>
                  <a:pt x="785" y="492"/>
                  <a:pt x="767" y="452"/>
                </a:cubicBezTo>
                <a:cubicBezTo>
                  <a:pt x="570" y="0"/>
                  <a:pt x="570" y="0"/>
                  <a:pt x="570" y="0"/>
                </a:cubicBezTo>
                <a:lnTo>
                  <a:pt x="532" y="17"/>
                </a:lnTo>
                <a:close/>
                <a:moveTo>
                  <a:pt x="698" y="399"/>
                </a:moveTo>
                <a:cubicBezTo>
                  <a:pt x="204" y="614"/>
                  <a:pt x="204" y="614"/>
                  <a:pt x="204" y="614"/>
                </a:cubicBezTo>
                <a:cubicBezTo>
                  <a:pt x="201" y="616"/>
                  <a:pt x="196" y="614"/>
                  <a:pt x="195" y="610"/>
                </a:cubicBezTo>
                <a:cubicBezTo>
                  <a:pt x="193" y="607"/>
                  <a:pt x="195" y="602"/>
                  <a:pt x="198" y="601"/>
                </a:cubicBezTo>
                <a:cubicBezTo>
                  <a:pt x="692" y="386"/>
                  <a:pt x="692" y="386"/>
                  <a:pt x="692" y="386"/>
                </a:cubicBezTo>
                <a:cubicBezTo>
                  <a:pt x="696" y="384"/>
                  <a:pt x="700" y="386"/>
                  <a:pt x="702" y="389"/>
                </a:cubicBezTo>
                <a:cubicBezTo>
                  <a:pt x="703" y="393"/>
                  <a:pt x="702" y="397"/>
                  <a:pt x="698" y="399"/>
                </a:cubicBezTo>
                <a:close/>
                <a:moveTo>
                  <a:pt x="666" y="326"/>
                </a:moveTo>
                <a:cubicBezTo>
                  <a:pt x="173" y="541"/>
                  <a:pt x="173" y="541"/>
                  <a:pt x="173" y="541"/>
                </a:cubicBezTo>
                <a:cubicBezTo>
                  <a:pt x="169" y="543"/>
                  <a:pt x="165" y="541"/>
                  <a:pt x="163" y="538"/>
                </a:cubicBezTo>
                <a:cubicBezTo>
                  <a:pt x="161" y="534"/>
                  <a:pt x="163" y="529"/>
                  <a:pt x="167" y="528"/>
                </a:cubicBezTo>
                <a:cubicBezTo>
                  <a:pt x="660" y="313"/>
                  <a:pt x="660" y="313"/>
                  <a:pt x="660" y="313"/>
                </a:cubicBezTo>
                <a:cubicBezTo>
                  <a:pt x="664" y="311"/>
                  <a:pt x="668" y="313"/>
                  <a:pt x="670" y="316"/>
                </a:cubicBezTo>
                <a:cubicBezTo>
                  <a:pt x="672" y="320"/>
                  <a:pt x="670" y="325"/>
                  <a:pt x="666" y="326"/>
                </a:cubicBezTo>
                <a:close/>
                <a:moveTo>
                  <a:pt x="634" y="253"/>
                </a:moveTo>
                <a:cubicBezTo>
                  <a:pt x="141" y="469"/>
                  <a:pt x="141" y="469"/>
                  <a:pt x="141" y="469"/>
                </a:cubicBezTo>
                <a:cubicBezTo>
                  <a:pt x="137" y="470"/>
                  <a:pt x="133" y="468"/>
                  <a:pt x="131" y="465"/>
                </a:cubicBezTo>
                <a:cubicBezTo>
                  <a:pt x="130" y="461"/>
                  <a:pt x="131" y="457"/>
                  <a:pt x="135" y="455"/>
                </a:cubicBezTo>
                <a:cubicBezTo>
                  <a:pt x="629" y="240"/>
                  <a:pt x="629" y="240"/>
                  <a:pt x="629" y="240"/>
                </a:cubicBezTo>
                <a:cubicBezTo>
                  <a:pt x="632" y="238"/>
                  <a:pt x="637" y="240"/>
                  <a:pt x="638" y="244"/>
                </a:cubicBezTo>
                <a:cubicBezTo>
                  <a:pt x="640" y="247"/>
                  <a:pt x="638" y="252"/>
                  <a:pt x="634" y="253"/>
                </a:cubicBezTo>
                <a:close/>
                <a:moveTo>
                  <a:pt x="603" y="181"/>
                </a:moveTo>
                <a:cubicBezTo>
                  <a:pt x="109" y="396"/>
                  <a:pt x="109" y="396"/>
                  <a:pt x="109" y="396"/>
                </a:cubicBezTo>
                <a:cubicBezTo>
                  <a:pt x="105" y="397"/>
                  <a:pt x="101" y="396"/>
                  <a:pt x="99" y="392"/>
                </a:cubicBezTo>
                <a:cubicBezTo>
                  <a:pt x="98" y="388"/>
                  <a:pt x="100" y="384"/>
                  <a:pt x="103" y="382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01" y="166"/>
                  <a:pt x="605" y="167"/>
                  <a:pt x="607" y="171"/>
                </a:cubicBezTo>
                <a:cubicBezTo>
                  <a:pt x="608" y="175"/>
                  <a:pt x="606" y="179"/>
                  <a:pt x="603" y="181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96" name="Freeform 51"/>
            <p:cNvSpPr>
              <a:spLocks/>
            </p:cNvSpPr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4"/>
            <p:cNvSpPr>
              <a:spLocks noEditPoints="1"/>
            </p:cNvSpPr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 rot="20487497">
            <a:off x="-250825" y="119063"/>
            <a:ext cx="2279651" cy="2986088"/>
            <a:chOff x="-250825" y="119063"/>
            <a:chExt cx="2279651" cy="2986088"/>
          </a:xfrm>
          <a:solidFill>
            <a:schemeClr val="accent1">
              <a:alpha val="20000"/>
            </a:schemeClr>
          </a:solidFill>
        </p:grpSpPr>
        <p:sp>
          <p:nvSpPr>
            <p:cNvPr id="104" name="Freeform 58"/>
            <p:cNvSpPr>
              <a:spLocks/>
            </p:cNvSpPr>
            <p:nvPr/>
          </p:nvSpPr>
          <p:spPr bwMode="auto">
            <a:xfrm>
              <a:off x="-250825" y="119063"/>
              <a:ext cx="2279651" cy="2986088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-246062" y="163513"/>
              <a:ext cx="2132013" cy="20256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A9A81C-7125-44A3-92DD-81307A46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715EF2-14A0-4FA4-AE6B-9E898E8F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6E22CD-1634-45B2-A601-C9E681B8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D11296-585E-47A2-8939-F9C02A43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37050D-1F68-44CC-8003-8EB4C074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AFEAA5F-CB79-47EE-9BFC-9BE3DCB5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7377814-E5E5-4F25-AED8-753C9A02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6261BD6-72DA-4868-A86A-0A40201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29E8209-73A4-4E21-987C-D8E8A88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致谢 感恩</a:t>
            </a:r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A5718C0B-430A-4658-BB5B-CC9593828053}" type="datetime2">
              <a:rPr lang="zh-CN" altLang="en-US" smtClean="0"/>
              <a:t>2017年4月28日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容器的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系统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无道容器云</a:t>
            </a:r>
            <a:endParaRPr lang="zh-CN" altLang="en-US" dirty="0"/>
          </a:p>
        </p:txBody>
      </p:sp>
      <p:sp>
        <p:nvSpPr>
          <p:cNvPr id="11" name="time-management_70592"/>
          <p:cNvSpPr>
            <a:spLocks noChangeAspect="1"/>
          </p:cNvSpPr>
          <p:nvPr/>
        </p:nvSpPr>
        <p:spPr bwMode="auto">
          <a:xfrm>
            <a:off x="1232677" y="3162779"/>
            <a:ext cx="447538" cy="469421"/>
          </a:xfrm>
          <a:custGeom>
            <a:avLst/>
            <a:gdLst>
              <a:gd name="connsiteX0" fmla="*/ 272000 w 578707"/>
              <a:gd name="connsiteY0" fmla="*/ 341347 h 607004"/>
              <a:gd name="connsiteX1" fmla="*/ 256491 w 578707"/>
              <a:gd name="connsiteY1" fmla="*/ 346871 h 607004"/>
              <a:gd name="connsiteX2" fmla="*/ 251177 w 578707"/>
              <a:gd name="connsiteY2" fmla="*/ 353152 h 607004"/>
              <a:gd name="connsiteX3" fmla="*/ 251177 w 578707"/>
              <a:gd name="connsiteY3" fmla="*/ 369180 h 607004"/>
              <a:gd name="connsiteX4" fmla="*/ 248682 w 578707"/>
              <a:gd name="connsiteY4" fmla="*/ 370913 h 607004"/>
              <a:gd name="connsiteX5" fmla="*/ 247164 w 578707"/>
              <a:gd name="connsiteY5" fmla="*/ 375786 h 607004"/>
              <a:gd name="connsiteX6" fmla="*/ 250634 w 578707"/>
              <a:gd name="connsiteY6" fmla="*/ 409900 h 607004"/>
              <a:gd name="connsiteX7" fmla="*/ 255298 w 578707"/>
              <a:gd name="connsiteY7" fmla="*/ 415424 h 607004"/>
              <a:gd name="connsiteX8" fmla="*/ 257033 w 578707"/>
              <a:gd name="connsiteY8" fmla="*/ 415640 h 607004"/>
              <a:gd name="connsiteX9" fmla="*/ 262130 w 578707"/>
              <a:gd name="connsiteY9" fmla="*/ 413041 h 607004"/>
              <a:gd name="connsiteX10" fmla="*/ 280134 w 578707"/>
              <a:gd name="connsiteY10" fmla="*/ 389215 h 607004"/>
              <a:gd name="connsiteX11" fmla="*/ 281435 w 578707"/>
              <a:gd name="connsiteY11" fmla="*/ 385317 h 607004"/>
              <a:gd name="connsiteX12" fmla="*/ 281435 w 578707"/>
              <a:gd name="connsiteY12" fmla="*/ 346979 h 607004"/>
              <a:gd name="connsiteX13" fmla="*/ 278290 w 578707"/>
              <a:gd name="connsiteY13" fmla="*/ 341564 h 607004"/>
              <a:gd name="connsiteX14" fmla="*/ 272000 w 578707"/>
              <a:gd name="connsiteY14" fmla="*/ 341347 h 607004"/>
              <a:gd name="connsiteX15" fmla="*/ 190768 w 578707"/>
              <a:gd name="connsiteY15" fmla="*/ 341347 h 607004"/>
              <a:gd name="connsiteX16" fmla="*/ 184478 w 578707"/>
              <a:gd name="connsiteY16" fmla="*/ 341564 h 607004"/>
              <a:gd name="connsiteX17" fmla="*/ 181333 w 578707"/>
              <a:gd name="connsiteY17" fmla="*/ 346979 h 607004"/>
              <a:gd name="connsiteX18" fmla="*/ 181333 w 578707"/>
              <a:gd name="connsiteY18" fmla="*/ 385317 h 607004"/>
              <a:gd name="connsiteX19" fmla="*/ 182634 w 578707"/>
              <a:gd name="connsiteY19" fmla="*/ 389215 h 607004"/>
              <a:gd name="connsiteX20" fmla="*/ 200638 w 578707"/>
              <a:gd name="connsiteY20" fmla="*/ 413041 h 607004"/>
              <a:gd name="connsiteX21" fmla="*/ 205843 w 578707"/>
              <a:gd name="connsiteY21" fmla="*/ 415640 h 607004"/>
              <a:gd name="connsiteX22" fmla="*/ 207579 w 578707"/>
              <a:gd name="connsiteY22" fmla="*/ 415424 h 607004"/>
              <a:gd name="connsiteX23" fmla="*/ 212242 w 578707"/>
              <a:gd name="connsiteY23" fmla="*/ 409900 h 607004"/>
              <a:gd name="connsiteX24" fmla="*/ 215713 w 578707"/>
              <a:gd name="connsiteY24" fmla="*/ 375786 h 607004"/>
              <a:gd name="connsiteX25" fmla="*/ 214086 w 578707"/>
              <a:gd name="connsiteY25" fmla="*/ 370805 h 607004"/>
              <a:gd name="connsiteX26" fmla="*/ 211700 w 578707"/>
              <a:gd name="connsiteY26" fmla="*/ 369180 h 607004"/>
              <a:gd name="connsiteX27" fmla="*/ 211700 w 578707"/>
              <a:gd name="connsiteY27" fmla="*/ 353152 h 607004"/>
              <a:gd name="connsiteX28" fmla="*/ 206386 w 578707"/>
              <a:gd name="connsiteY28" fmla="*/ 346871 h 607004"/>
              <a:gd name="connsiteX29" fmla="*/ 190768 w 578707"/>
              <a:gd name="connsiteY29" fmla="*/ 341347 h 607004"/>
              <a:gd name="connsiteX30" fmla="*/ 200746 w 578707"/>
              <a:gd name="connsiteY30" fmla="*/ 168936 h 607004"/>
              <a:gd name="connsiteX31" fmla="*/ 156172 w 578707"/>
              <a:gd name="connsiteY31" fmla="*/ 180740 h 607004"/>
              <a:gd name="connsiteX32" fmla="*/ 152593 w 578707"/>
              <a:gd name="connsiteY32" fmla="*/ 186480 h 607004"/>
              <a:gd name="connsiteX33" fmla="*/ 152593 w 578707"/>
              <a:gd name="connsiteY33" fmla="*/ 197851 h 607004"/>
              <a:gd name="connsiteX34" fmla="*/ 149990 w 578707"/>
              <a:gd name="connsiteY34" fmla="*/ 197851 h 607004"/>
              <a:gd name="connsiteX35" fmla="*/ 143591 w 578707"/>
              <a:gd name="connsiteY35" fmla="*/ 204349 h 607004"/>
              <a:gd name="connsiteX36" fmla="*/ 143591 w 578707"/>
              <a:gd name="connsiteY36" fmla="*/ 214854 h 607004"/>
              <a:gd name="connsiteX37" fmla="*/ 146520 w 578707"/>
              <a:gd name="connsiteY37" fmla="*/ 220269 h 607004"/>
              <a:gd name="connsiteX38" fmla="*/ 152702 w 578707"/>
              <a:gd name="connsiteY38" fmla="*/ 224276 h 607004"/>
              <a:gd name="connsiteX39" fmla="*/ 153135 w 578707"/>
              <a:gd name="connsiteY39" fmla="*/ 226984 h 607004"/>
              <a:gd name="connsiteX40" fmla="*/ 176127 w 578707"/>
              <a:gd name="connsiteY40" fmla="*/ 280050 h 607004"/>
              <a:gd name="connsiteX41" fmla="*/ 214194 w 578707"/>
              <a:gd name="connsiteY41" fmla="*/ 312973 h 607004"/>
              <a:gd name="connsiteX42" fmla="*/ 248682 w 578707"/>
              <a:gd name="connsiteY42" fmla="*/ 312973 h 607004"/>
              <a:gd name="connsiteX43" fmla="*/ 286749 w 578707"/>
              <a:gd name="connsiteY43" fmla="*/ 280050 h 607004"/>
              <a:gd name="connsiteX44" fmla="*/ 309741 w 578707"/>
              <a:gd name="connsiteY44" fmla="*/ 226984 h 607004"/>
              <a:gd name="connsiteX45" fmla="*/ 310067 w 578707"/>
              <a:gd name="connsiteY45" fmla="*/ 224276 h 607004"/>
              <a:gd name="connsiteX46" fmla="*/ 316357 w 578707"/>
              <a:gd name="connsiteY46" fmla="*/ 220269 h 607004"/>
              <a:gd name="connsiteX47" fmla="*/ 319285 w 578707"/>
              <a:gd name="connsiteY47" fmla="*/ 214854 h 607004"/>
              <a:gd name="connsiteX48" fmla="*/ 319285 w 578707"/>
              <a:gd name="connsiteY48" fmla="*/ 204349 h 607004"/>
              <a:gd name="connsiteX49" fmla="*/ 312778 w 578707"/>
              <a:gd name="connsiteY49" fmla="*/ 197851 h 607004"/>
              <a:gd name="connsiteX50" fmla="*/ 309307 w 578707"/>
              <a:gd name="connsiteY50" fmla="*/ 197851 h 607004"/>
              <a:gd name="connsiteX51" fmla="*/ 307247 w 578707"/>
              <a:gd name="connsiteY51" fmla="*/ 195794 h 607004"/>
              <a:gd name="connsiteX52" fmla="*/ 301173 w 578707"/>
              <a:gd name="connsiteY52" fmla="*/ 195252 h 607004"/>
              <a:gd name="connsiteX53" fmla="*/ 275795 w 578707"/>
              <a:gd name="connsiteY53" fmla="*/ 201100 h 607004"/>
              <a:gd name="connsiteX54" fmla="*/ 236427 w 578707"/>
              <a:gd name="connsiteY54" fmla="*/ 183231 h 607004"/>
              <a:gd name="connsiteX55" fmla="*/ 200746 w 578707"/>
              <a:gd name="connsiteY55" fmla="*/ 168936 h 607004"/>
              <a:gd name="connsiteX56" fmla="*/ 417667 w 578707"/>
              <a:gd name="connsiteY56" fmla="*/ 57723 h 607004"/>
              <a:gd name="connsiteX57" fmla="*/ 430673 w 578707"/>
              <a:gd name="connsiteY57" fmla="*/ 70828 h 607004"/>
              <a:gd name="connsiteX58" fmla="*/ 430673 w 578707"/>
              <a:gd name="connsiteY58" fmla="*/ 154334 h 607004"/>
              <a:gd name="connsiteX59" fmla="*/ 481940 w 578707"/>
              <a:gd name="connsiteY59" fmla="*/ 154334 h 607004"/>
              <a:gd name="connsiteX60" fmla="*/ 494946 w 578707"/>
              <a:gd name="connsiteY60" fmla="*/ 167439 h 607004"/>
              <a:gd name="connsiteX61" fmla="*/ 481940 w 578707"/>
              <a:gd name="connsiteY61" fmla="*/ 180436 h 607004"/>
              <a:gd name="connsiteX62" fmla="*/ 417667 w 578707"/>
              <a:gd name="connsiteY62" fmla="*/ 180436 h 607004"/>
              <a:gd name="connsiteX63" fmla="*/ 404552 w 578707"/>
              <a:gd name="connsiteY63" fmla="*/ 167439 h 607004"/>
              <a:gd name="connsiteX64" fmla="*/ 404552 w 578707"/>
              <a:gd name="connsiteY64" fmla="*/ 70828 h 607004"/>
              <a:gd name="connsiteX65" fmla="*/ 417667 w 578707"/>
              <a:gd name="connsiteY65" fmla="*/ 57723 h 607004"/>
              <a:gd name="connsiteX66" fmla="*/ 215170 w 578707"/>
              <a:gd name="connsiteY66" fmla="*/ 47208 h 607004"/>
              <a:gd name="connsiteX67" fmla="*/ 247706 w 578707"/>
              <a:gd name="connsiteY67" fmla="*/ 47208 h 607004"/>
              <a:gd name="connsiteX68" fmla="*/ 347808 w 578707"/>
              <a:gd name="connsiteY68" fmla="*/ 147276 h 607004"/>
              <a:gd name="connsiteX69" fmla="*/ 347808 w 578707"/>
              <a:gd name="connsiteY69" fmla="*/ 178683 h 607004"/>
              <a:gd name="connsiteX70" fmla="*/ 353556 w 578707"/>
              <a:gd name="connsiteY70" fmla="*/ 196552 h 607004"/>
              <a:gd name="connsiteX71" fmla="*/ 353556 w 578707"/>
              <a:gd name="connsiteY71" fmla="*/ 218861 h 607004"/>
              <a:gd name="connsiteX72" fmla="*/ 342494 w 578707"/>
              <a:gd name="connsiteY72" fmla="*/ 242579 h 607004"/>
              <a:gd name="connsiteX73" fmla="*/ 335987 w 578707"/>
              <a:gd name="connsiteY73" fmla="*/ 259473 h 607004"/>
              <a:gd name="connsiteX74" fmla="*/ 314405 w 578707"/>
              <a:gd name="connsiteY74" fmla="*/ 299977 h 607004"/>
              <a:gd name="connsiteX75" fmla="*/ 299763 w 578707"/>
              <a:gd name="connsiteY75" fmla="*/ 318605 h 607004"/>
              <a:gd name="connsiteX76" fmla="*/ 310717 w 578707"/>
              <a:gd name="connsiteY76" fmla="*/ 332142 h 607004"/>
              <a:gd name="connsiteX77" fmla="*/ 382079 w 578707"/>
              <a:gd name="connsiteY77" fmla="*/ 353693 h 607004"/>
              <a:gd name="connsiteX78" fmla="*/ 462768 w 578707"/>
              <a:gd name="connsiteY78" fmla="*/ 588052 h 607004"/>
              <a:gd name="connsiteX79" fmla="*/ 443789 w 578707"/>
              <a:gd name="connsiteY79" fmla="*/ 607004 h 607004"/>
              <a:gd name="connsiteX80" fmla="*/ 18979 w 578707"/>
              <a:gd name="connsiteY80" fmla="*/ 607004 h 607004"/>
              <a:gd name="connsiteX81" fmla="*/ 0 w 578707"/>
              <a:gd name="connsiteY81" fmla="*/ 588052 h 607004"/>
              <a:gd name="connsiteX82" fmla="*/ 325 w 578707"/>
              <a:gd name="connsiteY82" fmla="*/ 585128 h 607004"/>
              <a:gd name="connsiteX83" fmla="*/ 80689 w 578707"/>
              <a:gd name="connsiteY83" fmla="*/ 353693 h 607004"/>
              <a:gd name="connsiteX84" fmla="*/ 152159 w 578707"/>
              <a:gd name="connsiteY84" fmla="*/ 332142 h 607004"/>
              <a:gd name="connsiteX85" fmla="*/ 163005 w 578707"/>
              <a:gd name="connsiteY85" fmla="*/ 318605 h 607004"/>
              <a:gd name="connsiteX86" fmla="*/ 148363 w 578707"/>
              <a:gd name="connsiteY86" fmla="*/ 299977 h 607004"/>
              <a:gd name="connsiteX87" fmla="*/ 126781 w 578707"/>
              <a:gd name="connsiteY87" fmla="*/ 259582 h 607004"/>
              <a:gd name="connsiteX88" fmla="*/ 120383 w 578707"/>
              <a:gd name="connsiteY88" fmla="*/ 242471 h 607004"/>
              <a:gd name="connsiteX89" fmla="*/ 109320 w 578707"/>
              <a:gd name="connsiteY89" fmla="*/ 218861 h 607004"/>
              <a:gd name="connsiteX90" fmla="*/ 109320 w 578707"/>
              <a:gd name="connsiteY90" fmla="*/ 196552 h 607004"/>
              <a:gd name="connsiteX91" fmla="*/ 115068 w 578707"/>
              <a:gd name="connsiteY91" fmla="*/ 178683 h 607004"/>
              <a:gd name="connsiteX92" fmla="*/ 115068 w 578707"/>
              <a:gd name="connsiteY92" fmla="*/ 147276 h 607004"/>
              <a:gd name="connsiteX93" fmla="*/ 215170 w 578707"/>
              <a:gd name="connsiteY93" fmla="*/ 47208 h 607004"/>
              <a:gd name="connsiteX94" fmla="*/ 415135 w 578707"/>
              <a:gd name="connsiteY94" fmla="*/ 0 h 607004"/>
              <a:gd name="connsiteX95" fmla="*/ 578707 w 578707"/>
              <a:gd name="connsiteY95" fmla="*/ 163305 h 607004"/>
              <a:gd name="connsiteX96" fmla="*/ 415135 w 578707"/>
              <a:gd name="connsiteY96" fmla="*/ 326718 h 607004"/>
              <a:gd name="connsiteX97" fmla="*/ 344955 w 578707"/>
              <a:gd name="connsiteY97" fmla="*/ 310907 h 607004"/>
              <a:gd name="connsiteX98" fmla="*/ 360357 w 578707"/>
              <a:gd name="connsiteY98" fmla="*/ 279719 h 607004"/>
              <a:gd name="connsiteX99" fmla="*/ 415135 w 578707"/>
              <a:gd name="connsiteY99" fmla="*/ 291956 h 607004"/>
              <a:gd name="connsiteX100" fmla="*/ 543888 w 578707"/>
              <a:gd name="connsiteY100" fmla="*/ 163305 h 607004"/>
              <a:gd name="connsiteX101" fmla="*/ 415135 w 578707"/>
              <a:gd name="connsiteY101" fmla="*/ 34762 h 607004"/>
              <a:gd name="connsiteX102" fmla="*/ 339097 w 578707"/>
              <a:gd name="connsiteY102" fmla="*/ 59561 h 607004"/>
              <a:gd name="connsiteX103" fmla="*/ 311546 w 578707"/>
              <a:gd name="connsiteY103" fmla="*/ 37036 h 607004"/>
              <a:gd name="connsiteX104" fmla="*/ 415135 w 578707"/>
              <a:gd name="connsiteY10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78707" h="607004">
                <a:moveTo>
                  <a:pt x="272000" y="341347"/>
                </a:moveTo>
                <a:cubicBezTo>
                  <a:pt x="266794" y="344163"/>
                  <a:pt x="261588" y="346004"/>
                  <a:pt x="256491" y="346871"/>
                </a:cubicBezTo>
                <a:cubicBezTo>
                  <a:pt x="253346" y="347412"/>
                  <a:pt x="251177" y="350119"/>
                  <a:pt x="251177" y="353152"/>
                </a:cubicBezTo>
                <a:lnTo>
                  <a:pt x="251177" y="369180"/>
                </a:lnTo>
                <a:cubicBezTo>
                  <a:pt x="250201" y="369505"/>
                  <a:pt x="249441" y="370155"/>
                  <a:pt x="248682" y="370913"/>
                </a:cubicBezTo>
                <a:cubicBezTo>
                  <a:pt x="247489" y="372212"/>
                  <a:pt x="246947" y="374053"/>
                  <a:pt x="247164" y="375786"/>
                </a:cubicBezTo>
                <a:lnTo>
                  <a:pt x="250634" y="409900"/>
                </a:lnTo>
                <a:cubicBezTo>
                  <a:pt x="250960" y="412500"/>
                  <a:pt x="252803" y="414665"/>
                  <a:pt x="255298" y="415424"/>
                </a:cubicBezTo>
                <a:cubicBezTo>
                  <a:pt x="255840" y="415532"/>
                  <a:pt x="256491" y="415640"/>
                  <a:pt x="257033" y="415640"/>
                </a:cubicBezTo>
                <a:cubicBezTo>
                  <a:pt x="258985" y="415640"/>
                  <a:pt x="260937" y="414665"/>
                  <a:pt x="262130" y="413041"/>
                </a:cubicBezTo>
                <a:lnTo>
                  <a:pt x="280134" y="389215"/>
                </a:lnTo>
                <a:cubicBezTo>
                  <a:pt x="281001" y="388132"/>
                  <a:pt x="281435" y="386724"/>
                  <a:pt x="281435" y="385317"/>
                </a:cubicBezTo>
                <a:lnTo>
                  <a:pt x="281435" y="346979"/>
                </a:lnTo>
                <a:cubicBezTo>
                  <a:pt x="281435" y="344813"/>
                  <a:pt x="280242" y="342647"/>
                  <a:pt x="278290" y="341564"/>
                </a:cubicBezTo>
                <a:cubicBezTo>
                  <a:pt x="276446" y="340373"/>
                  <a:pt x="274060" y="340264"/>
                  <a:pt x="272000" y="341347"/>
                </a:cubicBezTo>
                <a:close/>
                <a:moveTo>
                  <a:pt x="190768" y="341347"/>
                </a:moveTo>
                <a:cubicBezTo>
                  <a:pt x="188816" y="340264"/>
                  <a:pt x="186430" y="340373"/>
                  <a:pt x="184478" y="341564"/>
                </a:cubicBezTo>
                <a:cubicBezTo>
                  <a:pt x="182526" y="342647"/>
                  <a:pt x="181333" y="344813"/>
                  <a:pt x="181333" y="346979"/>
                </a:cubicBezTo>
                <a:lnTo>
                  <a:pt x="181333" y="385317"/>
                </a:lnTo>
                <a:cubicBezTo>
                  <a:pt x="181333" y="386724"/>
                  <a:pt x="181767" y="388132"/>
                  <a:pt x="182634" y="389215"/>
                </a:cubicBezTo>
                <a:lnTo>
                  <a:pt x="200638" y="413041"/>
                </a:lnTo>
                <a:cubicBezTo>
                  <a:pt x="201939" y="414665"/>
                  <a:pt x="203783" y="415640"/>
                  <a:pt x="205843" y="415640"/>
                </a:cubicBezTo>
                <a:cubicBezTo>
                  <a:pt x="206386" y="415640"/>
                  <a:pt x="206928" y="415532"/>
                  <a:pt x="207579" y="415424"/>
                </a:cubicBezTo>
                <a:cubicBezTo>
                  <a:pt x="210073" y="414665"/>
                  <a:pt x="211917" y="412500"/>
                  <a:pt x="212242" y="409900"/>
                </a:cubicBezTo>
                <a:lnTo>
                  <a:pt x="215713" y="375786"/>
                </a:lnTo>
                <a:cubicBezTo>
                  <a:pt x="215929" y="374053"/>
                  <a:pt x="215279" y="372212"/>
                  <a:pt x="214086" y="370805"/>
                </a:cubicBezTo>
                <a:cubicBezTo>
                  <a:pt x="213435" y="370155"/>
                  <a:pt x="212567" y="369505"/>
                  <a:pt x="211700" y="369180"/>
                </a:cubicBezTo>
                <a:lnTo>
                  <a:pt x="211700" y="353152"/>
                </a:lnTo>
                <a:cubicBezTo>
                  <a:pt x="211700" y="350119"/>
                  <a:pt x="209422" y="347412"/>
                  <a:pt x="206386" y="346871"/>
                </a:cubicBezTo>
                <a:cubicBezTo>
                  <a:pt x="201288" y="346004"/>
                  <a:pt x="196083" y="344163"/>
                  <a:pt x="190768" y="341347"/>
                </a:cubicBezTo>
                <a:close/>
                <a:moveTo>
                  <a:pt x="200746" y="168936"/>
                </a:moveTo>
                <a:cubicBezTo>
                  <a:pt x="182526" y="168936"/>
                  <a:pt x="165065" y="176300"/>
                  <a:pt x="156172" y="180740"/>
                </a:cubicBezTo>
                <a:cubicBezTo>
                  <a:pt x="154003" y="181823"/>
                  <a:pt x="152593" y="183989"/>
                  <a:pt x="152593" y="186480"/>
                </a:cubicBezTo>
                <a:lnTo>
                  <a:pt x="152593" y="197851"/>
                </a:lnTo>
                <a:lnTo>
                  <a:pt x="149990" y="197851"/>
                </a:lnTo>
                <a:cubicBezTo>
                  <a:pt x="146520" y="197851"/>
                  <a:pt x="143591" y="200776"/>
                  <a:pt x="143591" y="204349"/>
                </a:cubicBezTo>
                <a:lnTo>
                  <a:pt x="143591" y="214854"/>
                </a:lnTo>
                <a:cubicBezTo>
                  <a:pt x="143591" y="217020"/>
                  <a:pt x="144676" y="219078"/>
                  <a:pt x="146520" y="220269"/>
                </a:cubicBezTo>
                <a:lnTo>
                  <a:pt x="152702" y="224276"/>
                </a:lnTo>
                <a:lnTo>
                  <a:pt x="153135" y="226984"/>
                </a:lnTo>
                <a:cubicBezTo>
                  <a:pt x="155087" y="242254"/>
                  <a:pt x="163764" y="262073"/>
                  <a:pt x="176127" y="280050"/>
                </a:cubicBezTo>
                <a:cubicBezTo>
                  <a:pt x="191853" y="302793"/>
                  <a:pt x="206603" y="312973"/>
                  <a:pt x="214194" y="312973"/>
                </a:cubicBezTo>
                <a:lnTo>
                  <a:pt x="248682" y="312973"/>
                </a:lnTo>
                <a:cubicBezTo>
                  <a:pt x="256274" y="312973"/>
                  <a:pt x="271023" y="302793"/>
                  <a:pt x="286749" y="280050"/>
                </a:cubicBezTo>
                <a:cubicBezTo>
                  <a:pt x="299113" y="262073"/>
                  <a:pt x="307681" y="242254"/>
                  <a:pt x="309741" y="226984"/>
                </a:cubicBezTo>
                <a:lnTo>
                  <a:pt x="310067" y="224276"/>
                </a:lnTo>
                <a:lnTo>
                  <a:pt x="316357" y="220269"/>
                </a:lnTo>
                <a:cubicBezTo>
                  <a:pt x="318092" y="219078"/>
                  <a:pt x="319285" y="217020"/>
                  <a:pt x="319285" y="214854"/>
                </a:cubicBezTo>
                <a:lnTo>
                  <a:pt x="319285" y="204349"/>
                </a:lnTo>
                <a:cubicBezTo>
                  <a:pt x="319285" y="200776"/>
                  <a:pt x="316357" y="197851"/>
                  <a:pt x="312778" y="197851"/>
                </a:cubicBezTo>
                <a:lnTo>
                  <a:pt x="309307" y="197851"/>
                </a:lnTo>
                <a:cubicBezTo>
                  <a:pt x="308765" y="197093"/>
                  <a:pt x="308114" y="196335"/>
                  <a:pt x="307247" y="195794"/>
                </a:cubicBezTo>
                <a:cubicBezTo>
                  <a:pt x="305403" y="194603"/>
                  <a:pt x="303125" y="194386"/>
                  <a:pt x="301173" y="195252"/>
                </a:cubicBezTo>
                <a:cubicBezTo>
                  <a:pt x="292606" y="199151"/>
                  <a:pt x="284038" y="201100"/>
                  <a:pt x="275795" y="201100"/>
                </a:cubicBezTo>
                <a:cubicBezTo>
                  <a:pt x="261154" y="201100"/>
                  <a:pt x="247923" y="195036"/>
                  <a:pt x="236427" y="183231"/>
                </a:cubicBezTo>
                <a:cubicBezTo>
                  <a:pt x="227209" y="173701"/>
                  <a:pt x="215279" y="168936"/>
                  <a:pt x="200746" y="168936"/>
                </a:cubicBezTo>
                <a:close/>
                <a:moveTo>
                  <a:pt x="417667" y="57723"/>
                </a:moveTo>
                <a:cubicBezTo>
                  <a:pt x="424820" y="57723"/>
                  <a:pt x="430673" y="63572"/>
                  <a:pt x="430673" y="70828"/>
                </a:cubicBezTo>
                <a:lnTo>
                  <a:pt x="430673" y="154334"/>
                </a:lnTo>
                <a:lnTo>
                  <a:pt x="481940" y="154334"/>
                </a:lnTo>
                <a:cubicBezTo>
                  <a:pt x="489093" y="154334"/>
                  <a:pt x="494946" y="160182"/>
                  <a:pt x="494946" y="167439"/>
                </a:cubicBezTo>
                <a:cubicBezTo>
                  <a:pt x="494946" y="174587"/>
                  <a:pt x="489093" y="180436"/>
                  <a:pt x="481940" y="180436"/>
                </a:cubicBezTo>
                <a:lnTo>
                  <a:pt x="417667" y="180436"/>
                </a:lnTo>
                <a:cubicBezTo>
                  <a:pt x="410405" y="180436"/>
                  <a:pt x="404552" y="174587"/>
                  <a:pt x="404552" y="167439"/>
                </a:cubicBezTo>
                <a:lnTo>
                  <a:pt x="404552" y="70828"/>
                </a:lnTo>
                <a:cubicBezTo>
                  <a:pt x="404552" y="63572"/>
                  <a:pt x="410405" y="57723"/>
                  <a:pt x="417667" y="57723"/>
                </a:cubicBezTo>
                <a:close/>
                <a:moveTo>
                  <a:pt x="215170" y="47208"/>
                </a:moveTo>
                <a:lnTo>
                  <a:pt x="247706" y="47208"/>
                </a:lnTo>
                <a:cubicBezTo>
                  <a:pt x="302909" y="47208"/>
                  <a:pt x="347808" y="92044"/>
                  <a:pt x="347808" y="147276"/>
                </a:cubicBezTo>
                <a:lnTo>
                  <a:pt x="347808" y="178683"/>
                </a:lnTo>
                <a:cubicBezTo>
                  <a:pt x="351495" y="183881"/>
                  <a:pt x="353556" y="190162"/>
                  <a:pt x="353556" y="196552"/>
                </a:cubicBezTo>
                <a:lnTo>
                  <a:pt x="353556" y="218861"/>
                </a:lnTo>
                <a:cubicBezTo>
                  <a:pt x="353556" y="228067"/>
                  <a:pt x="349435" y="236731"/>
                  <a:pt x="342494" y="242579"/>
                </a:cubicBezTo>
                <a:cubicBezTo>
                  <a:pt x="340759" y="248102"/>
                  <a:pt x="338590" y="253842"/>
                  <a:pt x="335987" y="259473"/>
                </a:cubicBezTo>
                <a:cubicBezTo>
                  <a:pt x="330889" y="273011"/>
                  <a:pt x="323406" y="286981"/>
                  <a:pt x="314405" y="299977"/>
                </a:cubicBezTo>
                <a:cubicBezTo>
                  <a:pt x="310717" y="305392"/>
                  <a:pt x="305728" y="311998"/>
                  <a:pt x="299763" y="318605"/>
                </a:cubicBezTo>
                <a:cubicBezTo>
                  <a:pt x="305186" y="322395"/>
                  <a:pt x="308982" y="326944"/>
                  <a:pt x="310717" y="332142"/>
                </a:cubicBezTo>
                <a:lnTo>
                  <a:pt x="382079" y="353693"/>
                </a:lnTo>
                <a:cubicBezTo>
                  <a:pt x="432401" y="368205"/>
                  <a:pt x="462768" y="578955"/>
                  <a:pt x="462768" y="588052"/>
                </a:cubicBezTo>
                <a:cubicBezTo>
                  <a:pt x="462768" y="598448"/>
                  <a:pt x="454309" y="607004"/>
                  <a:pt x="443789" y="607004"/>
                </a:cubicBezTo>
                <a:lnTo>
                  <a:pt x="18979" y="607004"/>
                </a:lnTo>
                <a:cubicBezTo>
                  <a:pt x="8568" y="607004"/>
                  <a:pt x="0" y="598448"/>
                  <a:pt x="0" y="588052"/>
                </a:cubicBezTo>
                <a:cubicBezTo>
                  <a:pt x="0" y="587077"/>
                  <a:pt x="108" y="586102"/>
                  <a:pt x="325" y="585128"/>
                </a:cubicBezTo>
                <a:cubicBezTo>
                  <a:pt x="325" y="585128"/>
                  <a:pt x="30475" y="368205"/>
                  <a:pt x="80689" y="353693"/>
                </a:cubicBezTo>
                <a:lnTo>
                  <a:pt x="152159" y="332142"/>
                </a:lnTo>
                <a:cubicBezTo>
                  <a:pt x="153894" y="326944"/>
                  <a:pt x="157690" y="322395"/>
                  <a:pt x="163005" y="318605"/>
                </a:cubicBezTo>
                <a:cubicBezTo>
                  <a:pt x="157148" y="311998"/>
                  <a:pt x="152159" y="305392"/>
                  <a:pt x="148363" y="299977"/>
                </a:cubicBezTo>
                <a:cubicBezTo>
                  <a:pt x="139470" y="286981"/>
                  <a:pt x="131987" y="273011"/>
                  <a:pt x="126781" y="259582"/>
                </a:cubicBezTo>
                <a:cubicBezTo>
                  <a:pt x="124287" y="253842"/>
                  <a:pt x="122118" y="248102"/>
                  <a:pt x="120383" y="242471"/>
                </a:cubicBezTo>
                <a:cubicBezTo>
                  <a:pt x="113333" y="236731"/>
                  <a:pt x="109320" y="227959"/>
                  <a:pt x="109320" y="218861"/>
                </a:cubicBezTo>
                <a:lnTo>
                  <a:pt x="109320" y="196552"/>
                </a:lnTo>
                <a:cubicBezTo>
                  <a:pt x="109320" y="190162"/>
                  <a:pt x="111273" y="183881"/>
                  <a:pt x="115068" y="178683"/>
                </a:cubicBezTo>
                <a:lnTo>
                  <a:pt x="115068" y="147276"/>
                </a:lnTo>
                <a:cubicBezTo>
                  <a:pt x="115068" y="92044"/>
                  <a:pt x="159968" y="47208"/>
                  <a:pt x="215170" y="47208"/>
                </a:cubicBezTo>
                <a:close/>
                <a:moveTo>
                  <a:pt x="415135" y="0"/>
                </a:moveTo>
                <a:cubicBezTo>
                  <a:pt x="505381" y="0"/>
                  <a:pt x="578707" y="73314"/>
                  <a:pt x="578707" y="163305"/>
                </a:cubicBezTo>
                <a:cubicBezTo>
                  <a:pt x="578707" y="253404"/>
                  <a:pt x="505381" y="326718"/>
                  <a:pt x="415135" y="326718"/>
                </a:cubicBezTo>
                <a:cubicBezTo>
                  <a:pt x="390078" y="326718"/>
                  <a:pt x="366215" y="320979"/>
                  <a:pt x="344955" y="310907"/>
                </a:cubicBezTo>
                <a:cubicBezTo>
                  <a:pt x="351029" y="300620"/>
                  <a:pt x="356236" y="290115"/>
                  <a:pt x="360357" y="279719"/>
                </a:cubicBezTo>
                <a:cubicBezTo>
                  <a:pt x="376953" y="287516"/>
                  <a:pt x="395502" y="291956"/>
                  <a:pt x="415135" y="291956"/>
                </a:cubicBezTo>
                <a:cubicBezTo>
                  <a:pt x="486182" y="291956"/>
                  <a:pt x="543888" y="234236"/>
                  <a:pt x="543888" y="163305"/>
                </a:cubicBezTo>
                <a:cubicBezTo>
                  <a:pt x="543888" y="92482"/>
                  <a:pt x="486182" y="34762"/>
                  <a:pt x="415135" y="34762"/>
                </a:cubicBezTo>
                <a:cubicBezTo>
                  <a:pt x="386716" y="34762"/>
                  <a:pt x="360466" y="43967"/>
                  <a:pt x="339097" y="59561"/>
                </a:cubicBezTo>
                <a:cubicBezTo>
                  <a:pt x="330962" y="50897"/>
                  <a:pt x="321742" y="43317"/>
                  <a:pt x="311546" y="37036"/>
                </a:cubicBezTo>
                <a:cubicBezTo>
                  <a:pt x="339748" y="13861"/>
                  <a:pt x="375869" y="0"/>
                  <a:pt x="4151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admin-with-cogwheels_78948"/>
          <p:cNvSpPr>
            <a:spLocks noChangeAspect="1"/>
          </p:cNvSpPr>
          <p:nvPr/>
        </p:nvSpPr>
        <p:spPr bwMode="auto">
          <a:xfrm>
            <a:off x="3944262" y="3162779"/>
            <a:ext cx="442803" cy="469421"/>
          </a:xfrm>
          <a:custGeom>
            <a:avLst/>
            <a:gdLst>
              <a:gd name="connsiteX0" fmla="*/ 163934 w 574049"/>
              <a:gd name="connsiteY0" fmla="*/ 419229 h 608556"/>
              <a:gd name="connsiteX1" fmla="*/ 243204 w 574049"/>
              <a:gd name="connsiteY1" fmla="*/ 456825 h 608556"/>
              <a:gd name="connsiteX2" fmla="*/ 322474 w 574049"/>
              <a:gd name="connsiteY2" fmla="*/ 419229 h 608556"/>
              <a:gd name="connsiteX3" fmla="*/ 465217 w 574049"/>
              <a:gd name="connsiteY3" fmla="*/ 530768 h 608556"/>
              <a:gd name="connsiteX4" fmla="*/ 476968 w 574049"/>
              <a:gd name="connsiteY4" fmla="*/ 565383 h 608556"/>
              <a:gd name="connsiteX5" fmla="*/ 472634 w 574049"/>
              <a:gd name="connsiteY5" fmla="*/ 594902 h 608556"/>
              <a:gd name="connsiteX6" fmla="*/ 446050 w 574049"/>
              <a:gd name="connsiteY6" fmla="*/ 608556 h 608556"/>
              <a:gd name="connsiteX7" fmla="*/ 40358 w 574049"/>
              <a:gd name="connsiteY7" fmla="*/ 608556 h 608556"/>
              <a:gd name="connsiteX8" fmla="*/ 13871 w 574049"/>
              <a:gd name="connsiteY8" fmla="*/ 594902 h 608556"/>
              <a:gd name="connsiteX9" fmla="*/ 9440 w 574049"/>
              <a:gd name="connsiteY9" fmla="*/ 565383 h 608556"/>
              <a:gd name="connsiteX10" fmla="*/ 21191 w 574049"/>
              <a:gd name="connsiteY10" fmla="*/ 530768 h 608556"/>
              <a:gd name="connsiteX11" fmla="*/ 163934 w 574049"/>
              <a:gd name="connsiteY11" fmla="*/ 419229 h 608556"/>
              <a:gd name="connsiteX12" fmla="*/ 406631 w 574049"/>
              <a:gd name="connsiteY12" fmla="*/ 313875 h 608556"/>
              <a:gd name="connsiteX13" fmla="*/ 472435 w 574049"/>
              <a:gd name="connsiteY13" fmla="*/ 379473 h 608556"/>
              <a:gd name="connsiteX14" fmla="*/ 438040 w 574049"/>
              <a:gd name="connsiteY14" fmla="*/ 436800 h 608556"/>
              <a:gd name="connsiteX15" fmla="*/ 344006 w 574049"/>
              <a:gd name="connsiteY15" fmla="*/ 390920 h 608556"/>
              <a:gd name="connsiteX16" fmla="*/ 371946 w 574049"/>
              <a:gd name="connsiteY16" fmla="*/ 323974 h 608556"/>
              <a:gd name="connsiteX17" fmla="*/ 406631 w 574049"/>
              <a:gd name="connsiteY17" fmla="*/ 313875 h 608556"/>
              <a:gd name="connsiteX18" fmla="*/ 381817 w 574049"/>
              <a:gd name="connsiteY18" fmla="*/ 212472 h 608556"/>
              <a:gd name="connsiteX19" fmla="*/ 431512 w 574049"/>
              <a:gd name="connsiteY19" fmla="*/ 212472 h 608556"/>
              <a:gd name="connsiteX20" fmla="*/ 445284 w 574049"/>
              <a:gd name="connsiteY20" fmla="*/ 226127 h 608556"/>
              <a:gd name="connsiteX21" fmla="*/ 445284 w 574049"/>
              <a:gd name="connsiteY21" fmla="*/ 254301 h 608556"/>
              <a:gd name="connsiteX22" fmla="*/ 468013 w 574049"/>
              <a:gd name="connsiteY22" fmla="*/ 263725 h 608556"/>
              <a:gd name="connsiteX23" fmla="*/ 488045 w 574049"/>
              <a:gd name="connsiteY23" fmla="*/ 243820 h 608556"/>
              <a:gd name="connsiteX24" fmla="*/ 497773 w 574049"/>
              <a:gd name="connsiteY24" fmla="*/ 239781 h 608556"/>
              <a:gd name="connsiteX25" fmla="*/ 507403 w 574049"/>
              <a:gd name="connsiteY25" fmla="*/ 243820 h 608556"/>
              <a:gd name="connsiteX26" fmla="*/ 542556 w 574049"/>
              <a:gd name="connsiteY26" fmla="*/ 278918 h 608556"/>
              <a:gd name="connsiteX27" fmla="*/ 546601 w 574049"/>
              <a:gd name="connsiteY27" fmla="*/ 288630 h 608556"/>
              <a:gd name="connsiteX28" fmla="*/ 542556 w 574049"/>
              <a:gd name="connsiteY28" fmla="*/ 298246 h 608556"/>
              <a:gd name="connsiteX29" fmla="*/ 522620 w 574049"/>
              <a:gd name="connsiteY29" fmla="*/ 318247 h 608556"/>
              <a:gd name="connsiteX30" fmla="*/ 532155 w 574049"/>
              <a:gd name="connsiteY30" fmla="*/ 340941 h 608556"/>
              <a:gd name="connsiteX31" fmla="*/ 560277 w 574049"/>
              <a:gd name="connsiteY31" fmla="*/ 340941 h 608556"/>
              <a:gd name="connsiteX32" fmla="*/ 574049 w 574049"/>
              <a:gd name="connsiteY32" fmla="*/ 354692 h 608556"/>
              <a:gd name="connsiteX33" fmla="*/ 574049 w 574049"/>
              <a:gd name="connsiteY33" fmla="*/ 404310 h 608556"/>
              <a:gd name="connsiteX34" fmla="*/ 570004 w 574049"/>
              <a:gd name="connsiteY34" fmla="*/ 414022 h 608556"/>
              <a:gd name="connsiteX35" fmla="*/ 560277 w 574049"/>
              <a:gd name="connsiteY35" fmla="*/ 418060 h 608556"/>
              <a:gd name="connsiteX36" fmla="*/ 532155 w 574049"/>
              <a:gd name="connsiteY36" fmla="*/ 418060 h 608556"/>
              <a:gd name="connsiteX37" fmla="*/ 522620 w 574049"/>
              <a:gd name="connsiteY37" fmla="*/ 440754 h 608556"/>
              <a:gd name="connsiteX38" fmla="*/ 542652 w 574049"/>
              <a:gd name="connsiteY38" fmla="*/ 460755 h 608556"/>
              <a:gd name="connsiteX39" fmla="*/ 546601 w 574049"/>
              <a:gd name="connsiteY39" fmla="*/ 470371 h 608556"/>
              <a:gd name="connsiteX40" fmla="*/ 542652 w 574049"/>
              <a:gd name="connsiteY40" fmla="*/ 480083 h 608556"/>
              <a:gd name="connsiteX41" fmla="*/ 507500 w 574049"/>
              <a:gd name="connsiteY41" fmla="*/ 515181 h 608556"/>
              <a:gd name="connsiteX42" fmla="*/ 497773 w 574049"/>
              <a:gd name="connsiteY42" fmla="*/ 519220 h 608556"/>
              <a:gd name="connsiteX43" fmla="*/ 493246 w 574049"/>
              <a:gd name="connsiteY43" fmla="*/ 518355 h 608556"/>
              <a:gd name="connsiteX44" fmla="*/ 453182 w 574049"/>
              <a:gd name="connsiteY44" fmla="*/ 451716 h 608556"/>
              <a:gd name="connsiteX45" fmla="*/ 492861 w 574049"/>
              <a:gd name="connsiteY45" fmla="*/ 379501 h 608556"/>
              <a:gd name="connsiteX46" fmla="*/ 406665 w 574049"/>
              <a:gd name="connsiteY46" fmla="*/ 293534 h 608556"/>
              <a:gd name="connsiteX47" fmla="*/ 377098 w 574049"/>
              <a:gd name="connsiteY47" fmla="*/ 299015 h 608556"/>
              <a:gd name="connsiteX48" fmla="*/ 379698 w 574049"/>
              <a:gd name="connsiteY48" fmla="*/ 265167 h 608556"/>
              <a:gd name="connsiteX49" fmla="*/ 373149 w 574049"/>
              <a:gd name="connsiteY49" fmla="*/ 215741 h 608556"/>
              <a:gd name="connsiteX50" fmla="*/ 381817 w 574049"/>
              <a:gd name="connsiteY50" fmla="*/ 212472 h 608556"/>
              <a:gd name="connsiteX51" fmla="*/ 243227 w 574049"/>
              <a:gd name="connsiteY51" fmla="*/ 144222 h 608556"/>
              <a:gd name="connsiteX52" fmla="*/ 348920 w 574049"/>
              <a:gd name="connsiteY52" fmla="*/ 265117 h 608556"/>
              <a:gd name="connsiteX53" fmla="*/ 243190 w 574049"/>
              <a:gd name="connsiteY53" fmla="*/ 426215 h 608556"/>
              <a:gd name="connsiteX54" fmla="*/ 137461 w 574049"/>
              <a:gd name="connsiteY54" fmla="*/ 265117 h 608556"/>
              <a:gd name="connsiteX55" fmla="*/ 243227 w 574049"/>
              <a:gd name="connsiteY55" fmla="*/ 144222 h 608556"/>
              <a:gd name="connsiteX56" fmla="*/ 279862 w 574049"/>
              <a:gd name="connsiteY56" fmla="*/ 119148 h 608556"/>
              <a:gd name="connsiteX57" fmla="*/ 310064 w 574049"/>
              <a:gd name="connsiteY57" fmla="*/ 131181 h 608556"/>
              <a:gd name="connsiteX58" fmla="*/ 279862 w 574049"/>
              <a:gd name="connsiteY58" fmla="*/ 119148 h 608556"/>
              <a:gd name="connsiteX59" fmla="*/ 155080 w 574049"/>
              <a:gd name="connsiteY59" fmla="*/ 94840 h 608556"/>
              <a:gd name="connsiteX60" fmla="*/ 203722 w 574049"/>
              <a:gd name="connsiteY60" fmla="*/ 119842 h 608556"/>
              <a:gd name="connsiteX61" fmla="*/ 117804 w 574049"/>
              <a:gd name="connsiteY61" fmla="*/ 201676 h 608556"/>
              <a:gd name="connsiteX62" fmla="*/ 155080 w 574049"/>
              <a:gd name="connsiteY62" fmla="*/ 94840 h 608556"/>
              <a:gd name="connsiteX63" fmla="*/ 131962 w 574049"/>
              <a:gd name="connsiteY63" fmla="*/ 0 h 608556"/>
              <a:gd name="connsiteX64" fmla="*/ 178101 w 574049"/>
              <a:gd name="connsiteY64" fmla="*/ 0 h 608556"/>
              <a:gd name="connsiteX65" fmla="*/ 190816 w 574049"/>
              <a:gd name="connsiteY65" fmla="*/ 12695 h 608556"/>
              <a:gd name="connsiteX66" fmla="*/ 190816 w 574049"/>
              <a:gd name="connsiteY66" fmla="*/ 38757 h 608556"/>
              <a:gd name="connsiteX67" fmla="*/ 211911 w 574049"/>
              <a:gd name="connsiteY67" fmla="*/ 47509 h 608556"/>
              <a:gd name="connsiteX68" fmla="*/ 230501 w 574049"/>
              <a:gd name="connsiteY68" fmla="*/ 29044 h 608556"/>
              <a:gd name="connsiteX69" fmla="*/ 239459 w 574049"/>
              <a:gd name="connsiteY69" fmla="*/ 25389 h 608556"/>
              <a:gd name="connsiteX70" fmla="*/ 248417 w 574049"/>
              <a:gd name="connsiteY70" fmla="*/ 29044 h 608556"/>
              <a:gd name="connsiteX71" fmla="*/ 280975 w 574049"/>
              <a:gd name="connsiteY71" fmla="*/ 61646 h 608556"/>
              <a:gd name="connsiteX72" fmla="*/ 284731 w 574049"/>
              <a:gd name="connsiteY72" fmla="*/ 70590 h 608556"/>
              <a:gd name="connsiteX73" fmla="*/ 280975 w 574049"/>
              <a:gd name="connsiteY73" fmla="*/ 79534 h 608556"/>
              <a:gd name="connsiteX74" fmla="*/ 262481 w 574049"/>
              <a:gd name="connsiteY74" fmla="*/ 97999 h 608556"/>
              <a:gd name="connsiteX75" fmla="*/ 270379 w 574049"/>
              <a:gd name="connsiteY75" fmla="*/ 116848 h 608556"/>
              <a:gd name="connsiteX76" fmla="*/ 224915 w 574049"/>
              <a:gd name="connsiteY76" fmla="*/ 115502 h 608556"/>
              <a:gd name="connsiteX77" fmla="*/ 155080 w 574049"/>
              <a:gd name="connsiteY77" fmla="*/ 74437 h 608556"/>
              <a:gd name="connsiteX78" fmla="*/ 74458 w 574049"/>
              <a:gd name="connsiteY78" fmla="*/ 154836 h 608556"/>
              <a:gd name="connsiteX79" fmla="*/ 111638 w 574049"/>
              <a:gd name="connsiteY79" fmla="*/ 222445 h 608556"/>
              <a:gd name="connsiteX80" fmla="*/ 106822 w 574049"/>
              <a:gd name="connsiteY80" fmla="*/ 265145 h 608556"/>
              <a:gd name="connsiteX81" fmla="*/ 106822 w 574049"/>
              <a:gd name="connsiteY81" fmla="*/ 265818 h 608556"/>
              <a:gd name="connsiteX82" fmla="*/ 98153 w 574049"/>
              <a:gd name="connsiteY82" fmla="*/ 262163 h 608556"/>
              <a:gd name="connsiteX83" fmla="*/ 79659 w 574049"/>
              <a:gd name="connsiteY83" fmla="*/ 280628 h 608556"/>
              <a:gd name="connsiteX84" fmla="*/ 70701 w 574049"/>
              <a:gd name="connsiteY84" fmla="*/ 284379 h 608556"/>
              <a:gd name="connsiteX85" fmla="*/ 61647 w 574049"/>
              <a:gd name="connsiteY85" fmla="*/ 280628 h 608556"/>
              <a:gd name="connsiteX86" fmla="*/ 29089 w 574049"/>
              <a:gd name="connsiteY86" fmla="*/ 248122 h 608556"/>
              <a:gd name="connsiteX87" fmla="*/ 29089 w 574049"/>
              <a:gd name="connsiteY87" fmla="*/ 230138 h 608556"/>
              <a:gd name="connsiteX88" fmla="*/ 47583 w 574049"/>
              <a:gd name="connsiteY88" fmla="*/ 211673 h 608556"/>
              <a:gd name="connsiteX89" fmla="*/ 38722 w 574049"/>
              <a:gd name="connsiteY89" fmla="*/ 190612 h 608556"/>
              <a:gd name="connsiteX90" fmla="*/ 12715 w 574049"/>
              <a:gd name="connsiteY90" fmla="*/ 190612 h 608556"/>
              <a:gd name="connsiteX91" fmla="*/ 0 w 574049"/>
              <a:gd name="connsiteY91" fmla="*/ 177821 h 608556"/>
              <a:gd name="connsiteX92" fmla="*/ 0 w 574049"/>
              <a:gd name="connsiteY92" fmla="*/ 131851 h 608556"/>
              <a:gd name="connsiteX93" fmla="*/ 12715 w 574049"/>
              <a:gd name="connsiteY93" fmla="*/ 119156 h 608556"/>
              <a:gd name="connsiteX94" fmla="*/ 38818 w 574049"/>
              <a:gd name="connsiteY94" fmla="*/ 119156 h 608556"/>
              <a:gd name="connsiteX95" fmla="*/ 47583 w 574049"/>
              <a:gd name="connsiteY95" fmla="*/ 98095 h 608556"/>
              <a:gd name="connsiteX96" fmla="*/ 29089 w 574049"/>
              <a:gd name="connsiteY96" fmla="*/ 79630 h 608556"/>
              <a:gd name="connsiteX97" fmla="*/ 25333 w 574049"/>
              <a:gd name="connsiteY97" fmla="*/ 70590 h 608556"/>
              <a:gd name="connsiteX98" fmla="*/ 29089 w 574049"/>
              <a:gd name="connsiteY98" fmla="*/ 61646 h 608556"/>
              <a:gd name="connsiteX99" fmla="*/ 61647 w 574049"/>
              <a:gd name="connsiteY99" fmla="*/ 29044 h 608556"/>
              <a:gd name="connsiteX100" fmla="*/ 70701 w 574049"/>
              <a:gd name="connsiteY100" fmla="*/ 25389 h 608556"/>
              <a:gd name="connsiteX101" fmla="*/ 79659 w 574049"/>
              <a:gd name="connsiteY101" fmla="*/ 29140 h 608556"/>
              <a:gd name="connsiteX102" fmla="*/ 98153 w 574049"/>
              <a:gd name="connsiteY102" fmla="*/ 47509 h 608556"/>
              <a:gd name="connsiteX103" fmla="*/ 119248 w 574049"/>
              <a:gd name="connsiteY103" fmla="*/ 38757 h 608556"/>
              <a:gd name="connsiteX104" fmla="*/ 119248 w 574049"/>
              <a:gd name="connsiteY104" fmla="*/ 12695 h 608556"/>
              <a:gd name="connsiteX105" fmla="*/ 131962 w 574049"/>
              <a:gd name="connsiteY105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74049" h="608556">
                <a:moveTo>
                  <a:pt x="163934" y="419229"/>
                </a:moveTo>
                <a:cubicBezTo>
                  <a:pt x="185702" y="442210"/>
                  <a:pt x="212671" y="456825"/>
                  <a:pt x="243204" y="456825"/>
                </a:cubicBezTo>
                <a:cubicBezTo>
                  <a:pt x="273737" y="456825"/>
                  <a:pt x="300706" y="442210"/>
                  <a:pt x="322474" y="419229"/>
                </a:cubicBezTo>
                <a:cubicBezTo>
                  <a:pt x="387585" y="424998"/>
                  <a:pt x="443835" y="468075"/>
                  <a:pt x="465217" y="530768"/>
                </a:cubicBezTo>
                <a:lnTo>
                  <a:pt x="476968" y="565383"/>
                </a:lnTo>
                <a:cubicBezTo>
                  <a:pt x="480339" y="575383"/>
                  <a:pt x="478702" y="586344"/>
                  <a:pt x="472634" y="594902"/>
                </a:cubicBezTo>
                <a:cubicBezTo>
                  <a:pt x="466469" y="603460"/>
                  <a:pt x="456549" y="608556"/>
                  <a:pt x="446050" y="608556"/>
                </a:cubicBezTo>
                <a:lnTo>
                  <a:pt x="40358" y="608556"/>
                </a:lnTo>
                <a:cubicBezTo>
                  <a:pt x="29859" y="608556"/>
                  <a:pt x="19939" y="603460"/>
                  <a:pt x="13871" y="594902"/>
                </a:cubicBezTo>
                <a:cubicBezTo>
                  <a:pt x="7706" y="586344"/>
                  <a:pt x="6069" y="575383"/>
                  <a:pt x="9440" y="565383"/>
                </a:cubicBezTo>
                <a:lnTo>
                  <a:pt x="21191" y="530768"/>
                </a:lnTo>
                <a:cubicBezTo>
                  <a:pt x="42573" y="468075"/>
                  <a:pt x="98919" y="424998"/>
                  <a:pt x="163934" y="419229"/>
                </a:cubicBezTo>
                <a:close/>
                <a:moveTo>
                  <a:pt x="406631" y="313875"/>
                </a:moveTo>
                <a:cubicBezTo>
                  <a:pt x="442857" y="313875"/>
                  <a:pt x="472435" y="343308"/>
                  <a:pt x="472435" y="379473"/>
                </a:cubicBezTo>
                <a:cubicBezTo>
                  <a:pt x="472435" y="404289"/>
                  <a:pt x="458369" y="425642"/>
                  <a:pt x="438040" y="436800"/>
                </a:cubicBezTo>
                <a:cubicBezTo>
                  <a:pt x="411641" y="413523"/>
                  <a:pt x="379269" y="397556"/>
                  <a:pt x="344006" y="390920"/>
                </a:cubicBezTo>
                <a:cubicBezTo>
                  <a:pt x="356435" y="370913"/>
                  <a:pt x="365973" y="347925"/>
                  <a:pt x="371946" y="323974"/>
                </a:cubicBezTo>
                <a:cubicBezTo>
                  <a:pt x="382063" y="317626"/>
                  <a:pt x="393913" y="313875"/>
                  <a:pt x="406631" y="313875"/>
                </a:cubicBezTo>
                <a:close/>
                <a:moveTo>
                  <a:pt x="381817" y="212472"/>
                </a:moveTo>
                <a:lnTo>
                  <a:pt x="431512" y="212472"/>
                </a:lnTo>
                <a:cubicBezTo>
                  <a:pt x="439121" y="212472"/>
                  <a:pt x="445284" y="218530"/>
                  <a:pt x="445284" y="226127"/>
                </a:cubicBezTo>
                <a:lnTo>
                  <a:pt x="445284" y="254301"/>
                </a:lnTo>
                <a:cubicBezTo>
                  <a:pt x="453182" y="256705"/>
                  <a:pt x="460790" y="259879"/>
                  <a:pt x="468013" y="263725"/>
                </a:cubicBezTo>
                <a:lnTo>
                  <a:pt x="488045" y="243820"/>
                </a:lnTo>
                <a:cubicBezTo>
                  <a:pt x="490742" y="241127"/>
                  <a:pt x="494209" y="239781"/>
                  <a:pt x="497773" y="239781"/>
                </a:cubicBezTo>
                <a:cubicBezTo>
                  <a:pt x="501240" y="239781"/>
                  <a:pt x="504803" y="241127"/>
                  <a:pt x="507403" y="243820"/>
                </a:cubicBezTo>
                <a:lnTo>
                  <a:pt x="542556" y="278918"/>
                </a:lnTo>
                <a:cubicBezTo>
                  <a:pt x="545157" y="281514"/>
                  <a:pt x="546601" y="284976"/>
                  <a:pt x="546601" y="288630"/>
                </a:cubicBezTo>
                <a:cubicBezTo>
                  <a:pt x="546601" y="292188"/>
                  <a:pt x="545157" y="295746"/>
                  <a:pt x="542556" y="298246"/>
                </a:cubicBezTo>
                <a:lnTo>
                  <a:pt x="522620" y="318247"/>
                </a:lnTo>
                <a:cubicBezTo>
                  <a:pt x="526473" y="325459"/>
                  <a:pt x="529651" y="333056"/>
                  <a:pt x="532155" y="340941"/>
                </a:cubicBezTo>
                <a:lnTo>
                  <a:pt x="560277" y="340941"/>
                </a:lnTo>
                <a:cubicBezTo>
                  <a:pt x="567885" y="340941"/>
                  <a:pt x="574049" y="347095"/>
                  <a:pt x="574049" y="354692"/>
                </a:cubicBezTo>
                <a:lnTo>
                  <a:pt x="574049" y="404310"/>
                </a:lnTo>
                <a:cubicBezTo>
                  <a:pt x="574049" y="407964"/>
                  <a:pt x="572605" y="411425"/>
                  <a:pt x="570004" y="414022"/>
                </a:cubicBezTo>
                <a:cubicBezTo>
                  <a:pt x="567500" y="416618"/>
                  <a:pt x="563937" y="418060"/>
                  <a:pt x="560277" y="418060"/>
                </a:cubicBezTo>
                <a:lnTo>
                  <a:pt x="532155" y="418060"/>
                </a:lnTo>
                <a:cubicBezTo>
                  <a:pt x="529651" y="425946"/>
                  <a:pt x="526473" y="433542"/>
                  <a:pt x="522620" y="440754"/>
                </a:cubicBezTo>
                <a:lnTo>
                  <a:pt x="542652" y="460755"/>
                </a:lnTo>
                <a:cubicBezTo>
                  <a:pt x="545157" y="463255"/>
                  <a:pt x="546601" y="466813"/>
                  <a:pt x="546601" y="470371"/>
                </a:cubicBezTo>
                <a:cubicBezTo>
                  <a:pt x="546601" y="474025"/>
                  <a:pt x="545157" y="477487"/>
                  <a:pt x="542652" y="480083"/>
                </a:cubicBezTo>
                <a:lnTo>
                  <a:pt x="507500" y="515181"/>
                </a:lnTo>
                <a:cubicBezTo>
                  <a:pt x="504803" y="517874"/>
                  <a:pt x="501240" y="519220"/>
                  <a:pt x="497773" y="519220"/>
                </a:cubicBezTo>
                <a:cubicBezTo>
                  <a:pt x="496232" y="519220"/>
                  <a:pt x="494691" y="518835"/>
                  <a:pt x="493246" y="518355"/>
                </a:cubicBezTo>
                <a:cubicBezTo>
                  <a:pt x="484289" y="493161"/>
                  <a:pt x="470517" y="470660"/>
                  <a:pt x="453182" y="451716"/>
                </a:cubicBezTo>
                <a:cubicBezTo>
                  <a:pt x="476970" y="436331"/>
                  <a:pt x="492861" y="409791"/>
                  <a:pt x="492861" y="379501"/>
                </a:cubicBezTo>
                <a:cubicBezTo>
                  <a:pt x="492861" y="332094"/>
                  <a:pt x="454145" y="293534"/>
                  <a:pt x="406665" y="293534"/>
                </a:cubicBezTo>
                <a:cubicBezTo>
                  <a:pt x="396263" y="293534"/>
                  <a:pt x="386440" y="295650"/>
                  <a:pt x="377098" y="299015"/>
                </a:cubicBezTo>
                <a:cubicBezTo>
                  <a:pt x="378735" y="287765"/>
                  <a:pt x="379698" y="276418"/>
                  <a:pt x="379698" y="265167"/>
                </a:cubicBezTo>
                <a:cubicBezTo>
                  <a:pt x="379698" y="247570"/>
                  <a:pt x="377387" y="231031"/>
                  <a:pt x="373149" y="215741"/>
                </a:cubicBezTo>
                <a:cubicBezTo>
                  <a:pt x="375557" y="213818"/>
                  <a:pt x="378542" y="212472"/>
                  <a:pt x="381817" y="212472"/>
                </a:cubicBezTo>
                <a:close/>
                <a:moveTo>
                  <a:pt x="243227" y="144222"/>
                </a:moveTo>
                <a:cubicBezTo>
                  <a:pt x="296103" y="144270"/>
                  <a:pt x="348968" y="184617"/>
                  <a:pt x="348920" y="265117"/>
                </a:cubicBezTo>
                <a:cubicBezTo>
                  <a:pt x="348920" y="342829"/>
                  <a:pt x="301640" y="426215"/>
                  <a:pt x="243190" y="426215"/>
                </a:cubicBezTo>
                <a:cubicBezTo>
                  <a:pt x="184837" y="426215"/>
                  <a:pt x="137461" y="342829"/>
                  <a:pt x="137461" y="265117"/>
                </a:cubicBezTo>
                <a:cubicBezTo>
                  <a:pt x="137461" y="184424"/>
                  <a:pt x="190350" y="144174"/>
                  <a:pt x="243227" y="144222"/>
                </a:cubicBezTo>
                <a:close/>
                <a:moveTo>
                  <a:pt x="279862" y="119148"/>
                </a:moveTo>
                <a:cubicBezTo>
                  <a:pt x="294336" y="119148"/>
                  <a:pt x="309292" y="116645"/>
                  <a:pt x="310064" y="131181"/>
                </a:cubicBezTo>
                <a:cubicBezTo>
                  <a:pt x="300704" y="125983"/>
                  <a:pt x="290573" y="121940"/>
                  <a:pt x="279862" y="119148"/>
                </a:cubicBezTo>
                <a:close/>
                <a:moveTo>
                  <a:pt x="155080" y="94840"/>
                </a:moveTo>
                <a:cubicBezTo>
                  <a:pt x="175115" y="94840"/>
                  <a:pt x="192838" y="104745"/>
                  <a:pt x="203722" y="119842"/>
                </a:cubicBezTo>
                <a:cubicBezTo>
                  <a:pt x="163749" y="131478"/>
                  <a:pt x="133216" y="160807"/>
                  <a:pt x="117804" y="201676"/>
                </a:cubicBezTo>
                <a:cubicBezTo>
                  <a:pt x="72823" y="165904"/>
                  <a:pt x="98733" y="94840"/>
                  <a:pt x="155080" y="94840"/>
                </a:cubicBezTo>
                <a:close/>
                <a:moveTo>
                  <a:pt x="131962" y="0"/>
                </a:moveTo>
                <a:lnTo>
                  <a:pt x="178101" y="0"/>
                </a:lnTo>
                <a:cubicBezTo>
                  <a:pt x="185133" y="0"/>
                  <a:pt x="190816" y="5674"/>
                  <a:pt x="190816" y="12695"/>
                </a:cubicBezTo>
                <a:lnTo>
                  <a:pt x="190816" y="38757"/>
                </a:lnTo>
                <a:cubicBezTo>
                  <a:pt x="198233" y="41065"/>
                  <a:pt x="205265" y="44047"/>
                  <a:pt x="211911" y="47509"/>
                </a:cubicBezTo>
                <a:lnTo>
                  <a:pt x="230501" y="29044"/>
                </a:lnTo>
                <a:cubicBezTo>
                  <a:pt x="232909" y="26543"/>
                  <a:pt x="236184" y="25389"/>
                  <a:pt x="239459" y="25389"/>
                </a:cubicBezTo>
                <a:cubicBezTo>
                  <a:pt x="242734" y="25389"/>
                  <a:pt x="245913" y="26543"/>
                  <a:pt x="248417" y="29044"/>
                </a:cubicBezTo>
                <a:lnTo>
                  <a:pt x="280975" y="61646"/>
                </a:lnTo>
                <a:cubicBezTo>
                  <a:pt x="283383" y="63954"/>
                  <a:pt x="284731" y="67224"/>
                  <a:pt x="284731" y="70590"/>
                </a:cubicBezTo>
                <a:cubicBezTo>
                  <a:pt x="284731" y="73956"/>
                  <a:pt x="283383" y="77226"/>
                  <a:pt x="280975" y="79534"/>
                </a:cubicBezTo>
                <a:lnTo>
                  <a:pt x="262481" y="97999"/>
                </a:lnTo>
                <a:cubicBezTo>
                  <a:pt x="265659" y="103961"/>
                  <a:pt x="268260" y="110405"/>
                  <a:pt x="270379" y="116848"/>
                </a:cubicBezTo>
                <a:cubicBezTo>
                  <a:pt x="253619" y="113675"/>
                  <a:pt x="239748" y="113675"/>
                  <a:pt x="224915" y="115502"/>
                </a:cubicBezTo>
                <a:cubicBezTo>
                  <a:pt x="211044" y="91171"/>
                  <a:pt x="185133" y="74437"/>
                  <a:pt x="155080" y="74437"/>
                </a:cubicBezTo>
                <a:cubicBezTo>
                  <a:pt x="110675" y="74437"/>
                  <a:pt x="74458" y="110501"/>
                  <a:pt x="74458" y="154836"/>
                </a:cubicBezTo>
                <a:cubicBezTo>
                  <a:pt x="74458" y="183207"/>
                  <a:pt x="89388" y="208115"/>
                  <a:pt x="111638" y="222445"/>
                </a:cubicBezTo>
                <a:cubicBezTo>
                  <a:pt x="108556" y="235812"/>
                  <a:pt x="106822" y="250046"/>
                  <a:pt x="106822" y="265145"/>
                </a:cubicBezTo>
                <a:cubicBezTo>
                  <a:pt x="106822" y="265337"/>
                  <a:pt x="106822" y="265626"/>
                  <a:pt x="106822" y="265818"/>
                </a:cubicBezTo>
                <a:cubicBezTo>
                  <a:pt x="104029" y="264568"/>
                  <a:pt x="100946" y="263606"/>
                  <a:pt x="98153" y="262163"/>
                </a:cubicBezTo>
                <a:lnTo>
                  <a:pt x="79659" y="280628"/>
                </a:lnTo>
                <a:cubicBezTo>
                  <a:pt x="77251" y="283033"/>
                  <a:pt x="74072" y="284379"/>
                  <a:pt x="70701" y="284379"/>
                </a:cubicBezTo>
                <a:cubicBezTo>
                  <a:pt x="67330" y="284379"/>
                  <a:pt x="64055" y="283033"/>
                  <a:pt x="61647" y="280628"/>
                </a:cubicBezTo>
                <a:lnTo>
                  <a:pt x="29089" y="248122"/>
                </a:lnTo>
                <a:cubicBezTo>
                  <a:pt x="24081" y="243121"/>
                  <a:pt x="24081" y="235043"/>
                  <a:pt x="29089" y="230138"/>
                </a:cubicBezTo>
                <a:lnTo>
                  <a:pt x="47583" y="211673"/>
                </a:lnTo>
                <a:cubicBezTo>
                  <a:pt x="44020" y="204941"/>
                  <a:pt x="41034" y="197921"/>
                  <a:pt x="38722" y="190612"/>
                </a:cubicBezTo>
                <a:lnTo>
                  <a:pt x="12715" y="190612"/>
                </a:lnTo>
                <a:cubicBezTo>
                  <a:pt x="5683" y="190612"/>
                  <a:pt x="0" y="184842"/>
                  <a:pt x="0" y="177821"/>
                </a:cubicBezTo>
                <a:lnTo>
                  <a:pt x="0" y="131851"/>
                </a:lnTo>
                <a:cubicBezTo>
                  <a:pt x="0" y="124831"/>
                  <a:pt x="5683" y="119156"/>
                  <a:pt x="12715" y="119156"/>
                </a:cubicBezTo>
                <a:lnTo>
                  <a:pt x="38818" y="119156"/>
                </a:lnTo>
                <a:cubicBezTo>
                  <a:pt x="41034" y="111751"/>
                  <a:pt x="44020" y="104731"/>
                  <a:pt x="47583" y="98095"/>
                </a:cubicBezTo>
                <a:lnTo>
                  <a:pt x="29089" y="79630"/>
                </a:lnTo>
                <a:cubicBezTo>
                  <a:pt x="26681" y="77226"/>
                  <a:pt x="25333" y="73956"/>
                  <a:pt x="25333" y="70590"/>
                </a:cubicBezTo>
                <a:cubicBezTo>
                  <a:pt x="25333" y="67224"/>
                  <a:pt x="26681" y="63954"/>
                  <a:pt x="29089" y="61646"/>
                </a:cubicBezTo>
                <a:lnTo>
                  <a:pt x="61647" y="29044"/>
                </a:lnTo>
                <a:cubicBezTo>
                  <a:pt x="64151" y="26639"/>
                  <a:pt x="67426" y="25389"/>
                  <a:pt x="70701" y="25389"/>
                </a:cubicBezTo>
                <a:cubicBezTo>
                  <a:pt x="73976" y="25389"/>
                  <a:pt x="77155" y="26639"/>
                  <a:pt x="79659" y="29140"/>
                </a:cubicBezTo>
                <a:lnTo>
                  <a:pt x="98153" y="47509"/>
                </a:lnTo>
                <a:cubicBezTo>
                  <a:pt x="104896" y="44047"/>
                  <a:pt x="111927" y="41065"/>
                  <a:pt x="119248" y="38757"/>
                </a:cubicBezTo>
                <a:lnTo>
                  <a:pt x="119248" y="12695"/>
                </a:lnTo>
                <a:cubicBezTo>
                  <a:pt x="119248" y="5674"/>
                  <a:pt x="125027" y="0"/>
                  <a:pt x="1319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文本框 13"/>
          <p:cNvSpPr txBox="1"/>
          <p:nvPr/>
        </p:nvSpPr>
        <p:spPr>
          <a:xfrm>
            <a:off x="1797079" y="321282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指导老师：丁波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503929" y="3212824"/>
            <a:ext cx="46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吴祥生，李萍，</a:t>
            </a:r>
            <a:r>
              <a:rPr lang="zh-CN" altLang="en-US" dirty="0"/>
              <a:t>孙毅安</a:t>
            </a:r>
            <a:r>
              <a:rPr lang="zh-CN" altLang="en-US" dirty="0" smtClean="0"/>
              <a:t>，吴超，</a:t>
            </a:r>
            <a:r>
              <a:rPr lang="zh-CN" altLang="en-US" dirty="0"/>
              <a:t>黄帆，张军</a:t>
            </a:r>
          </a:p>
        </p:txBody>
      </p:sp>
    </p:spTree>
    <p:extLst>
      <p:ext uri="{BB962C8B-B14F-4D97-AF65-F5344CB8AC3E}">
        <p14:creationId xmlns:p14="http://schemas.microsoft.com/office/powerpoint/2010/main" val="39473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4437E5-EFD2-4A50-BAEA-6EC3620A9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感谢各位的聆听！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0E96419-636D-4F3B-BF55-F90F1B57D1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我们追求，做得更好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689F2C31-142E-4736-BC7B-408018347D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2018.07.25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1129F6-845C-4059-86A4-24E0007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5CA84F8-AF4C-4187-951D-57782087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无道容器云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9EBE26A-C230-46CA-94BF-81AC15D1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727" y="1402711"/>
            <a:ext cx="10962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	Docker</a:t>
            </a:r>
            <a:r>
              <a:rPr lang="zh-CN" altLang="en-US" dirty="0"/>
              <a:t>是一种开源的应用容器引擎，使用</a:t>
            </a:r>
            <a:r>
              <a:rPr lang="en-US" altLang="zh-CN" dirty="0"/>
              <a:t>Docker</a:t>
            </a:r>
            <a:r>
              <a:rPr lang="zh-CN" altLang="en-US" dirty="0"/>
              <a:t>可以快速地实现虚拟化，并且实现虚拟化的性能相对于其他技术来说较高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随着</a:t>
            </a:r>
            <a:r>
              <a:rPr lang="zh-CN" altLang="en-US" dirty="0"/>
              <a:t>云计算的普及以及对虚拟化技术的大量需求，使得</a:t>
            </a:r>
            <a:r>
              <a:rPr lang="en-US" altLang="zh-CN" dirty="0"/>
              <a:t>PaaS</a:t>
            </a:r>
            <a:r>
              <a:rPr lang="zh-CN" altLang="en-US" dirty="0"/>
              <a:t>平台发展迅猛，在此背景下，我组课题为基于</a:t>
            </a:r>
            <a:r>
              <a:rPr lang="en-US" altLang="zh-CN" dirty="0"/>
              <a:t>Docker</a:t>
            </a:r>
            <a:r>
              <a:rPr lang="zh-CN" altLang="en-US" dirty="0"/>
              <a:t>容器的</a:t>
            </a:r>
            <a:r>
              <a:rPr lang="en-US" altLang="zh-CN" dirty="0"/>
              <a:t>PaaS</a:t>
            </a:r>
            <a:r>
              <a:rPr lang="zh-CN" altLang="en-US" dirty="0"/>
              <a:t>平台的开发。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5321" r="4646" b="6729"/>
          <a:stretch>
            <a:fillRect/>
          </a:stretch>
        </p:blipFill>
        <p:spPr bwMode="auto">
          <a:xfrm>
            <a:off x="1661165" y="2839818"/>
            <a:ext cx="8869670" cy="319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人员分工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无道容器云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1857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714" y="1137229"/>
            <a:ext cx="10852571" cy="4773065"/>
            <a:chOff x="669714" y="1137229"/>
            <a:chExt cx="10852571" cy="4773065"/>
          </a:xfrm>
        </p:grpSpPr>
        <p:grpSp>
          <p:nvGrpSpPr>
            <p:cNvPr id="6" name="îŝļiḑè"/>
            <p:cNvGrpSpPr/>
            <p:nvPr/>
          </p:nvGrpSpPr>
          <p:grpSpPr>
            <a:xfrm>
              <a:off x="5733504" y="1137229"/>
              <a:ext cx="5767167" cy="2066772"/>
              <a:chOff x="6430133" y="1629002"/>
              <a:chExt cx="4973361" cy="1782297"/>
            </a:xfrm>
          </p:grpSpPr>
          <p:sp>
            <p:nvSpPr>
              <p:cNvPr id="40" name="íṥľíḑé"/>
              <p:cNvSpPr/>
              <p:nvPr/>
            </p:nvSpPr>
            <p:spPr bwMode="auto">
              <a:xfrm>
                <a:off x="10916239" y="1662606"/>
                <a:ext cx="440081" cy="44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ṧļïďè"/>
              <p:cNvSpPr/>
              <p:nvPr/>
            </p:nvSpPr>
            <p:spPr bwMode="auto">
              <a:xfrm>
                <a:off x="11048069" y="1790559"/>
                <a:ext cx="169958" cy="191283"/>
              </a:xfrm>
              <a:custGeom>
                <a:avLst/>
                <a:gdLst>
                  <a:gd name="T0" fmla="*/ 38 w 263"/>
                  <a:gd name="T1" fmla="*/ 260 h 296"/>
                  <a:gd name="T2" fmla="*/ 38 w 263"/>
                  <a:gd name="T3" fmla="*/ 38 h 296"/>
                  <a:gd name="T4" fmla="*/ 0 w 263"/>
                  <a:gd name="T5" fmla="*/ 38 h 296"/>
                  <a:gd name="T6" fmla="*/ 0 w 263"/>
                  <a:gd name="T7" fmla="*/ 0 h 296"/>
                  <a:gd name="T8" fmla="*/ 120 w 263"/>
                  <a:gd name="T9" fmla="*/ 0 h 296"/>
                  <a:gd name="T10" fmla="*/ 120 w 263"/>
                  <a:gd name="T11" fmla="*/ 38 h 296"/>
                  <a:gd name="T12" fmla="*/ 82 w 263"/>
                  <a:gd name="T13" fmla="*/ 38 h 296"/>
                  <a:gd name="T14" fmla="*/ 82 w 263"/>
                  <a:gd name="T15" fmla="*/ 260 h 296"/>
                  <a:gd name="T16" fmla="*/ 116 w 263"/>
                  <a:gd name="T17" fmla="*/ 260 h 296"/>
                  <a:gd name="T18" fmla="*/ 116 w 263"/>
                  <a:gd name="T19" fmla="*/ 296 h 296"/>
                  <a:gd name="T20" fmla="*/ 0 w 263"/>
                  <a:gd name="T21" fmla="*/ 296 h 296"/>
                  <a:gd name="T22" fmla="*/ 0 w 263"/>
                  <a:gd name="T23" fmla="*/ 260 h 296"/>
                  <a:gd name="T24" fmla="*/ 38 w 263"/>
                  <a:gd name="T25" fmla="*/ 260 h 296"/>
                  <a:gd name="T26" fmla="*/ 83 w 263"/>
                  <a:gd name="T27" fmla="*/ 140 h 296"/>
                  <a:gd name="T28" fmla="*/ 178 w 263"/>
                  <a:gd name="T29" fmla="*/ 38 h 296"/>
                  <a:gd name="T30" fmla="*/ 145 w 263"/>
                  <a:gd name="T31" fmla="*/ 38 h 296"/>
                  <a:gd name="T32" fmla="*/ 145 w 263"/>
                  <a:gd name="T33" fmla="*/ 0 h 296"/>
                  <a:gd name="T34" fmla="*/ 261 w 263"/>
                  <a:gd name="T35" fmla="*/ 0 h 296"/>
                  <a:gd name="T36" fmla="*/ 261 w 263"/>
                  <a:gd name="T37" fmla="*/ 38 h 296"/>
                  <a:gd name="T38" fmla="*/ 229 w 263"/>
                  <a:gd name="T39" fmla="*/ 38 h 296"/>
                  <a:gd name="T40" fmla="*/ 138 w 263"/>
                  <a:gd name="T41" fmla="*/ 140 h 296"/>
                  <a:gd name="T42" fmla="*/ 232 w 263"/>
                  <a:gd name="T43" fmla="*/ 260 h 296"/>
                  <a:gd name="T44" fmla="*/ 263 w 263"/>
                  <a:gd name="T45" fmla="*/ 260 h 296"/>
                  <a:gd name="T46" fmla="*/ 263 w 263"/>
                  <a:gd name="T47" fmla="*/ 296 h 296"/>
                  <a:gd name="T48" fmla="*/ 143 w 263"/>
                  <a:gd name="T49" fmla="*/ 296 h 296"/>
                  <a:gd name="T50" fmla="*/ 143 w 263"/>
                  <a:gd name="T51" fmla="*/ 260 h 296"/>
                  <a:gd name="T52" fmla="*/ 174 w 263"/>
                  <a:gd name="T53" fmla="*/ 260 h 296"/>
                  <a:gd name="T54" fmla="*/ 83 w 263"/>
                  <a:gd name="T55" fmla="*/ 14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3" h="296">
                    <a:moveTo>
                      <a:pt x="38" y="260"/>
                    </a:moveTo>
                    <a:lnTo>
                      <a:pt x="38" y="38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38"/>
                    </a:lnTo>
                    <a:lnTo>
                      <a:pt x="82" y="38"/>
                    </a:lnTo>
                    <a:lnTo>
                      <a:pt x="82" y="260"/>
                    </a:lnTo>
                    <a:lnTo>
                      <a:pt x="116" y="260"/>
                    </a:lnTo>
                    <a:lnTo>
                      <a:pt x="116" y="296"/>
                    </a:lnTo>
                    <a:lnTo>
                      <a:pt x="0" y="296"/>
                    </a:lnTo>
                    <a:lnTo>
                      <a:pt x="0" y="260"/>
                    </a:lnTo>
                    <a:lnTo>
                      <a:pt x="38" y="260"/>
                    </a:lnTo>
                    <a:close/>
                    <a:moveTo>
                      <a:pt x="83" y="140"/>
                    </a:moveTo>
                    <a:lnTo>
                      <a:pt x="178" y="38"/>
                    </a:lnTo>
                    <a:lnTo>
                      <a:pt x="145" y="38"/>
                    </a:lnTo>
                    <a:lnTo>
                      <a:pt x="145" y="0"/>
                    </a:lnTo>
                    <a:lnTo>
                      <a:pt x="261" y="0"/>
                    </a:lnTo>
                    <a:lnTo>
                      <a:pt x="261" y="38"/>
                    </a:lnTo>
                    <a:lnTo>
                      <a:pt x="229" y="38"/>
                    </a:lnTo>
                    <a:lnTo>
                      <a:pt x="138" y="140"/>
                    </a:lnTo>
                    <a:lnTo>
                      <a:pt x="232" y="260"/>
                    </a:lnTo>
                    <a:lnTo>
                      <a:pt x="263" y="260"/>
                    </a:lnTo>
                    <a:lnTo>
                      <a:pt x="263" y="296"/>
                    </a:lnTo>
                    <a:lnTo>
                      <a:pt x="143" y="296"/>
                    </a:lnTo>
                    <a:lnTo>
                      <a:pt x="143" y="260"/>
                    </a:lnTo>
                    <a:lnTo>
                      <a:pt x="174" y="260"/>
                    </a:lnTo>
                    <a:lnTo>
                      <a:pt x="83" y="140"/>
                    </a:ln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ŝļiḍe"/>
              <p:cNvSpPr/>
              <p:nvPr/>
            </p:nvSpPr>
            <p:spPr bwMode="auto">
              <a:xfrm>
                <a:off x="10248687" y="1629002"/>
                <a:ext cx="510519" cy="508582"/>
              </a:xfrm>
              <a:custGeom>
                <a:avLst/>
                <a:gdLst>
                  <a:gd name="T0" fmla="*/ 790 w 790"/>
                  <a:gd name="T1" fmla="*/ 669 h 787"/>
                  <a:gd name="T2" fmla="*/ 118 w 790"/>
                  <a:gd name="T3" fmla="*/ 787 h 787"/>
                  <a:gd name="T4" fmla="*/ 0 w 790"/>
                  <a:gd name="T5" fmla="*/ 118 h 787"/>
                  <a:gd name="T6" fmla="*/ 672 w 790"/>
                  <a:gd name="T7" fmla="*/ 0 h 787"/>
                  <a:gd name="T8" fmla="*/ 790 w 790"/>
                  <a:gd name="T9" fmla="*/ 669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0" h="787">
                    <a:moveTo>
                      <a:pt x="790" y="669"/>
                    </a:moveTo>
                    <a:lnTo>
                      <a:pt x="118" y="787"/>
                    </a:lnTo>
                    <a:lnTo>
                      <a:pt x="0" y="118"/>
                    </a:lnTo>
                    <a:lnTo>
                      <a:pt x="672" y="0"/>
                    </a:lnTo>
                    <a:lnTo>
                      <a:pt x="790" y="6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ṣ1íḑé"/>
              <p:cNvSpPr/>
              <p:nvPr/>
            </p:nvSpPr>
            <p:spPr bwMode="auto">
              <a:xfrm>
                <a:off x="10400550" y="1774403"/>
                <a:ext cx="200330" cy="206147"/>
              </a:xfrm>
              <a:custGeom>
                <a:avLst/>
                <a:gdLst>
                  <a:gd name="T0" fmla="*/ 49 w 171"/>
                  <a:gd name="T1" fmla="*/ 152 h 176"/>
                  <a:gd name="T2" fmla="*/ 26 w 171"/>
                  <a:gd name="T3" fmla="*/ 32 h 176"/>
                  <a:gd name="T4" fmla="*/ 4 w 171"/>
                  <a:gd name="T5" fmla="*/ 36 h 176"/>
                  <a:gd name="T6" fmla="*/ 0 w 171"/>
                  <a:gd name="T7" fmla="*/ 16 h 176"/>
                  <a:gd name="T8" fmla="*/ 65 w 171"/>
                  <a:gd name="T9" fmla="*/ 4 h 176"/>
                  <a:gd name="T10" fmla="*/ 98 w 171"/>
                  <a:gd name="T11" fmla="*/ 1 h 176"/>
                  <a:gd name="T12" fmla="*/ 121 w 171"/>
                  <a:gd name="T13" fmla="*/ 10 h 176"/>
                  <a:gd name="T14" fmla="*/ 133 w 171"/>
                  <a:gd name="T15" fmla="*/ 34 h 176"/>
                  <a:gd name="T16" fmla="*/ 108 w 171"/>
                  <a:gd name="T17" fmla="*/ 80 h 176"/>
                  <a:gd name="T18" fmla="*/ 148 w 171"/>
                  <a:gd name="T19" fmla="*/ 133 h 176"/>
                  <a:gd name="T20" fmla="*/ 167 w 171"/>
                  <a:gd name="T21" fmla="*/ 129 h 176"/>
                  <a:gd name="T22" fmla="*/ 171 w 171"/>
                  <a:gd name="T23" fmla="*/ 149 h 176"/>
                  <a:gd name="T24" fmla="*/ 137 w 171"/>
                  <a:gd name="T25" fmla="*/ 156 h 176"/>
                  <a:gd name="T26" fmla="*/ 86 w 171"/>
                  <a:gd name="T27" fmla="*/ 88 h 176"/>
                  <a:gd name="T28" fmla="*/ 63 w 171"/>
                  <a:gd name="T29" fmla="*/ 93 h 176"/>
                  <a:gd name="T30" fmla="*/ 74 w 171"/>
                  <a:gd name="T31" fmla="*/ 147 h 176"/>
                  <a:gd name="T32" fmla="*/ 94 w 171"/>
                  <a:gd name="T33" fmla="*/ 144 h 176"/>
                  <a:gd name="T34" fmla="*/ 98 w 171"/>
                  <a:gd name="T35" fmla="*/ 164 h 176"/>
                  <a:gd name="T36" fmla="*/ 31 w 171"/>
                  <a:gd name="T37" fmla="*/ 176 h 176"/>
                  <a:gd name="T38" fmla="*/ 28 w 171"/>
                  <a:gd name="T39" fmla="*/ 156 h 176"/>
                  <a:gd name="T40" fmla="*/ 49 w 171"/>
                  <a:gd name="T41" fmla="*/ 152 h 176"/>
                  <a:gd name="T42" fmla="*/ 59 w 171"/>
                  <a:gd name="T43" fmla="*/ 73 h 176"/>
                  <a:gd name="T44" fmla="*/ 78 w 171"/>
                  <a:gd name="T45" fmla="*/ 69 h 176"/>
                  <a:gd name="T46" fmla="*/ 98 w 171"/>
                  <a:gd name="T47" fmla="*/ 63 h 176"/>
                  <a:gd name="T48" fmla="*/ 107 w 171"/>
                  <a:gd name="T49" fmla="*/ 54 h 176"/>
                  <a:gd name="T50" fmla="*/ 108 w 171"/>
                  <a:gd name="T51" fmla="*/ 39 h 176"/>
                  <a:gd name="T52" fmla="*/ 102 w 171"/>
                  <a:gd name="T53" fmla="*/ 26 h 176"/>
                  <a:gd name="T54" fmla="*/ 90 w 171"/>
                  <a:gd name="T55" fmla="*/ 21 h 176"/>
                  <a:gd name="T56" fmla="*/ 71 w 171"/>
                  <a:gd name="T57" fmla="*/ 24 h 176"/>
                  <a:gd name="T58" fmla="*/ 50 w 171"/>
                  <a:gd name="T59" fmla="*/ 28 h 176"/>
                  <a:gd name="T60" fmla="*/ 59 w 171"/>
                  <a:gd name="T61" fmla="*/ 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1" h="176">
                    <a:moveTo>
                      <a:pt x="49" y="15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9" y="1"/>
                      <a:pt x="90" y="0"/>
                      <a:pt x="98" y="1"/>
                    </a:cubicBezTo>
                    <a:cubicBezTo>
                      <a:pt x="107" y="1"/>
                      <a:pt x="114" y="4"/>
                      <a:pt x="121" y="10"/>
                    </a:cubicBezTo>
                    <a:cubicBezTo>
                      <a:pt x="127" y="16"/>
                      <a:pt x="131" y="24"/>
                      <a:pt x="133" y="34"/>
                    </a:cubicBezTo>
                    <a:cubicBezTo>
                      <a:pt x="137" y="55"/>
                      <a:pt x="129" y="71"/>
                      <a:pt x="108" y="80"/>
                    </a:cubicBezTo>
                    <a:cubicBezTo>
                      <a:pt x="148" y="133"/>
                      <a:pt x="148" y="133"/>
                      <a:pt x="148" y="133"/>
                    </a:cubicBezTo>
                    <a:cubicBezTo>
                      <a:pt x="167" y="129"/>
                      <a:pt x="167" y="129"/>
                      <a:pt x="167" y="129"/>
                    </a:cubicBezTo>
                    <a:cubicBezTo>
                      <a:pt x="171" y="149"/>
                      <a:pt x="171" y="149"/>
                      <a:pt x="171" y="149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94" y="144"/>
                      <a:pt x="94" y="144"/>
                      <a:pt x="94" y="144"/>
                    </a:cubicBezTo>
                    <a:cubicBezTo>
                      <a:pt x="98" y="164"/>
                      <a:pt x="98" y="164"/>
                      <a:pt x="98" y="164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28" y="156"/>
                      <a:pt x="28" y="156"/>
                      <a:pt x="28" y="156"/>
                    </a:cubicBezTo>
                    <a:lnTo>
                      <a:pt x="49" y="152"/>
                    </a:lnTo>
                    <a:close/>
                    <a:moveTo>
                      <a:pt x="59" y="73"/>
                    </a:moveTo>
                    <a:cubicBezTo>
                      <a:pt x="78" y="69"/>
                      <a:pt x="78" y="69"/>
                      <a:pt x="78" y="69"/>
                    </a:cubicBezTo>
                    <a:cubicBezTo>
                      <a:pt x="87" y="67"/>
                      <a:pt x="94" y="65"/>
                      <a:pt x="98" y="63"/>
                    </a:cubicBezTo>
                    <a:cubicBezTo>
                      <a:pt x="102" y="61"/>
                      <a:pt x="105" y="58"/>
                      <a:pt x="107" y="54"/>
                    </a:cubicBezTo>
                    <a:cubicBezTo>
                      <a:pt x="109" y="50"/>
                      <a:pt x="110" y="45"/>
                      <a:pt x="108" y="39"/>
                    </a:cubicBezTo>
                    <a:cubicBezTo>
                      <a:pt x="107" y="33"/>
                      <a:pt x="105" y="29"/>
                      <a:pt x="102" y="26"/>
                    </a:cubicBezTo>
                    <a:cubicBezTo>
                      <a:pt x="98" y="23"/>
                      <a:pt x="94" y="21"/>
                      <a:pt x="90" y="21"/>
                    </a:cubicBezTo>
                    <a:cubicBezTo>
                      <a:pt x="86" y="21"/>
                      <a:pt x="79" y="22"/>
                      <a:pt x="71" y="24"/>
                    </a:cubicBezTo>
                    <a:cubicBezTo>
                      <a:pt x="50" y="28"/>
                      <a:pt x="50" y="28"/>
                      <a:pt x="50" y="28"/>
                    </a:cubicBezTo>
                    <a:lnTo>
                      <a:pt x="59" y="73"/>
                    </a:ln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šḻiḑê"/>
              <p:cNvSpPr/>
              <p:nvPr/>
            </p:nvSpPr>
            <p:spPr bwMode="auto">
              <a:xfrm>
                <a:off x="9619908" y="1708488"/>
                <a:ext cx="440081" cy="44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$ľïḓê"/>
              <p:cNvSpPr/>
              <p:nvPr/>
            </p:nvSpPr>
            <p:spPr bwMode="auto">
              <a:xfrm>
                <a:off x="9740753" y="1817700"/>
                <a:ext cx="199684" cy="199038"/>
              </a:xfrm>
              <a:custGeom>
                <a:avLst/>
                <a:gdLst>
                  <a:gd name="T0" fmla="*/ 0 w 170"/>
                  <a:gd name="T1" fmla="*/ 87 h 170"/>
                  <a:gd name="T2" fmla="*/ 22 w 170"/>
                  <a:gd name="T3" fmla="*/ 27 h 170"/>
                  <a:gd name="T4" fmla="*/ 81 w 170"/>
                  <a:gd name="T5" fmla="*/ 1 h 170"/>
                  <a:gd name="T6" fmla="*/ 143 w 170"/>
                  <a:gd name="T7" fmla="*/ 23 h 170"/>
                  <a:gd name="T8" fmla="*/ 169 w 170"/>
                  <a:gd name="T9" fmla="*/ 82 h 170"/>
                  <a:gd name="T10" fmla="*/ 147 w 170"/>
                  <a:gd name="T11" fmla="*/ 143 h 170"/>
                  <a:gd name="T12" fmla="*/ 87 w 170"/>
                  <a:gd name="T13" fmla="*/ 169 h 170"/>
                  <a:gd name="T14" fmla="*/ 43 w 170"/>
                  <a:gd name="T15" fmla="*/ 160 h 170"/>
                  <a:gd name="T16" fmla="*/ 12 w 170"/>
                  <a:gd name="T17" fmla="*/ 129 h 170"/>
                  <a:gd name="T18" fmla="*/ 0 w 170"/>
                  <a:gd name="T19" fmla="*/ 87 h 170"/>
                  <a:gd name="T20" fmla="*/ 27 w 170"/>
                  <a:gd name="T21" fmla="*/ 87 h 170"/>
                  <a:gd name="T22" fmla="*/ 45 w 170"/>
                  <a:gd name="T23" fmla="*/ 131 h 170"/>
                  <a:gd name="T24" fmla="*/ 86 w 170"/>
                  <a:gd name="T25" fmla="*/ 148 h 170"/>
                  <a:gd name="T26" fmla="*/ 127 w 170"/>
                  <a:gd name="T27" fmla="*/ 128 h 170"/>
                  <a:gd name="T28" fmla="*/ 142 w 170"/>
                  <a:gd name="T29" fmla="*/ 83 h 170"/>
                  <a:gd name="T30" fmla="*/ 124 w 170"/>
                  <a:gd name="T31" fmla="*/ 39 h 170"/>
                  <a:gd name="T32" fmla="*/ 82 w 170"/>
                  <a:gd name="T33" fmla="*/ 23 h 170"/>
                  <a:gd name="T34" fmla="*/ 42 w 170"/>
                  <a:gd name="T35" fmla="*/ 42 h 170"/>
                  <a:gd name="T36" fmla="*/ 27 w 170"/>
                  <a:gd name="T37" fmla="*/ 8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70">
                    <a:moveTo>
                      <a:pt x="0" y="87"/>
                    </a:moveTo>
                    <a:cubicBezTo>
                      <a:pt x="0" y="64"/>
                      <a:pt x="7" y="44"/>
                      <a:pt x="22" y="27"/>
                    </a:cubicBezTo>
                    <a:cubicBezTo>
                      <a:pt x="36" y="11"/>
                      <a:pt x="56" y="2"/>
                      <a:pt x="81" y="1"/>
                    </a:cubicBezTo>
                    <a:cubicBezTo>
                      <a:pt x="106" y="0"/>
                      <a:pt x="127" y="8"/>
                      <a:pt x="143" y="23"/>
                    </a:cubicBezTo>
                    <a:cubicBezTo>
                      <a:pt x="160" y="38"/>
                      <a:pt x="168" y="58"/>
                      <a:pt x="169" y="82"/>
                    </a:cubicBezTo>
                    <a:cubicBezTo>
                      <a:pt x="170" y="106"/>
                      <a:pt x="163" y="127"/>
                      <a:pt x="147" y="143"/>
                    </a:cubicBezTo>
                    <a:cubicBezTo>
                      <a:pt x="132" y="160"/>
                      <a:pt x="111" y="168"/>
                      <a:pt x="87" y="169"/>
                    </a:cubicBezTo>
                    <a:cubicBezTo>
                      <a:pt x="71" y="170"/>
                      <a:pt x="56" y="167"/>
                      <a:pt x="43" y="160"/>
                    </a:cubicBezTo>
                    <a:cubicBezTo>
                      <a:pt x="29" y="152"/>
                      <a:pt x="19" y="142"/>
                      <a:pt x="12" y="129"/>
                    </a:cubicBezTo>
                    <a:cubicBezTo>
                      <a:pt x="5" y="116"/>
                      <a:pt x="1" y="102"/>
                      <a:pt x="0" y="87"/>
                    </a:cubicBezTo>
                    <a:close/>
                    <a:moveTo>
                      <a:pt x="27" y="87"/>
                    </a:moveTo>
                    <a:cubicBezTo>
                      <a:pt x="28" y="105"/>
                      <a:pt x="34" y="119"/>
                      <a:pt x="45" y="131"/>
                    </a:cubicBezTo>
                    <a:cubicBezTo>
                      <a:pt x="55" y="143"/>
                      <a:pt x="69" y="148"/>
                      <a:pt x="86" y="148"/>
                    </a:cubicBezTo>
                    <a:cubicBezTo>
                      <a:pt x="103" y="147"/>
                      <a:pt x="117" y="141"/>
                      <a:pt x="127" y="128"/>
                    </a:cubicBezTo>
                    <a:cubicBezTo>
                      <a:pt x="138" y="115"/>
                      <a:pt x="143" y="100"/>
                      <a:pt x="142" y="83"/>
                    </a:cubicBezTo>
                    <a:cubicBezTo>
                      <a:pt x="141" y="66"/>
                      <a:pt x="135" y="51"/>
                      <a:pt x="124" y="39"/>
                    </a:cubicBezTo>
                    <a:cubicBezTo>
                      <a:pt x="112" y="28"/>
                      <a:pt x="98" y="22"/>
                      <a:pt x="82" y="23"/>
                    </a:cubicBezTo>
                    <a:cubicBezTo>
                      <a:pt x="65" y="24"/>
                      <a:pt x="52" y="30"/>
                      <a:pt x="42" y="42"/>
                    </a:cubicBezTo>
                    <a:cubicBezTo>
                      <a:pt x="31" y="54"/>
                      <a:pt x="27" y="69"/>
                      <a:pt x="27" y="87"/>
                    </a:cubicBez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$ľïḑe"/>
              <p:cNvSpPr/>
              <p:nvPr/>
            </p:nvSpPr>
            <p:spPr bwMode="auto">
              <a:xfrm>
                <a:off x="8984021" y="1643865"/>
                <a:ext cx="490486" cy="490487"/>
              </a:xfrm>
              <a:custGeom>
                <a:avLst/>
                <a:gdLst>
                  <a:gd name="T0" fmla="*/ 677 w 759"/>
                  <a:gd name="T1" fmla="*/ 759 h 759"/>
                  <a:gd name="T2" fmla="*/ 0 w 759"/>
                  <a:gd name="T3" fmla="*/ 675 h 759"/>
                  <a:gd name="T4" fmla="*/ 84 w 759"/>
                  <a:gd name="T5" fmla="*/ 0 h 759"/>
                  <a:gd name="T6" fmla="*/ 759 w 759"/>
                  <a:gd name="T7" fmla="*/ 82 h 759"/>
                  <a:gd name="T8" fmla="*/ 677 w 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9" h="759">
                    <a:moveTo>
                      <a:pt x="677" y="759"/>
                    </a:moveTo>
                    <a:lnTo>
                      <a:pt x="0" y="675"/>
                    </a:lnTo>
                    <a:lnTo>
                      <a:pt x="84" y="0"/>
                    </a:lnTo>
                    <a:lnTo>
                      <a:pt x="759" y="82"/>
                    </a:lnTo>
                    <a:lnTo>
                      <a:pt x="677" y="75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Sliďê"/>
              <p:cNvSpPr/>
              <p:nvPr/>
            </p:nvSpPr>
            <p:spPr bwMode="auto">
              <a:xfrm>
                <a:off x="9104866" y="1778927"/>
                <a:ext cx="283047" cy="224242"/>
              </a:xfrm>
              <a:custGeom>
                <a:avLst/>
                <a:gdLst>
                  <a:gd name="T0" fmla="*/ 69 w 438"/>
                  <a:gd name="T1" fmla="*/ 314 h 347"/>
                  <a:gd name="T2" fmla="*/ 35 w 438"/>
                  <a:gd name="T3" fmla="*/ 44 h 347"/>
                  <a:gd name="T4" fmla="*/ 0 w 438"/>
                  <a:gd name="T5" fmla="*/ 36 h 347"/>
                  <a:gd name="T6" fmla="*/ 6 w 438"/>
                  <a:gd name="T7" fmla="*/ 0 h 347"/>
                  <a:gd name="T8" fmla="*/ 118 w 438"/>
                  <a:gd name="T9" fmla="*/ 18 h 347"/>
                  <a:gd name="T10" fmla="*/ 113 w 438"/>
                  <a:gd name="T11" fmla="*/ 55 h 347"/>
                  <a:gd name="T12" fmla="*/ 76 w 438"/>
                  <a:gd name="T13" fmla="*/ 49 h 347"/>
                  <a:gd name="T14" fmla="*/ 102 w 438"/>
                  <a:gd name="T15" fmla="*/ 249 h 347"/>
                  <a:gd name="T16" fmla="*/ 185 w 438"/>
                  <a:gd name="T17" fmla="*/ 67 h 347"/>
                  <a:gd name="T18" fmla="*/ 151 w 438"/>
                  <a:gd name="T19" fmla="*/ 62 h 347"/>
                  <a:gd name="T20" fmla="*/ 156 w 438"/>
                  <a:gd name="T21" fmla="*/ 24 h 347"/>
                  <a:gd name="T22" fmla="*/ 291 w 438"/>
                  <a:gd name="T23" fmla="*/ 45 h 347"/>
                  <a:gd name="T24" fmla="*/ 285 w 438"/>
                  <a:gd name="T25" fmla="*/ 82 h 347"/>
                  <a:gd name="T26" fmla="*/ 251 w 438"/>
                  <a:gd name="T27" fmla="*/ 76 h 347"/>
                  <a:gd name="T28" fmla="*/ 274 w 438"/>
                  <a:gd name="T29" fmla="*/ 276 h 347"/>
                  <a:gd name="T30" fmla="*/ 358 w 438"/>
                  <a:gd name="T31" fmla="*/ 94 h 347"/>
                  <a:gd name="T32" fmla="*/ 323 w 438"/>
                  <a:gd name="T33" fmla="*/ 89 h 347"/>
                  <a:gd name="T34" fmla="*/ 329 w 438"/>
                  <a:gd name="T35" fmla="*/ 53 h 347"/>
                  <a:gd name="T36" fmla="*/ 438 w 438"/>
                  <a:gd name="T37" fmla="*/ 69 h 347"/>
                  <a:gd name="T38" fmla="*/ 431 w 438"/>
                  <a:gd name="T39" fmla="*/ 105 h 347"/>
                  <a:gd name="T40" fmla="*/ 396 w 438"/>
                  <a:gd name="T41" fmla="*/ 100 h 347"/>
                  <a:gd name="T42" fmla="*/ 283 w 438"/>
                  <a:gd name="T43" fmla="*/ 347 h 347"/>
                  <a:gd name="T44" fmla="*/ 242 w 438"/>
                  <a:gd name="T45" fmla="*/ 341 h 347"/>
                  <a:gd name="T46" fmla="*/ 213 w 438"/>
                  <a:gd name="T47" fmla="*/ 98 h 347"/>
                  <a:gd name="T48" fmla="*/ 109 w 438"/>
                  <a:gd name="T49" fmla="*/ 319 h 347"/>
                  <a:gd name="T50" fmla="*/ 69 w 438"/>
                  <a:gd name="T51" fmla="*/ 314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8" h="347">
                    <a:moveTo>
                      <a:pt x="69" y="314"/>
                    </a:moveTo>
                    <a:lnTo>
                      <a:pt x="35" y="44"/>
                    </a:lnTo>
                    <a:lnTo>
                      <a:pt x="0" y="36"/>
                    </a:lnTo>
                    <a:lnTo>
                      <a:pt x="6" y="0"/>
                    </a:lnTo>
                    <a:lnTo>
                      <a:pt x="118" y="18"/>
                    </a:lnTo>
                    <a:lnTo>
                      <a:pt x="113" y="55"/>
                    </a:lnTo>
                    <a:lnTo>
                      <a:pt x="76" y="49"/>
                    </a:lnTo>
                    <a:lnTo>
                      <a:pt x="102" y="249"/>
                    </a:lnTo>
                    <a:lnTo>
                      <a:pt x="185" y="67"/>
                    </a:lnTo>
                    <a:lnTo>
                      <a:pt x="151" y="62"/>
                    </a:lnTo>
                    <a:lnTo>
                      <a:pt x="156" y="24"/>
                    </a:lnTo>
                    <a:lnTo>
                      <a:pt x="291" y="45"/>
                    </a:lnTo>
                    <a:lnTo>
                      <a:pt x="285" y="82"/>
                    </a:lnTo>
                    <a:lnTo>
                      <a:pt x="251" y="76"/>
                    </a:lnTo>
                    <a:lnTo>
                      <a:pt x="274" y="276"/>
                    </a:lnTo>
                    <a:lnTo>
                      <a:pt x="358" y="94"/>
                    </a:lnTo>
                    <a:lnTo>
                      <a:pt x="323" y="89"/>
                    </a:lnTo>
                    <a:lnTo>
                      <a:pt x="329" y="53"/>
                    </a:lnTo>
                    <a:lnTo>
                      <a:pt x="438" y="69"/>
                    </a:lnTo>
                    <a:lnTo>
                      <a:pt x="431" y="105"/>
                    </a:lnTo>
                    <a:lnTo>
                      <a:pt x="396" y="100"/>
                    </a:lnTo>
                    <a:lnTo>
                      <a:pt x="283" y="347"/>
                    </a:lnTo>
                    <a:lnTo>
                      <a:pt x="242" y="341"/>
                    </a:lnTo>
                    <a:lnTo>
                      <a:pt x="213" y="98"/>
                    </a:lnTo>
                    <a:lnTo>
                      <a:pt x="109" y="319"/>
                    </a:lnTo>
                    <a:lnTo>
                      <a:pt x="69" y="314"/>
                    </a:ln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ṥḻíḑê"/>
              <p:cNvSpPr/>
              <p:nvPr/>
            </p:nvSpPr>
            <p:spPr bwMode="auto">
              <a:xfrm>
                <a:off x="8392724" y="1658083"/>
                <a:ext cx="476269" cy="476270"/>
              </a:xfrm>
              <a:custGeom>
                <a:avLst/>
                <a:gdLst>
                  <a:gd name="T0" fmla="*/ 737 w 737"/>
                  <a:gd name="T1" fmla="*/ 679 h 737"/>
                  <a:gd name="T2" fmla="*/ 60 w 737"/>
                  <a:gd name="T3" fmla="*/ 737 h 737"/>
                  <a:gd name="T4" fmla="*/ 0 w 737"/>
                  <a:gd name="T5" fmla="*/ 60 h 737"/>
                  <a:gd name="T6" fmla="*/ 679 w 737"/>
                  <a:gd name="T7" fmla="*/ 0 h 737"/>
                  <a:gd name="T8" fmla="*/ 737 w 737"/>
                  <a:gd name="T9" fmla="*/ 67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7" h="737">
                    <a:moveTo>
                      <a:pt x="737" y="679"/>
                    </a:moveTo>
                    <a:lnTo>
                      <a:pt x="60" y="737"/>
                    </a:lnTo>
                    <a:lnTo>
                      <a:pt x="0" y="60"/>
                    </a:lnTo>
                    <a:lnTo>
                      <a:pt x="679" y="0"/>
                    </a:lnTo>
                    <a:lnTo>
                      <a:pt x="737" y="67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šḻîḑê"/>
              <p:cNvSpPr/>
              <p:nvPr/>
            </p:nvSpPr>
            <p:spPr bwMode="auto">
              <a:xfrm>
                <a:off x="8501936" y="1780220"/>
                <a:ext cx="252029" cy="213255"/>
              </a:xfrm>
              <a:custGeom>
                <a:avLst/>
                <a:gdLst>
                  <a:gd name="T0" fmla="*/ 64 w 390"/>
                  <a:gd name="T1" fmla="*/ 290 h 330"/>
                  <a:gd name="T2" fmla="*/ 40 w 390"/>
                  <a:gd name="T3" fmla="*/ 71 h 330"/>
                  <a:gd name="T4" fmla="*/ 5 w 390"/>
                  <a:gd name="T5" fmla="*/ 74 h 330"/>
                  <a:gd name="T6" fmla="*/ 0 w 390"/>
                  <a:gd name="T7" fmla="*/ 36 h 330"/>
                  <a:gd name="T8" fmla="*/ 102 w 390"/>
                  <a:gd name="T9" fmla="*/ 25 h 330"/>
                  <a:gd name="T10" fmla="*/ 200 w 390"/>
                  <a:gd name="T11" fmla="*/ 219 h 330"/>
                  <a:gd name="T12" fmla="*/ 258 w 390"/>
                  <a:gd name="T13" fmla="*/ 9 h 330"/>
                  <a:gd name="T14" fmla="*/ 360 w 390"/>
                  <a:gd name="T15" fmla="*/ 0 h 330"/>
                  <a:gd name="T16" fmla="*/ 363 w 390"/>
                  <a:gd name="T17" fmla="*/ 36 h 330"/>
                  <a:gd name="T18" fmla="*/ 327 w 390"/>
                  <a:gd name="T19" fmla="*/ 40 h 330"/>
                  <a:gd name="T20" fmla="*/ 350 w 390"/>
                  <a:gd name="T21" fmla="*/ 259 h 330"/>
                  <a:gd name="T22" fmla="*/ 387 w 390"/>
                  <a:gd name="T23" fmla="*/ 256 h 330"/>
                  <a:gd name="T24" fmla="*/ 390 w 390"/>
                  <a:gd name="T25" fmla="*/ 294 h 330"/>
                  <a:gd name="T26" fmla="*/ 280 w 390"/>
                  <a:gd name="T27" fmla="*/ 305 h 330"/>
                  <a:gd name="T28" fmla="*/ 276 w 390"/>
                  <a:gd name="T29" fmla="*/ 268 h 330"/>
                  <a:gd name="T30" fmla="*/ 310 w 390"/>
                  <a:gd name="T31" fmla="*/ 265 h 330"/>
                  <a:gd name="T32" fmla="*/ 287 w 390"/>
                  <a:gd name="T33" fmla="*/ 43 h 330"/>
                  <a:gd name="T34" fmla="*/ 212 w 390"/>
                  <a:gd name="T35" fmla="*/ 316 h 330"/>
                  <a:gd name="T36" fmla="*/ 205 w 390"/>
                  <a:gd name="T37" fmla="*/ 316 h 330"/>
                  <a:gd name="T38" fmla="*/ 76 w 390"/>
                  <a:gd name="T39" fmla="*/ 65 h 330"/>
                  <a:gd name="T40" fmla="*/ 100 w 390"/>
                  <a:gd name="T41" fmla="*/ 287 h 330"/>
                  <a:gd name="T42" fmla="*/ 133 w 390"/>
                  <a:gd name="T43" fmla="*/ 283 h 330"/>
                  <a:gd name="T44" fmla="*/ 136 w 390"/>
                  <a:gd name="T45" fmla="*/ 319 h 330"/>
                  <a:gd name="T46" fmla="*/ 31 w 390"/>
                  <a:gd name="T47" fmla="*/ 330 h 330"/>
                  <a:gd name="T48" fmla="*/ 27 w 390"/>
                  <a:gd name="T49" fmla="*/ 294 h 330"/>
                  <a:gd name="T50" fmla="*/ 64 w 390"/>
                  <a:gd name="T51" fmla="*/ 29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0" h="330">
                    <a:moveTo>
                      <a:pt x="64" y="290"/>
                    </a:moveTo>
                    <a:lnTo>
                      <a:pt x="40" y="71"/>
                    </a:lnTo>
                    <a:lnTo>
                      <a:pt x="5" y="74"/>
                    </a:lnTo>
                    <a:lnTo>
                      <a:pt x="0" y="36"/>
                    </a:lnTo>
                    <a:lnTo>
                      <a:pt x="102" y="25"/>
                    </a:lnTo>
                    <a:lnTo>
                      <a:pt x="200" y="219"/>
                    </a:lnTo>
                    <a:lnTo>
                      <a:pt x="258" y="9"/>
                    </a:lnTo>
                    <a:lnTo>
                      <a:pt x="360" y="0"/>
                    </a:lnTo>
                    <a:lnTo>
                      <a:pt x="363" y="36"/>
                    </a:lnTo>
                    <a:lnTo>
                      <a:pt x="327" y="40"/>
                    </a:lnTo>
                    <a:lnTo>
                      <a:pt x="350" y="259"/>
                    </a:lnTo>
                    <a:lnTo>
                      <a:pt x="387" y="256"/>
                    </a:lnTo>
                    <a:lnTo>
                      <a:pt x="390" y="294"/>
                    </a:lnTo>
                    <a:lnTo>
                      <a:pt x="280" y="305"/>
                    </a:lnTo>
                    <a:lnTo>
                      <a:pt x="276" y="268"/>
                    </a:lnTo>
                    <a:lnTo>
                      <a:pt x="310" y="265"/>
                    </a:lnTo>
                    <a:lnTo>
                      <a:pt x="287" y="43"/>
                    </a:lnTo>
                    <a:lnTo>
                      <a:pt x="212" y="316"/>
                    </a:lnTo>
                    <a:lnTo>
                      <a:pt x="205" y="316"/>
                    </a:lnTo>
                    <a:lnTo>
                      <a:pt x="76" y="65"/>
                    </a:lnTo>
                    <a:lnTo>
                      <a:pt x="100" y="287"/>
                    </a:lnTo>
                    <a:lnTo>
                      <a:pt x="133" y="283"/>
                    </a:lnTo>
                    <a:lnTo>
                      <a:pt x="136" y="319"/>
                    </a:lnTo>
                    <a:lnTo>
                      <a:pt x="31" y="330"/>
                    </a:lnTo>
                    <a:lnTo>
                      <a:pt x="27" y="294"/>
                    </a:lnTo>
                    <a:lnTo>
                      <a:pt x="64" y="290"/>
                    </a:ln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ṥlîḓé"/>
              <p:cNvSpPr/>
              <p:nvPr/>
            </p:nvSpPr>
            <p:spPr bwMode="auto">
              <a:xfrm>
                <a:off x="7786563" y="1640634"/>
                <a:ext cx="476269" cy="476270"/>
              </a:xfrm>
              <a:custGeom>
                <a:avLst/>
                <a:gdLst>
                  <a:gd name="T0" fmla="*/ 737 w 737"/>
                  <a:gd name="T1" fmla="*/ 677 h 737"/>
                  <a:gd name="T2" fmla="*/ 58 w 737"/>
                  <a:gd name="T3" fmla="*/ 737 h 737"/>
                  <a:gd name="T4" fmla="*/ 0 w 737"/>
                  <a:gd name="T5" fmla="*/ 58 h 737"/>
                  <a:gd name="T6" fmla="*/ 677 w 737"/>
                  <a:gd name="T7" fmla="*/ 0 h 737"/>
                  <a:gd name="T8" fmla="*/ 737 w 737"/>
                  <a:gd name="T9" fmla="*/ 677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7" h="737">
                    <a:moveTo>
                      <a:pt x="737" y="677"/>
                    </a:moveTo>
                    <a:lnTo>
                      <a:pt x="58" y="737"/>
                    </a:lnTo>
                    <a:lnTo>
                      <a:pt x="0" y="58"/>
                    </a:lnTo>
                    <a:lnTo>
                      <a:pt x="677" y="0"/>
                    </a:lnTo>
                    <a:lnTo>
                      <a:pt x="737" y="67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ş1îḑè"/>
              <p:cNvSpPr/>
              <p:nvPr/>
            </p:nvSpPr>
            <p:spPr bwMode="auto">
              <a:xfrm>
                <a:off x="7933903" y="1775696"/>
                <a:ext cx="202915" cy="206147"/>
              </a:xfrm>
              <a:custGeom>
                <a:avLst/>
                <a:gdLst>
                  <a:gd name="T0" fmla="*/ 204 w 314"/>
                  <a:gd name="T1" fmla="*/ 194 h 319"/>
                  <a:gd name="T2" fmla="*/ 97 w 314"/>
                  <a:gd name="T3" fmla="*/ 205 h 319"/>
                  <a:gd name="T4" fmla="*/ 82 w 314"/>
                  <a:gd name="T5" fmla="*/ 274 h 319"/>
                  <a:gd name="T6" fmla="*/ 116 w 314"/>
                  <a:gd name="T7" fmla="*/ 270 h 319"/>
                  <a:gd name="T8" fmla="*/ 120 w 314"/>
                  <a:gd name="T9" fmla="*/ 306 h 319"/>
                  <a:gd name="T10" fmla="*/ 6 w 314"/>
                  <a:gd name="T11" fmla="*/ 319 h 319"/>
                  <a:gd name="T12" fmla="*/ 0 w 314"/>
                  <a:gd name="T13" fmla="*/ 283 h 319"/>
                  <a:gd name="T14" fmla="*/ 37 w 314"/>
                  <a:gd name="T15" fmla="*/ 279 h 319"/>
                  <a:gd name="T16" fmla="*/ 93 w 314"/>
                  <a:gd name="T17" fmla="*/ 45 h 319"/>
                  <a:gd name="T18" fmla="*/ 58 w 314"/>
                  <a:gd name="T19" fmla="*/ 49 h 319"/>
                  <a:gd name="T20" fmla="*/ 55 w 314"/>
                  <a:gd name="T21" fmla="*/ 16 h 319"/>
                  <a:gd name="T22" fmla="*/ 205 w 314"/>
                  <a:gd name="T23" fmla="*/ 0 h 319"/>
                  <a:gd name="T24" fmla="*/ 209 w 314"/>
                  <a:gd name="T25" fmla="*/ 34 h 319"/>
                  <a:gd name="T26" fmla="*/ 171 w 314"/>
                  <a:gd name="T27" fmla="*/ 38 h 319"/>
                  <a:gd name="T28" fmla="*/ 278 w 314"/>
                  <a:gd name="T29" fmla="*/ 254 h 319"/>
                  <a:gd name="T30" fmla="*/ 311 w 314"/>
                  <a:gd name="T31" fmla="*/ 250 h 319"/>
                  <a:gd name="T32" fmla="*/ 314 w 314"/>
                  <a:gd name="T33" fmla="*/ 286 h 319"/>
                  <a:gd name="T34" fmla="*/ 198 w 314"/>
                  <a:gd name="T35" fmla="*/ 299 h 319"/>
                  <a:gd name="T36" fmla="*/ 195 w 314"/>
                  <a:gd name="T37" fmla="*/ 261 h 319"/>
                  <a:gd name="T38" fmla="*/ 231 w 314"/>
                  <a:gd name="T39" fmla="*/ 257 h 319"/>
                  <a:gd name="T40" fmla="*/ 204 w 314"/>
                  <a:gd name="T41" fmla="*/ 194 h 319"/>
                  <a:gd name="T42" fmla="*/ 187 w 314"/>
                  <a:gd name="T43" fmla="*/ 159 h 319"/>
                  <a:gd name="T44" fmla="*/ 136 w 314"/>
                  <a:gd name="T45" fmla="*/ 41 h 319"/>
                  <a:gd name="T46" fmla="*/ 133 w 314"/>
                  <a:gd name="T47" fmla="*/ 41 h 319"/>
                  <a:gd name="T48" fmla="*/ 104 w 314"/>
                  <a:gd name="T49" fmla="*/ 168 h 319"/>
                  <a:gd name="T50" fmla="*/ 187 w 314"/>
                  <a:gd name="T51" fmla="*/ 15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4" h="319">
                    <a:moveTo>
                      <a:pt x="204" y="194"/>
                    </a:moveTo>
                    <a:lnTo>
                      <a:pt x="97" y="205"/>
                    </a:lnTo>
                    <a:lnTo>
                      <a:pt x="82" y="274"/>
                    </a:lnTo>
                    <a:lnTo>
                      <a:pt x="116" y="270"/>
                    </a:lnTo>
                    <a:lnTo>
                      <a:pt x="120" y="306"/>
                    </a:lnTo>
                    <a:lnTo>
                      <a:pt x="6" y="319"/>
                    </a:lnTo>
                    <a:lnTo>
                      <a:pt x="0" y="283"/>
                    </a:lnTo>
                    <a:lnTo>
                      <a:pt x="37" y="279"/>
                    </a:lnTo>
                    <a:lnTo>
                      <a:pt x="93" y="45"/>
                    </a:lnTo>
                    <a:lnTo>
                      <a:pt x="58" y="49"/>
                    </a:lnTo>
                    <a:lnTo>
                      <a:pt x="55" y="16"/>
                    </a:lnTo>
                    <a:lnTo>
                      <a:pt x="205" y="0"/>
                    </a:lnTo>
                    <a:lnTo>
                      <a:pt x="209" y="34"/>
                    </a:lnTo>
                    <a:lnTo>
                      <a:pt x="171" y="38"/>
                    </a:lnTo>
                    <a:lnTo>
                      <a:pt x="278" y="254"/>
                    </a:lnTo>
                    <a:lnTo>
                      <a:pt x="311" y="250"/>
                    </a:lnTo>
                    <a:lnTo>
                      <a:pt x="314" y="286"/>
                    </a:lnTo>
                    <a:lnTo>
                      <a:pt x="198" y="299"/>
                    </a:lnTo>
                    <a:lnTo>
                      <a:pt x="195" y="261"/>
                    </a:lnTo>
                    <a:lnTo>
                      <a:pt x="231" y="257"/>
                    </a:lnTo>
                    <a:lnTo>
                      <a:pt x="204" y="194"/>
                    </a:lnTo>
                    <a:close/>
                    <a:moveTo>
                      <a:pt x="187" y="159"/>
                    </a:moveTo>
                    <a:lnTo>
                      <a:pt x="136" y="41"/>
                    </a:lnTo>
                    <a:lnTo>
                      <a:pt x="133" y="41"/>
                    </a:lnTo>
                    <a:lnTo>
                      <a:pt x="104" y="168"/>
                    </a:lnTo>
                    <a:lnTo>
                      <a:pt x="187" y="159"/>
                    </a:ln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śḻïdé"/>
              <p:cNvSpPr/>
              <p:nvPr/>
            </p:nvSpPr>
            <p:spPr bwMode="auto">
              <a:xfrm>
                <a:off x="7116426" y="1658083"/>
                <a:ext cx="490486" cy="490487"/>
              </a:xfrm>
              <a:custGeom>
                <a:avLst/>
                <a:gdLst>
                  <a:gd name="T0" fmla="*/ 675 w 759"/>
                  <a:gd name="T1" fmla="*/ 759 h 759"/>
                  <a:gd name="T2" fmla="*/ 0 w 759"/>
                  <a:gd name="T3" fmla="*/ 677 h 759"/>
                  <a:gd name="T4" fmla="*/ 82 w 759"/>
                  <a:gd name="T5" fmla="*/ 0 h 759"/>
                  <a:gd name="T6" fmla="*/ 759 w 759"/>
                  <a:gd name="T7" fmla="*/ 84 h 759"/>
                  <a:gd name="T8" fmla="*/ 675 w 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9" h="759">
                    <a:moveTo>
                      <a:pt x="675" y="759"/>
                    </a:moveTo>
                    <a:lnTo>
                      <a:pt x="0" y="677"/>
                    </a:lnTo>
                    <a:lnTo>
                      <a:pt x="82" y="0"/>
                    </a:lnTo>
                    <a:lnTo>
                      <a:pt x="759" y="84"/>
                    </a:lnTo>
                    <a:lnTo>
                      <a:pt x="675" y="75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šḻiḑe"/>
              <p:cNvSpPr/>
              <p:nvPr/>
            </p:nvSpPr>
            <p:spPr bwMode="auto">
              <a:xfrm>
                <a:off x="7267643" y="1789267"/>
                <a:ext cx="186760" cy="213901"/>
              </a:xfrm>
              <a:custGeom>
                <a:avLst/>
                <a:gdLst>
                  <a:gd name="T0" fmla="*/ 44 w 289"/>
                  <a:gd name="T1" fmla="*/ 262 h 331"/>
                  <a:gd name="T2" fmla="*/ 78 w 289"/>
                  <a:gd name="T3" fmla="*/ 44 h 331"/>
                  <a:gd name="T4" fmla="*/ 40 w 289"/>
                  <a:gd name="T5" fmla="*/ 37 h 331"/>
                  <a:gd name="T6" fmla="*/ 47 w 289"/>
                  <a:gd name="T7" fmla="*/ 0 h 331"/>
                  <a:gd name="T8" fmla="*/ 289 w 289"/>
                  <a:gd name="T9" fmla="*/ 39 h 331"/>
                  <a:gd name="T10" fmla="*/ 276 w 289"/>
                  <a:gd name="T11" fmla="*/ 127 h 331"/>
                  <a:gd name="T12" fmla="*/ 240 w 289"/>
                  <a:gd name="T13" fmla="*/ 122 h 331"/>
                  <a:gd name="T14" fmla="*/ 247 w 289"/>
                  <a:gd name="T15" fmla="*/ 69 h 331"/>
                  <a:gd name="T16" fmla="*/ 123 w 289"/>
                  <a:gd name="T17" fmla="*/ 49 h 331"/>
                  <a:gd name="T18" fmla="*/ 109 w 289"/>
                  <a:gd name="T19" fmla="*/ 137 h 331"/>
                  <a:gd name="T20" fmla="*/ 218 w 289"/>
                  <a:gd name="T21" fmla="*/ 155 h 331"/>
                  <a:gd name="T22" fmla="*/ 212 w 289"/>
                  <a:gd name="T23" fmla="*/ 191 h 331"/>
                  <a:gd name="T24" fmla="*/ 104 w 289"/>
                  <a:gd name="T25" fmla="*/ 175 h 331"/>
                  <a:gd name="T26" fmla="*/ 87 w 289"/>
                  <a:gd name="T27" fmla="*/ 269 h 331"/>
                  <a:gd name="T28" fmla="*/ 212 w 289"/>
                  <a:gd name="T29" fmla="*/ 289 h 331"/>
                  <a:gd name="T30" fmla="*/ 222 w 289"/>
                  <a:gd name="T31" fmla="*/ 236 h 331"/>
                  <a:gd name="T32" fmla="*/ 258 w 289"/>
                  <a:gd name="T33" fmla="*/ 242 h 331"/>
                  <a:gd name="T34" fmla="*/ 243 w 289"/>
                  <a:gd name="T35" fmla="*/ 331 h 331"/>
                  <a:gd name="T36" fmla="*/ 0 w 289"/>
                  <a:gd name="T37" fmla="*/ 293 h 331"/>
                  <a:gd name="T38" fmla="*/ 5 w 289"/>
                  <a:gd name="T39" fmla="*/ 256 h 331"/>
                  <a:gd name="T40" fmla="*/ 44 w 289"/>
                  <a:gd name="T41" fmla="*/ 262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9" h="331">
                    <a:moveTo>
                      <a:pt x="44" y="262"/>
                    </a:moveTo>
                    <a:lnTo>
                      <a:pt x="78" y="44"/>
                    </a:lnTo>
                    <a:lnTo>
                      <a:pt x="40" y="37"/>
                    </a:lnTo>
                    <a:lnTo>
                      <a:pt x="47" y="0"/>
                    </a:lnTo>
                    <a:lnTo>
                      <a:pt x="289" y="39"/>
                    </a:lnTo>
                    <a:lnTo>
                      <a:pt x="276" y="127"/>
                    </a:lnTo>
                    <a:lnTo>
                      <a:pt x="240" y="122"/>
                    </a:lnTo>
                    <a:lnTo>
                      <a:pt x="247" y="69"/>
                    </a:lnTo>
                    <a:lnTo>
                      <a:pt x="123" y="49"/>
                    </a:lnTo>
                    <a:lnTo>
                      <a:pt x="109" y="137"/>
                    </a:lnTo>
                    <a:lnTo>
                      <a:pt x="218" y="155"/>
                    </a:lnTo>
                    <a:lnTo>
                      <a:pt x="212" y="191"/>
                    </a:lnTo>
                    <a:lnTo>
                      <a:pt x="104" y="175"/>
                    </a:lnTo>
                    <a:lnTo>
                      <a:pt x="87" y="269"/>
                    </a:lnTo>
                    <a:lnTo>
                      <a:pt x="212" y="289"/>
                    </a:lnTo>
                    <a:lnTo>
                      <a:pt x="222" y="236"/>
                    </a:lnTo>
                    <a:lnTo>
                      <a:pt x="258" y="242"/>
                    </a:lnTo>
                    <a:lnTo>
                      <a:pt x="243" y="331"/>
                    </a:lnTo>
                    <a:lnTo>
                      <a:pt x="0" y="293"/>
                    </a:lnTo>
                    <a:lnTo>
                      <a:pt x="5" y="256"/>
                    </a:lnTo>
                    <a:lnTo>
                      <a:pt x="44" y="262"/>
                    </a:ln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ŝļîdê"/>
              <p:cNvSpPr/>
              <p:nvPr/>
            </p:nvSpPr>
            <p:spPr bwMode="auto">
              <a:xfrm>
                <a:off x="6507681" y="1666483"/>
                <a:ext cx="439434" cy="4394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şļîde"/>
              <p:cNvSpPr/>
              <p:nvPr/>
            </p:nvSpPr>
            <p:spPr bwMode="auto">
              <a:xfrm>
                <a:off x="6645973" y="1787328"/>
                <a:ext cx="154449" cy="191283"/>
              </a:xfrm>
              <a:custGeom>
                <a:avLst/>
                <a:gdLst>
                  <a:gd name="T0" fmla="*/ 98 w 239"/>
                  <a:gd name="T1" fmla="*/ 259 h 296"/>
                  <a:gd name="T2" fmla="*/ 98 w 239"/>
                  <a:gd name="T3" fmla="*/ 38 h 296"/>
                  <a:gd name="T4" fmla="*/ 36 w 239"/>
                  <a:gd name="T5" fmla="*/ 38 h 296"/>
                  <a:gd name="T6" fmla="*/ 36 w 239"/>
                  <a:gd name="T7" fmla="*/ 112 h 296"/>
                  <a:gd name="T8" fmla="*/ 0 w 239"/>
                  <a:gd name="T9" fmla="*/ 112 h 296"/>
                  <a:gd name="T10" fmla="*/ 0 w 239"/>
                  <a:gd name="T11" fmla="*/ 0 h 296"/>
                  <a:gd name="T12" fmla="*/ 239 w 239"/>
                  <a:gd name="T13" fmla="*/ 0 h 296"/>
                  <a:gd name="T14" fmla="*/ 239 w 239"/>
                  <a:gd name="T15" fmla="*/ 112 h 296"/>
                  <a:gd name="T16" fmla="*/ 203 w 239"/>
                  <a:gd name="T17" fmla="*/ 112 h 296"/>
                  <a:gd name="T18" fmla="*/ 203 w 239"/>
                  <a:gd name="T19" fmla="*/ 38 h 296"/>
                  <a:gd name="T20" fmla="*/ 141 w 239"/>
                  <a:gd name="T21" fmla="*/ 38 h 296"/>
                  <a:gd name="T22" fmla="*/ 141 w 239"/>
                  <a:gd name="T23" fmla="*/ 259 h 296"/>
                  <a:gd name="T24" fmla="*/ 181 w 239"/>
                  <a:gd name="T25" fmla="*/ 259 h 296"/>
                  <a:gd name="T26" fmla="*/ 181 w 239"/>
                  <a:gd name="T27" fmla="*/ 296 h 296"/>
                  <a:gd name="T28" fmla="*/ 60 w 239"/>
                  <a:gd name="T29" fmla="*/ 296 h 296"/>
                  <a:gd name="T30" fmla="*/ 60 w 239"/>
                  <a:gd name="T31" fmla="*/ 259 h 296"/>
                  <a:gd name="T32" fmla="*/ 98 w 239"/>
                  <a:gd name="T33" fmla="*/ 25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296">
                    <a:moveTo>
                      <a:pt x="98" y="259"/>
                    </a:moveTo>
                    <a:lnTo>
                      <a:pt x="98" y="38"/>
                    </a:lnTo>
                    <a:lnTo>
                      <a:pt x="36" y="38"/>
                    </a:lnTo>
                    <a:lnTo>
                      <a:pt x="36" y="112"/>
                    </a:lnTo>
                    <a:lnTo>
                      <a:pt x="0" y="112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112"/>
                    </a:lnTo>
                    <a:lnTo>
                      <a:pt x="203" y="112"/>
                    </a:lnTo>
                    <a:lnTo>
                      <a:pt x="203" y="38"/>
                    </a:lnTo>
                    <a:lnTo>
                      <a:pt x="141" y="38"/>
                    </a:lnTo>
                    <a:lnTo>
                      <a:pt x="141" y="259"/>
                    </a:lnTo>
                    <a:lnTo>
                      <a:pt x="181" y="259"/>
                    </a:lnTo>
                    <a:lnTo>
                      <a:pt x="181" y="296"/>
                    </a:lnTo>
                    <a:lnTo>
                      <a:pt x="60" y="296"/>
                    </a:lnTo>
                    <a:lnTo>
                      <a:pt x="60" y="259"/>
                    </a:lnTo>
                    <a:lnTo>
                      <a:pt x="98" y="259"/>
                    </a:lnTo>
                    <a:close/>
                  </a:path>
                </a:pathLst>
              </a:custGeom>
              <a:solidFill>
                <a:srgbClr val="5A65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ṣlîde"/>
              <p:cNvSpPr/>
              <p:nvPr/>
            </p:nvSpPr>
            <p:spPr bwMode="auto">
              <a:xfrm>
                <a:off x="10934333" y="3345384"/>
                <a:ext cx="404538" cy="54283"/>
              </a:xfrm>
              <a:custGeom>
                <a:avLst/>
                <a:gdLst>
                  <a:gd name="T0" fmla="*/ 173 w 345"/>
                  <a:gd name="T1" fmla="*/ 0 h 46"/>
                  <a:gd name="T2" fmla="*/ 156 w 345"/>
                  <a:gd name="T3" fmla="*/ 0 h 46"/>
                  <a:gd name="T4" fmla="*/ 156 w 345"/>
                  <a:gd name="T5" fmla="*/ 8 h 46"/>
                  <a:gd name="T6" fmla="*/ 120 w 345"/>
                  <a:gd name="T7" fmla="*/ 8 h 46"/>
                  <a:gd name="T8" fmla="*/ 120 w 345"/>
                  <a:gd name="T9" fmla="*/ 1 h 46"/>
                  <a:gd name="T10" fmla="*/ 0 w 345"/>
                  <a:gd name="T11" fmla="*/ 23 h 46"/>
                  <a:gd name="T12" fmla="*/ 173 w 345"/>
                  <a:gd name="T13" fmla="*/ 46 h 46"/>
                  <a:gd name="T14" fmla="*/ 345 w 345"/>
                  <a:gd name="T15" fmla="*/ 23 h 46"/>
                  <a:gd name="T16" fmla="*/ 226 w 345"/>
                  <a:gd name="T17" fmla="*/ 1 h 46"/>
                  <a:gd name="T18" fmla="*/ 225 w 345"/>
                  <a:gd name="T19" fmla="*/ 8 h 46"/>
                  <a:gd name="T20" fmla="*/ 189 w 345"/>
                  <a:gd name="T21" fmla="*/ 8 h 46"/>
                  <a:gd name="T22" fmla="*/ 189 w 345"/>
                  <a:gd name="T23" fmla="*/ 0 h 46"/>
                  <a:gd name="T24" fmla="*/ 173 w 345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5" h="46">
                    <a:moveTo>
                      <a:pt x="173" y="0"/>
                    </a:moveTo>
                    <a:cubicBezTo>
                      <a:pt x="167" y="0"/>
                      <a:pt x="162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50" y="4"/>
                      <a:pt x="0" y="12"/>
                      <a:pt x="0" y="23"/>
                    </a:cubicBezTo>
                    <a:cubicBezTo>
                      <a:pt x="0" y="35"/>
                      <a:pt x="77" y="46"/>
                      <a:pt x="173" y="46"/>
                    </a:cubicBezTo>
                    <a:cubicBezTo>
                      <a:pt x="268" y="46"/>
                      <a:pt x="345" y="35"/>
                      <a:pt x="345" y="23"/>
                    </a:cubicBezTo>
                    <a:cubicBezTo>
                      <a:pt x="345" y="12"/>
                      <a:pt x="295" y="4"/>
                      <a:pt x="226" y="1"/>
                    </a:cubicBezTo>
                    <a:cubicBezTo>
                      <a:pt x="225" y="8"/>
                      <a:pt x="225" y="8"/>
                      <a:pt x="225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4" y="0"/>
                      <a:pt x="178" y="0"/>
                      <a:pt x="173" y="0"/>
                    </a:cubicBezTo>
                  </a:path>
                </a:pathLst>
              </a:cu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šḻîḓè"/>
              <p:cNvSpPr/>
              <p:nvPr/>
            </p:nvSpPr>
            <p:spPr bwMode="auto">
              <a:xfrm>
                <a:off x="11060994" y="2959586"/>
                <a:ext cx="70439" cy="395492"/>
              </a:xfrm>
              <a:custGeom>
                <a:avLst/>
                <a:gdLst>
                  <a:gd name="T0" fmla="*/ 87 w 109"/>
                  <a:gd name="T1" fmla="*/ 612 h 612"/>
                  <a:gd name="T2" fmla="*/ 22 w 109"/>
                  <a:gd name="T3" fmla="*/ 612 h 612"/>
                  <a:gd name="T4" fmla="*/ 0 w 109"/>
                  <a:gd name="T5" fmla="*/ 0 h 612"/>
                  <a:gd name="T6" fmla="*/ 109 w 109"/>
                  <a:gd name="T7" fmla="*/ 0 h 612"/>
                  <a:gd name="T8" fmla="*/ 87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87" y="612"/>
                    </a:moveTo>
                    <a:lnTo>
                      <a:pt x="22" y="612"/>
                    </a:lnTo>
                    <a:lnTo>
                      <a:pt x="0" y="0"/>
                    </a:lnTo>
                    <a:lnTo>
                      <a:pt x="109" y="0"/>
                    </a:lnTo>
                    <a:lnTo>
                      <a:pt x="87" y="612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sḻíḋé"/>
              <p:cNvSpPr/>
              <p:nvPr/>
            </p:nvSpPr>
            <p:spPr bwMode="auto">
              <a:xfrm>
                <a:off x="11060994" y="2959586"/>
                <a:ext cx="70439" cy="395492"/>
              </a:xfrm>
              <a:custGeom>
                <a:avLst/>
                <a:gdLst>
                  <a:gd name="T0" fmla="*/ 87 w 109"/>
                  <a:gd name="T1" fmla="*/ 612 h 612"/>
                  <a:gd name="T2" fmla="*/ 22 w 109"/>
                  <a:gd name="T3" fmla="*/ 612 h 612"/>
                  <a:gd name="T4" fmla="*/ 0 w 109"/>
                  <a:gd name="T5" fmla="*/ 0 h 612"/>
                  <a:gd name="T6" fmla="*/ 109 w 109"/>
                  <a:gd name="T7" fmla="*/ 0 h 612"/>
                  <a:gd name="T8" fmla="*/ 87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87" y="612"/>
                    </a:moveTo>
                    <a:lnTo>
                      <a:pt x="22" y="612"/>
                    </a:lnTo>
                    <a:lnTo>
                      <a:pt x="0" y="0"/>
                    </a:lnTo>
                    <a:lnTo>
                      <a:pt x="109" y="0"/>
                    </a:lnTo>
                    <a:lnTo>
                      <a:pt x="87" y="6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ŝḻiḓê"/>
              <p:cNvSpPr/>
              <p:nvPr/>
            </p:nvSpPr>
            <p:spPr bwMode="auto">
              <a:xfrm>
                <a:off x="11060994" y="2969279"/>
                <a:ext cx="646" cy="64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iṩḻiḓé"/>
              <p:cNvSpPr/>
              <p:nvPr/>
            </p:nvSpPr>
            <p:spPr bwMode="auto">
              <a:xfrm>
                <a:off x="11060994" y="29692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îš1ïḓè"/>
              <p:cNvSpPr/>
              <p:nvPr/>
            </p:nvSpPr>
            <p:spPr bwMode="auto">
              <a:xfrm>
                <a:off x="11060994" y="2969279"/>
                <a:ext cx="70439" cy="27142"/>
              </a:xfrm>
              <a:custGeom>
                <a:avLst/>
                <a:gdLst>
                  <a:gd name="T0" fmla="*/ 109 w 109"/>
                  <a:gd name="T1" fmla="*/ 0 h 42"/>
                  <a:gd name="T2" fmla="*/ 0 w 109"/>
                  <a:gd name="T3" fmla="*/ 0 h 42"/>
                  <a:gd name="T4" fmla="*/ 0 w 109"/>
                  <a:gd name="T5" fmla="*/ 0 h 42"/>
                  <a:gd name="T6" fmla="*/ 107 w 109"/>
                  <a:gd name="T7" fmla="*/ 42 h 42"/>
                  <a:gd name="T8" fmla="*/ 109 w 109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2">
                    <a:moveTo>
                      <a:pt x="10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íšḻïdé"/>
              <p:cNvSpPr/>
              <p:nvPr/>
            </p:nvSpPr>
            <p:spPr bwMode="auto">
              <a:xfrm>
                <a:off x="11060994" y="2969279"/>
                <a:ext cx="70439" cy="27142"/>
              </a:xfrm>
              <a:custGeom>
                <a:avLst/>
                <a:gdLst>
                  <a:gd name="T0" fmla="*/ 109 w 109"/>
                  <a:gd name="T1" fmla="*/ 0 h 42"/>
                  <a:gd name="T2" fmla="*/ 0 w 109"/>
                  <a:gd name="T3" fmla="*/ 0 h 42"/>
                  <a:gd name="T4" fmla="*/ 0 w 109"/>
                  <a:gd name="T5" fmla="*/ 0 h 42"/>
                  <a:gd name="T6" fmla="*/ 107 w 109"/>
                  <a:gd name="T7" fmla="*/ 42 h 42"/>
                  <a:gd name="T8" fmla="*/ 109 w 109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2">
                    <a:moveTo>
                      <a:pt x="10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2"/>
                    </a:lnTo>
                    <a:lnTo>
                      <a:pt x="1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iṩḻíḑê"/>
              <p:cNvSpPr/>
              <p:nvPr/>
            </p:nvSpPr>
            <p:spPr bwMode="auto">
              <a:xfrm>
                <a:off x="11069395" y="3315011"/>
                <a:ext cx="53637" cy="63330"/>
              </a:xfrm>
              <a:custGeom>
                <a:avLst/>
                <a:gdLst>
                  <a:gd name="T0" fmla="*/ 42 w 46"/>
                  <a:gd name="T1" fmla="*/ 0 h 54"/>
                  <a:gd name="T2" fmla="*/ 23 w 46"/>
                  <a:gd name="T3" fmla="*/ 26 h 54"/>
                  <a:gd name="T4" fmla="*/ 4 w 46"/>
                  <a:gd name="T5" fmla="*/ 0 h 54"/>
                  <a:gd name="T6" fmla="*/ 0 w 46"/>
                  <a:gd name="T7" fmla="*/ 25 h 54"/>
                  <a:gd name="T8" fmla="*/ 23 w 46"/>
                  <a:gd name="T9" fmla="*/ 54 h 54"/>
                  <a:gd name="T10" fmla="*/ 46 w 46"/>
                  <a:gd name="T11" fmla="*/ 25 h 54"/>
                  <a:gd name="T12" fmla="*/ 42 w 46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54">
                    <a:moveTo>
                      <a:pt x="42" y="0"/>
                    </a:moveTo>
                    <a:cubicBezTo>
                      <a:pt x="42" y="0"/>
                      <a:pt x="38" y="26"/>
                      <a:pt x="23" y="26"/>
                    </a:cubicBezTo>
                    <a:cubicBezTo>
                      <a:pt x="8" y="26"/>
                      <a:pt x="4" y="0"/>
                      <a:pt x="4" y="0"/>
                    </a:cubicBezTo>
                    <a:cubicBezTo>
                      <a:pt x="4" y="0"/>
                      <a:pt x="0" y="15"/>
                      <a:pt x="0" y="25"/>
                    </a:cubicBezTo>
                    <a:cubicBezTo>
                      <a:pt x="0" y="43"/>
                      <a:pt x="7" y="54"/>
                      <a:pt x="23" y="54"/>
                    </a:cubicBezTo>
                    <a:cubicBezTo>
                      <a:pt x="39" y="54"/>
                      <a:pt x="46" y="43"/>
                      <a:pt x="46" y="25"/>
                    </a:cubicBezTo>
                    <a:cubicBezTo>
                      <a:pt x="46" y="15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ṣḷïḓè"/>
              <p:cNvSpPr/>
              <p:nvPr/>
            </p:nvSpPr>
            <p:spPr bwMode="auto">
              <a:xfrm>
                <a:off x="11141772" y="2959586"/>
                <a:ext cx="70439" cy="395492"/>
              </a:xfrm>
              <a:custGeom>
                <a:avLst/>
                <a:gdLst>
                  <a:gd name="T0" fmla="*/ 22 w 109"/>
                  <a:gd name="T1" fmla="*/ 612 h 612"/>
                  <a:gd name="T2" fmla="*/ 87 w 109"/>
                  <a:gd name="T3" fmla="*/ 612 h 612"/>
                  <a:gd name="T4" fmla="*/ 109 w 109"/>
                  <a:gd name="T5" fmla="*/ 0 h 612"/>
                  <a:gd name="T6" fmla="*/ 0 w 109"/>
                  <a:gd name="T7" fmla="*/ 0 h 612"/>
                  <a:gd name="T8" fmla="*/ 22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22" y="612"/>
                    </a:moveTo>
                    <a:lnTo>
                      <a:pt x="87" y="612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2" y="612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iṧḻíḍé"/>
              <p:cNvSpPr/>
              <p:nvPr/>
            </p:nvSpPr>
            <p:spPr bwMode="auto">
              <a:xfrm>
                <a:off x="11141772" y="2959586"/>
                <a:ext cx="70439" cy="395492"/>
              </a:xfrm>
              <a:custGeom>
                <a:avLst/>
                <a:gdLst>
                  <a:gd name="T0" fmla="*/ 22 w 109"/>
                  <a:gd name="T1" fmla="*/ 612 h 612"/>
                  <a:gd name="T2" fmla="*/ 87 w 109"/>
                  <a:gd name="T3" fmla="*/ 612 h 612"/>
                  <a:gd name="T4" fmla="*/ 109 w 109"/>
                  <a:gd name="T5" fmla="*/ 0 h 612"/>
                  <a:gd name="T6" fmla="*/ 0 w 109"/>
                  <a:gd name="T7" fmla="*/ 0 h 612"/>
                  <a:gd name="T8" fmla="*/ 22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22" y="612"/>
                    </a:moveTo>
                    <a:lnTo>
                      <a:pt x="87" y="612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2" y="6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iŝ1íďê"/>
              <p:cNvSpPr/>
              <p:nvPr/>
            </p:nvSpPr>
            <p:spPr bwMode="auto">
              <a:xfrm>
                <a:off x="11141772" y="2969279"/>
                <a:ext cx="1293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iSľídè"/>
              <p:cNvSpPr/>
              <p:nvPr/>
            </p:nvSpPr>
            <p:spPr bwMode="auto">
              <a:xfrm>
                <a:off x="11141772" y="2969279"/>
                <a:ext cx="1293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ïsļíde"/>
              <p:cNvSpPr/>
              <p:nvPr/>
            </p:nvSpPr>
            <p:spPr bwMode="auto">
              <a:xfrm>
                <a:off x="11143065" y="2969279"/>
                <a:ext cx="69146" cy="27142"/>
              </a:xfrm>
              <a:custGeom>
                <a:avLst/>
                <a:gdLst>
                  <a:gd name="T0" fmla="*/ 107 w 107"/>
                  <a:gd name="T1" fmla="*/ 0 h 42"/>
                  <a:gd name="T2" fmla="*/ 0 w 107"/>
                  <a:gd name="T3" fmla="*/ 0 h 42"/>
                  <a:gd name="T4" fmla="*/ 0 w 107"/>
                  <a:gd name="T5" fmla="*/ 0 h 42"/>
                  <a:gd name="T6" fmla="*/ 105 w 107"/>
                  <a:gd name="T7" fmla="*/ 42 h 42"/>
                  <a:gd name="T8" fmla="*/ 107 w 10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2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5" y="42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iṣḻiḋe"/>
              <p:cNvSpPr/>
              <p:nvPr/>
            </p:nvSpPr>
            <p:spPr bwMode="auto">
              <a:xfrm>
                <a:off x="11143065" y="2969279"/>
                <a:ext cx="69146" cy="27142"/>
              </a:xfrm>
              <a:custGeom>
                <a:avLst/>
                <a:gdLst>
                  <a:gd name="T0" fmla="*/ 107 w 107"/>
                  <a:gd name="T1" fmla="*/ 0 h 42"/>
                  <a:gd name="T2" fmla="*/ 0 w 107"/>
                  <a:gd name="T3" fmla="*/ 0 h 42"/>
                  <a:gd name="T4" fmla="*/ 0 w 107"/>
                  <a:gd name="T5" fmla="*/ 0 h 42"/>
                  <a:gd name="T6" fmla="*/ 105 w 107"/>
                  <a:gd name="T7" fmla="*/ 42 h 42"/>
                  <a:gd name="T8" fmla="*/ 107 w 10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2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5" y="42"/>
                    </a:lnTo>
                    <a:lnTo>
                      <a:pt x="1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şlîďe"/>
              <p:cNvSpPr/>
              <p:nvPr/>
            </p:nvSpPr>
            <p:spPr bwMode="auto">
              <a:xfrm>
                <a:off x="11150173" y="3315011"/>
                <a:ext cx="54930" cy="63330"/>
              </a:xfrm>
              <a:custGeom>
                <a:avLst/>
                <a:gdLst>
                  <a:gd name="T0" fmla="*/ 4 w 47"/>
                  <a:gd name="T1" fmla="*/ 0 h 54"/>
                  <a:gd name="T2" fmla="*/ 23 w 47"/>
                  <a:gd name="T3" fmla="*/ 26 h 54"/>
                  <a:gd name="T4" fmla="*/ 43 w 47"/>
                  <a:gd name="T5" fmla="*/ 0 h 54"/>
                  <a:gd name="T6" fmla="*/ 47 w 47"/>
                  <a:gd name="T7" fmla="*/ 25 h 54"/>
                  <a:gd name="T8" fmla="*/ 23 w 47"/>
                  <a:gd name="T9" fmla="*/ 54 h 54"/>
                  <a:gd name="T10" fmla="*/ 0 w 47"/>
                  <a:gd name="T11" fmla="*/ 25 h 54"/>
                  <a:gd name="T12" fmla="*/ 4 w 47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54">
                    <a:moveTo>
                      <a:pt x="4" y="0"/>
                    </a:moveTo>
                    <a:cubicBezTo>
                      <a:pt x="4" y="0"/>
                      <a:pt x="8" y="26"/>
                      <a:pt x="23" y="26"/>
                    </a:cubicBezTo>
                    <a:cubicBezTo>
                      <a:pt x="38" y="26"/>
                      <a:pt x="43" y="0"/>
                      <a:pt x="43" y="0"/>
                    </a:cubicBezTo>
                    <a:cubicBezTo>
                      <a:pt x="43" y="0"/>
                      <a:pt x="47" y="15"/>
                      <a:pt x="47" y="25"/>
                    </a:cubicBezTo>
                    <a:cubicBezTo>
                      <a:pt x="47" y="43"/>
                      <a:pt x="40" y="54"/>
                      <a:pt x="23" y="54"/>
                    </a:cubicBezTo>
                    <a:cubicBezTo>
                      <a:pt x="7" y="54"/>
                      <a:pt x="0" y="43"/>
                      <a:pt x="0" y="25"/>
                    </a:cubicBezTo>
                    <a:cubicBezTo>
                      <a:pt x="0" y="15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şľíḓè"/>
              <p:cNvSpPr/>
              <p:nvPr/>
            </p:nvSpPr>
            <p:spPr bwMode="auto">
              <a:xfrm>
                <a:off x="10878758" y="2067145"/>
                <a:ext cx="68500" cy="117614"/>
              </a:xfrm>
              <a:custGeom>
                <a:avLst/>
                <a:gdLst>
                  <a:gd name="T0" fmla="*/ 53 w 58"/>
                  <a:gd name="T1" fmla="*/ 38 h 100"/>
                  <a:gd name="T2" fmla="*/ 42 w 58"/>
                  <a:gd name="T3" fmla="*/ 100 h 100"/>
                  <a:gd name="T4" fmla="*/ 2 w 58"/>
                  <a:gd name="T5" fmla="*/ 95 h 100"/>
                  <a:gd name="T6" fmla="*/ 5 w 58"/>
                  <a:gd name="T7" fmla="*/ 71 h 100"/>
                  <a:gd name="T8" fmla="*/ 20 w 58"/>
                  <a:gd name="T9" fmla="*/ 17 h 100"/>
                  <a:gd name="T10" fmla="*/ 53 w 58"/>
                  <a:gd name="T1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100">
                    <a:moveTo>
                      <a:pt x="53" y="38"/>
                    </a:moveTo>
                    <a:cubicBezTo>
                      <a:pt x="48" y="58"/>
                      <a:pt x="44" y="79"/>
                      <a:pt x="42" y="100"/>
                    </a:cubicBezTo>
                    <a:cubicBezTo>
                      <a:pt x="33" y="99"/>
                      <a:pt x="3" y="96"/>
                      <a:pt x="2" y="95"/>
                    </a:cubicBezTo>
                    <a:cubicBezTo>
                      <a:pt x="0" y="92"/>
                      <a:pt x="5" y="74"/>
                      <a:pt x="5" y="71"/>
                    </a:cubicBezTo>
                    <a:cubicBezTo>
                      <a:pt x="8" y="55"/>
                      <a:pt x="9" y="29"/>
                      <a:pt x="20" y="17"/>
                    </a:cubicBezTo>
                    <a:cubicBezTo>
                      <a:pt x="36" y="0"/>
                      <a:pt x="58" y="18"/>
                      <a:pt x="53" y="38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îŝļïḋè"/>
              <p:cNvSpPr/>
              <p:nvPr/>
            </p:nvSpPr>
            <p:spPr bwMode="auto">
              <a:xfrm>
                <a:off x="10905900" y="2120135"/>
                <a:ext cx="47175" cy="52991"/>
              </a:xfrm>
              <a:custGeom>
                <a:avLst/>
                <a:gdLst>
                  <a:gd name="T0" fmla="*/ 39 w 40"/>
                  <a:gd name="T1" fmla="*/ 10 h 45"/>
                  <a:gd name="T2" fmla="*/ 17 w 40"/>
                  <a:gd name="T3" fmla="*/ 41 h 45"/>
                  <a:gd name="T4" fmla="*/ 5 w 40"/>
                  <a:gd name="T5" fmla="*/ 34 h 45"/>
                  <a:gd name="T6" fmla="*/ 24 w 40"/>
                  <a:gd name="T7" fmla="*/ 12 h 45"/>
                  <a:gd name="T8" fmla="*/ 30 w 40"/>
                  <a:gd name="T9" fmla="*/ 1 h 45"/>
                  <a:gd name="T10" fmla="*/ 39 w 40"/>
                  <a:gd name="T11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39" y="10"/>
                    </a:moveTo>
                    <a:cubicBezTo>
                      <a:pt x="36" y="21"/>
                      <a:pt x="28" y="35"/>
                      <a:pt x="17" y="41"/>
                    </a:cubicBezTo>
                    <a:cubicBezTo>
                      <a:pt x="11" y="45"/>
                      <a:pt x="0" y="45"/>
                      <a:pt x="5" y="34"/>
                    </a:cubicBezTo>
                    <a:cubicBezTo>
                      <a:pt x="8" y="26"/>
                      <a:pt x="20" y="20"/>
                      <a:pt x="24" y="12"/>
                    </a:cubicBezTo>
                    <a:cubicBezTo>
                      <a:pt x="25" y="9"/>
                      <a:pt x="25" y="3"/>
                      <a:pt x="30" y="1"/>
                    </a:cubicBezTo>
                    <a:cubicBezTo>
                      <a:pt x="35" y="0"/>
                      <a:pt x="40" y="5"/>
                      <a:pt x="39" y="1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ṩľíďé"/>
              <p:cNvSpPr/>
              <p:nvPr/>
            </p:nvSpPr>
            <p:spPr bwMode="auto">
              <a:xfrm>
                <a:off x="10869711" y="2169249"/>
                <a:ext cx="217132" cy="323761"/>
              </a:xfrm>
              <a:custGeom>
                <a:avLst/>
                <a:gdLst>
                  <a:gd name="T0" fmla="*/ 160 w 185"/>
                  <a:gd name="T1" fmla="*/ 276 h 276"/>
                  <a:gd name="T2" fmla="*/ 26 w 185"/>
                  <a:gd name="T3" fmla="*/ 166 h 276"/>
                  <a:gd name="T4" fmla="*/ 7 w 185"/>
                  <a:gd name="T5" fmla="*/ 0 h 276"/>
                  <a:gd name="T6" fmla="*/ 55 w 185"/>
                  <a:gd name="T7" fmla="*/ 5 h 276"/>
                  <a:gd name="T8" fmla="*/ 70 w 185"/>
                  <a:gd name="T9" fmla="*/ 148 h 276"/>
                  <a:gd name="T10" fmla="*/ 185 w 185"/>
                  <a:gd name="T11" fmla="*/ 222 h 276"/>
                  <a:gd name="T12" fmla="*/ 160 w 185"/>
                  <a:gd name="T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276">
                    <a:moveTo>
                      <a:pt x="160" y="276"/>
                    </a:moveTo>
                    <a:cubicBezTo>
                      <a:pt x="97" y="267"/>
                      <a:pt x="51" y="227"/>
                      <a:pt x="26" y="166"/>
                    </a:cubicBezTo>
                    <a:cubicBezTo>
                      <a:pt x="0" y="105"/>
                      <a:pt x="3" y="36"/>
                      <a:pt x="7" y="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49" y="59"/>
                      <a:pt x="55" y="110"/>
                      <a:pt x="70" y="148"/>
                    </a:cubicBezTo>
                    <a:cubicBezTo>
                      <a:pt x="89" y="192"/>
                      <a:pt x="143" y="224"/>
                      <a:pt x="185" y="222"/>
                    </a:cubicBezTo>
                    <a:lnTo>
                      <a:pt x="160" y="276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ṧļîḋê"/>
              <p:cNvSpPr/>
              <p:nvPr/>
            </p:nvSpPr>
            <p:spPr bwMode="auto">
              <a:xfrm>
                <a:off x="11325947" y="2067145"/>
                <a:ext cx="69146" cy="117614"/>
              </a:xfrm>
              <a:custGeom>
                <a:avLst/>
                <a:gdLst>
                  <a:gd name="T0" fmla="*/ 5 w 59"/>
                  <a:gd name="T1" fmla="*/ 38 h 100"/>
                  <a:gd name="T2" fmla="*/ 16 w 59"/>
                  <a:gd name="T3" fmla="*/ 100 h 100"/>
                  <a:gd name="T4" fmla="*/ 56 w 59"/>
                  <a:gd name="T5" fmla="*/ 95 h 100"/>
                  <a:gd name="T6" fmla="*/ 53 w 59"/>
                  <a:gd name="T7" fmla="*/ 71 h 100"/>
                  <a:gd name="T8" fmla="*/ 38 w 59"/>
                  <a:gd name="T9" fmla="*/ 17 h 100"/>
                  <a:gd name="T10" fmla="*/ 5 w 59"/>
                  <a:gd name="T1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100">
                    <a:moveTo>
                      <a:pt x="5" y="38"/>
                    </a:moveTo>
                    <a:cubicBezTo>
                      <a:pt x="10" y="58"/>
                      <a:pt x="14" y="79"/>
                      <a:pt x="16" y="100"/>
                    </a:cubicBezTo>
                    <a:cubicBezTo>
                      <a:pt x="26" y="99"/>
                      <a:pt x="55" y="96"/>
                      <a:pt x="56" y="95"/>
                    </a:cubicBezTo>
                    <a:cubicBezTo>
                      <a:pt x="59" y="92"/>
                      <a:pt x="53" y="74"/>
                      <a:pt x="53" y="71"/>
                    </a:cubicBezTo>
                    <a:cubicBezTo>
                      <a:pt x="50" y="55"/>
                      <a:pt x="50" y="29"/>
                      <a:pt x="38" y="17"/>
                    </a:cubicBezTo>
                    <a:cubicBezTo>
                      <a:pt x="23" y="0"/>
                      <a:pt x="0" y="18"/>
                      <a:pt x="5" y="38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îSľïḍê"/>
              <p:cNvSpPr/>
              <p:nvPr/>
            </p:nvSpPr>
            <p:spPr bwMode="auto">
              <a:xfrm>
                <a:off x="11321424" y="2120135"/>
                <a:ext cx="45882" cy="52991"/>
              </a:xfrm>
              <a:custGeom>
                <a:avLst/>
                <a:gdLst>
                  <a:gd name="T0" fmla="*/ 1 w 39"/>
                  <a:gd name="T1" fmla="*/ 10 h 45"/>
                  <a:gd name="T2" fmla="*/ 22 w 39"/>
                  <a:gd name="T3" fmla="*/ 41 h 45"/>
                  <a:gd name="T4" fmla="*/ 34 w 39"/>
                  <a:gd name="T5" fmla="*/ 34 h 45"/>
                  <a:gd name="T6" fmla="*/ 16 w 39"/>
                  <a:gd name="T7" fmla="*/ 12 h 45"/>
                  <a:gd name="T8" fmla="*/ 10 w 39"/>
                  <a:gd name="T9" fmla="*/ 1 h 45"/>
                  <a:gd name="T10" fmla="*/ 1 w 39"/>
                  <a:gd name="T11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5">
                    <a:moveTo>
                      <a:pt x="1" y="10"/>
                    </a:moveTo>
                    <a:cubicBezTo>
                      <a:pt x="3" y="21"/>
                      <a:pt x="12" y="35"/>
                      <a:pt x="22" y="41"/>
                    </a:cubicBezTo>
                    <a:cubicBezTo>
                      <a:pt x="29" y="45"/>
                      <a:pt x="39" y="45"/>
                      <a:pt x="34" y="34"/>
                    </a:cubicBezTo>
                    <a:cubicBezTo>
                      <a:pt x="31" y="26"/>
                      <a:pt x="20" y="20"/>
                      <a:pt x="16" y="12"/>
                    </a:cubicBezTo>
                    <a:cubicBezTo>
                      <a:pt x="14" y="9"/>
                      <a:pt x="14" y="3"/>
                      <a:pt x="10" y="1"/>
                    </a:cubicBezTo>
                    <a:cubicBezTo>
                      <a:pt x="4" y="0"/>
                      <a:pt x="0" y="5"/>
                      <a:pt x="1" y="1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îṩlíde"/>
              <p:cNvSpPr/>
              <p:nvPr/>
            </p:nvSpPr>
            <p:spPr bwMode="auto">
              <a:xfrm>
                <a:off x="11186362" y="2169249"/>
                <a:ext cx="217132" cy="323761"/>
              </a:xfrm>
              <a:custGeom>
                <a:avLst/>
                <a:gdLst>
                  <a:gd name="T0" fmla="*/ 25 w 185"/>
                  <a:gd name="T1" fmla="*/ 276 h 276"/>
                  <a:gd name="T2" fmla="*/ 160 w 185"/>
                  <a:gd name="T3" fmla="*/ 166 h 276"/>
                  <a:gd name="T4" fmla="*/ 179 w 185"/>
                  <a:gd name="T5" fmla="*/ 0 h 276"/>
                  <a:gd name="T6" fmla="*/ 130 w 185"/>
                  <a:gd name="T7" fmla="*/ 5 h 276"/>
                  <a:gd name="T8" fmla="*/ 115 w 185"/>
                  <a:gd name="T9" fmla="*/ 148 h 276"/>
                  <a:gd name="T10" fmla="*/ 0 w 185"/>
                  <a:gd name="T11" fmla="*/ 222 h 276"/>
                  <a:gd name="T12" fmla="*/ 25 w 185"/>
                  <a:gd name="T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276">
                    <a:moveTo>
                      <a:pt x="25" y="276"/>
                    </a:moveTo>
                    <a:cubicBezTo>
                      <a:pt x="88" y="267"/>
                      <a:pt x="135" y="227"/>
                      <a:pt x="160" y="166"/>
                    </a:cubicBezTo>
                    <a:cubicBezTo>
                      <a:pt x="185" y="105"/>
                      <a:pt x="182" y="36"/>
                      <a:pt x="179" y="0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36" y="59"/>
                      <a:pt x="131" y="110"/>
                      <a:pt x="115" y="148"/>
                    </a:cubicBezTo>
                    <a:cubicBezTo>
                      <a:pt x="96" y="192"/>
                      <a:pt x="42" y="224"/>
                      <a:pt x="0" y="222"/>
                    </a:cubicBezTo>
                    <a:lnTo>
                      <a:pt x="25" y="276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ïṣľiḓè"/>
              <p:cNvSpPr/>
              <p:nvPr/>
            </p:nvSpPr>
            <p:spPr bwMode="auto">
              <a:xfrm>
                <a:off x="11095890" y="2396721"/>
                <a:ext cx="81425" cy="16349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sľíḍê"/>
              <p:cNvSpPr/>
              <p:nvPr/>
            </p:nvSpPr>
            <p:spPr bwMode="auto">
              <a:xfrm>
                <a:off x="11095890" y="2396721"/>
                <a:ext cx="81425" cy="16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ṩ1îḓe"/>
              <p:cNvSpPr/>
              <p:nvPr/>
            </p:nvSpPr>
            <p:spPr bwMode="auto">
              <a:xfrm>
                <a:off x="11095890" y="2403830"/>
                <a:ext cx="81425" cy="34250"/>
              </a:xfrm>
              <a:custGeom>
                <a:avLst/>
                <a:gdLst>
                  <a:gd name="T0" fmla="*/ 69 w 69"/>
                  <a:gd name="T1" fmla="*/ 0 h 29"/>
                  <a:gd name="T2" fmla="*/ 69 w 69"/>
                  <a:gd name="T3" fmla="*/ 0 h 29"/>
                  <a:gd name="T4" fmla="*/ 35 w 69"/>
                  <a:gd name="T5" fmla="*/ 12 h 29"/>
                  <a:gd name="T6" fmla="*/ 1 w 69"/>
                  <a:gd name="T7" fmla="*/ 0 h 29"/>
                  <a:gd name="T8" fmla="*/ 0 w 69"/>
                  <a:gd name="T9" fmla="*/ 0 h 29"/>
                  <a:gd name="T10" fmla="*/ 0 w 69"/>
                  <a:gd name="T11" fmla="*/ 5 h 29"/>
                  <a:gd name="T12" fmla="*/ 69 w 69"/>
                  <a:gd name="T13" fmla="*/ 29 h 29"/>
                  <a:gd name="T14" fmla="*/ 69 w 69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9">
                    <a:moveTo>
                      <a:pt x="69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58" y="7"/>
                      <a:pt x="46" y="12"/>
                      <a:pt x="35" y="12"/>
                    </a:cubicBezTo>
                    <a:cubicBezTo>
                      <a:pt x="24" y="12"/>
                      <a:pt x="12" y="7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íŝḷîḑé"/>
              <p:cNvSpPr/>
              <p:nvPr/>
            </p:nvSpPr>
            <p:spPr bwMode="auto">
              <a:xfrm>
                <a:off x="10993140" y="2687523"/>
                <a:ext cx="288217" cy="281755"/>
              </a:xfrm>
              <a:custGeom>
                <a:avLst/>
                <a:gdLst>
                  <a:gd name="T0" fmla="*/ 205 w 246"/>
                  <a:gd name="T1" fmla="*/ 0 h 240"/>
                  <a:gd name="T2" fmla="*/ 123 w 246"/>
                  <a:gd name="T3" fmla="*/ 0 h 240"/>
                  <a:gd name="T4" fmla="*/ 40 w 246"/>
                  <a:gd name="T5" fmla="*/ 0 h 240"/>
                  <a:gd name="T6" fmla="*/ 39 w 246"/>
                  <a:gd name="T7" fmla="*/ 238 h 240"/>
                  <a:gd name="T8" fmla="*/ 42 w 246"/>
                  <a:gd name="T9" fmla="*/ 240 h 240"/>
                  <a:gd name="T10" fmla="*/ 123 w 246"/>
                  <a:gd name="T11" fmla="*/ 240 h 240"/>
                  <a:gd name="T12" fmla="*/ 203 w 246"/>
                  <a:gd name="T13" fmla="*/ 240 h 240"/>
                  <a:gd name="T14" fmla="*/ 206 w 246"/>
                  <a:gd name="T15" fmla="*/ 238 h 240"/>
                  <a:gd name="T16" fmla="*/ 205 w 24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240">
                    <a:moveTo>
                      <a:pt x="205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0" y="62"/>
                      <a:pt x="39" y="238"/>
                    </a:cubicBezTo>
                    <a:cubicBezTo>
                      <a:pt x="40" y="239"/>
                      <a:pt x="41" y="240"/>
                      <a:pt x="42" y="240"/>
                    </a:cubicBezTo>
                    <a:cubicBezTo>
                      <a:pt x="123" y="240"/>
                      <a:pt x="123" y="240"/>
                      <a:pt x="123" y="240"/>
                    </a:cubicBezTo>
                    <a:cubicBezTo>
                      <a:pt x="203" y="240"/>
                      <a:pt x="203" y="240"/>
                      <a:pt x="203" y="240"/>
                    </a:cubicBezTo>
                    <a:cubicBezTo>
                      <a:pt x="204" y="240"/>
                      <a:pt x="206" y="239"/>
                      <a:pt x="206" y="238"/>
                    </a:cubicBezTo>
                    <a:cubicBezTo>
                      <a:pt x="246" y="62"/>
                      <a:pt x="205" y="0"/>
                      <a:pt x="205" y="0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iŝlîḋê"/>
              <p:cNvSpPr/>
              <p:nvPr/>
            </p:nvSpPr>
            <p:spPr bwMode="auto">
              <a:xfrm>
                <a:off x="11026744" y="2723066"/>
                <a:ext cx="227472" cy="57514"/>
              </a:xfrm>
              <a:custGeom>
                <a:avLst/>
                <a:gdLst>
                  <a:gd name="T0" fmla="*/ 187 w 194"/>
                  <a:gd name="T1" fmla="*/ 0 h 49"/>
                  <a:gd name="T2" fmla="*/ 0 w 194"/>
                  <a:gd name="T3" fmla="*/ 0 h 49"/>
                  <a:gd name="T4" fmla="*/ 0 w 194"/>
                  <a:gd name="T5" fmla="*/ 0 h 49"/>
                  <a:gd name="T6" fmla="*/ 194 w 194"/>
                  <a:gd name="T7" fmla="*/ 49 h 49"/>
                  <a:gd name="T8" fmla="*/ 187 w 194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9">
                    <a:moveTo>
                      <a:pt x="18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3" y="28"/>
                      <a:pt x="190" y="12"/>
                      <a:pt x="187" y="0"/>
                    </a:cubicBezTo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í$ľíḍè"/>
              <p:cNvSpPr/>
              <p:nvPr/>
            </p:nvSpPr>
            <p:spPr bwMode="auto">
              <a:xfrm>
                <a:off x="11009296" y="2441311"/>
                <a:ext cx="255906" cy="281755"/>
              </a:xfrm>
              <a:custGeom>
                <a:avLst/>
                <a:gdLst>
                  <a:gd name="T0" fmla="*/ 181 w 218"/>
                  <a:gd name="T1" fmla="*/ 118 h 240"/>
                  <a:gd name="T2" fmla="*/ 144 w 218"/>
                  <a:gd name="T3" fmla="*/ 0 h 240"/>
                  <a:gd name="T4" fmla="*/ 109 w 218"/>
                  <a:gd name="T5" fmla="*/ 81 h 240"/>
                  <a:gd name="T6" fmla="*/ 74 w 218"/>
                  <a:gd name="T7" fmla="*/ 0 h 240"/>
                  <a:gd name="T8" fmla="*/ 37 w 218"/>
                  <a:gd name="T9" fmla="*/ 118 h 240"/>
                  <a:gd name="T10" fmla="*/ 5 w 218"/>
                  <a:gd name="T11" fmla="*/ 240 h 240"/>
                  <a:gd name="T12" fmla="*/ 109 w 218"/>
                  <a:gd name="T13" fmla="*/ 240 h 240"/>
                  <a:gd name="T14" fmla="*/ 212 w 218"/>
                  <a:gd name="T15" fmla="*/ 240 h 240"/>
                  <a:gd name="T16" fmla="*/ 181 w 218"/>
                  <a:gd name="T17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0">
                    <a:moveTo>
                      <a:pt x="181" y="118"/>
                    </a:moveTo>
                    <a:cubicBezTo>
                      <a:pt x="209" y="89"/>
                      <a:pt x="218" y="31"/>
                      <a:pt x="144" y="0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31"/>
                      <a:pt x="9" y="89"/>
                      <a:pt x="37" y="118"/>
                    </a:cubicBezTo>
                    <a:cubicBezTo>
                      <a:pt x="37" y="118"/>
                      <a:pt x="27" y="155"/>
                      <a:pt x="5" y="240"/>
                    </a:cubicBezTo>
                    <a:cubicBezTo>
                      <a:pt x="109" y="240"/>
                      <a:pt x="109" y="240"/>
                      <a:pt x="109" y="240"/>
                    </a:cubicBezTo>
                    <a:cubicBezTo>
                      <a:pt x="212" y="240"/>
                      <a:pt x="212" y="240"/>
                      <a:pt x="212" y="240"/>
                    </a:cubicBezTo>
                    <a:cubicBezTo>
                      <a:pt x="191" y="155"/>
                      <a:pt x="181" y="118"/>
                      <a:pt x="181" y="118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iṧ1íde"/>
              <p:cNvSpPr/>
              <p:nvPr/>
            </p:nvSpPr>
            <p:spPr bwMode="auto">
              <a:xfrm>
                <a:off x="11133371" y="2533075"/>
                <a:ext cx="7109" cy="189991"/>
              </a:xfrm>
              <a:custGeom>
                <a:avLst/>
                <a:gdLst>
                  <a:gd name="T0" fmla="*/ 11 w 11"/>
                  <a:gd name="T1" fmla="*/ 0 h 294"/>
                  <a:gd name="T2" fmla="*/ 6 w 11"/>
                  <a:gd name="T3" fmla="*/ 5 h 294"/>
                  <a:gd name="T4" fmla="*/ 0 w 11"/>
                  <a:gd name="T5" fmla="*/ 0 h 294"/>
                  <a:gd name="T6" fmla="*/ 0 w 11"/>
                  <a:gd name="T7" fmla="*/ 294 h 294"/>
                  <a:gd name="T8" fmla="*/ 11 w 11"/>
                  <a:gd name="T9" fmla="*/ 294 h 294"/>
                  <a:gd name="T10" fmla="*/ 11 w 11"/>
                  <a:gd name="T11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94">
                    <a:moveTo>
                      <a:pt x="11" y="0"/>
                    </a:moveTo>
                    <a:lnTo>
                      <a:pt x="6" y="5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11" y="29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ísļîḋe"/>
              <p:cNvSpPr/>
              <p:nvPr/>
            </p:nvSpPr>
            <p:spPr bwMode="auto">
              <a:xfrm>
                <a:off x="11133371" y="2533075"/>
                <a:ext cx="7109" cy="189991"/>
              </a:xfrm>
              <a:custGeom>
                <a:avLst/>
                <a:gdLst>
                  <a:gd name="T0" fmla="*/ 11 w 11"/>
                  <a:gd name="T1" fmla="*/ 0 h 294"/>
                  <a:gd name="T2" fmla="*/ 6 w 11"/>
                  <a:gd name="T3" fmla="*/ 5 h 294"/>
                  <a:gd name="T4" fmla="*/ 0 w 11"/>
                  <a:gd name="T5" fmla="*/ 0 h 294"/>
                  <a:gd name="T6" fmla="*/ 0 w 11"/>
                  <a:gd name="T7" fmla="*/ 294 h 294"/>
                  <a:gd name="T8" fmla="*/ 11 w 11"/>
                  <a:gd name="T9" fmla="*/ 294 h 294"/>
                  <a:gd name="T10" fmla="*/ 11 w 11"/>
                  <a:gd name="T11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94">
                    <a:moveTo>
                      <a:pt x="11" y="0"/>
                    </a:moveTo>
                    <a:lnTo>
                      <a:pt x="6" y="5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11" y="294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ïsḷiďè"/>
              <p:cNvSpPr/>
              <p:nvPr/>
            </p:nvSpPr>
            <p:spPr bwMode="auto">
              <a:xfrm>
                <a:off x="11055178" y="2423863"/>
                <a:ext cx="82071" cy="112444"/>
              </a:xfrm>
              <a:custGeom>
                <a:avLst/>
                <a:gdLst>
                  <a:gd name="T0" fmla="*/ 0 w 127"/>
                  <a:gd name="T1" fmla="*/ 44 h 174"/>
                  <a:gd name="T2" fmla="*/ 60 w 127"/>
                  <a:gd name="T3" fmla="*/ 65 h 174"/>
                  <a:gd name="T4" fmla="*/ 36 w 127"/>
                  <a:gd name="T5" fmla="*/ 98 h 174"/>
                  <a:gd name="T6" fmla="*/ 127 w 127"/>
                  <a:gd name="T7" fmla="*/ 174 h 174"/>
                  <a:gd name="T8" fmla="*/ 63 w 127"/>
                  <a:gd name="T9" fmla="*/ 0 h 174"/>
                  <a:gd name="T10" fmla="*/ 0 w 127"/>
                  <a:gd name="T11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174">
                    <a:moveTo>
                      <a:pt x="0" y="44"/>
                    </a:moveTo>
                    <a:lnTo>
                      <a:pt x="60" y="65"/>
                    </a:lnTo>
                    <a:lnTo>
                      <a:pt x="36" y="98"/>
                    </a:lnTo>
                    <a:lnTo>
                      <a:pt x="127" y="174"/>
                    </a:lnTo>
                    <a:lnTo>
                      <a:pt x="6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íṡḻîďê"/>
              <p:cNvSpPr/>
              <p:nvPr/>
            </p:nvSpPr>
            <p:spPr bwMode="auto">
              <a:xfrm>
                <a:off x="11137248" y="2423863"/>
                <a:ext cx="80778" cy="112444"/>
              </a:xfrm>
              <a:custGeom>
                <a:avLst/>
                <a:gdLst>
                  <a:gd name="T0" fmla="*/ 125 w 125"/>
                  <a:gd name="T1" fmla="*/ 44 h 174"/>
                  <a:gd name="T2" fmla="*/ 63 w 125"/>
                  <a:gd name="T3" fmla="*/ 0 h 174"/>
                  <a:gd name="T4" fmla="*/ 0 w 125"/>
                  <a:gd name="T5" fmla="*/ 174 h 174"/>
                  <a:gd name="T6" fmla="*/ 89 w 125"/>
                  <a:gd name="T7" fmla="*/ 98 h 174"/>
                  <a:gd name="T8" fmla="*/ 65 w 125"/>
                  <a:gd name="T9" fmla="*/ 65 h 174"/>
                  <a:gd name="T10" fmla="*/ 125 w 125"/>
                  <a:gd name="T11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74">
                    <a:moveTo>
                      <a:pt x="125" y="44"/>
                    </a:moveTo>
                    <a:lnTo>
                      <a:pt x="63" y="0"/>
                    </a:lnTo>
                    <a:lnTo>
                      <a:pt x="0" y="174"/>
                    </a:lnTo>
                    <a:lnTo>
                      <a:pt x="89" y="98"/>
                    </a:lnTo>
                    <a:lnTo>
                      <a:pt x="65" y="65"/>
                    </a:lnTo>
                    <a:lnTo>
                      <a:pt x="125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işḷîdè"/>
              <p:cNvSpPr/>
              <p:nvPr/>
            </p:nvSpPr>
            <p:spPr bwMode="auto">
              <a:xfrm>
                <a:off x="11187654" y="2263598"/>
                <a:ext cx="98226" cy="191930"/>
              </a:xfrm>
              <a:custGeom>
                <a:avLst/>
                <a:gdLst>
                  <a:gd name="T0" fmla="*/ 84 w 84"/>
                  <a:gd name="T1" fmla="*/ 164 h 164"/>
                  <a:gd name="T2" fmla="*/ 50 w 84"/>
                  <a:gd name="T3" fmla="*/ 145 h 164"/>
                  <a:gd name="T4" fmla="*/ 54 w 84"/>
                  <a:gd name="T5" fmla="*/ 159 h 164"/>
                  <a:gd name="T6" fmla="*/ 25 w 84"/>
                  <a:gd name="T7" fmla="*/ 134 h 164"/>
                  <a:gd name="T8" fmla="*/ 2 w 84"/>
                  <a:gd name="T9" fmla="*/ 41 h 164"/>
                  <a:gd name="T10" fmla="*/ 7 w 84"/>
                  <a:gd name="T11" fmla="*/ 19 h 164"/>
                  <a:gd name="T12" fmla="*/ 17 w 84"/>
                  <a:gd name="T13" fmla="*/ 6 h 164"/>
                  <a:gd name="T14" fmla="*/ 26 w 84"/>
                  <a:gd name="T15" fmla="*/ 1 h 164"/>
                  <a:gd name="T16" fmla="*/ 39 w 84"/>
                  <a:gd name="T17" fmla="*/ 3 h 164"/>
                  <a:gd name="T18" fmla="*/ 58 w 84"/>
                  <a:gd name="T19" fmla="*/ 29 h 164"/>
                  <a:gd name="T20" fmla="*/ 71 w 84"/>
                  <a:gd name="T21" fmla="*/ 128 h 164"/>
                  <a:gd name="T22" fmla="*/ 84 w 84"/>
                  <a:gd name="T2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164">
                    <a:moveTo>
                      <a:pt x="84" y="164"/>
                    </a:moveTo>
                    <a:cubicBezTo>
                      <a:pt x="72" y="161"/>
                      <a:pt x="61" y="151"/>
                      <a:pt x="50" y="145"/>
                    </a:cubicBezTo>
                    <a:cubicBezTo>
                      <a:pt x="51" y="148"/>
                      <a:pt x="52" y="156"/>
                      <a:pt x="54" y="159"/>
                    </a:cubicBezTo>
                    <a:cubicBezTo>
                      <a:pt x="42" y="154"/>
                      <a:pt x="33" y="144"/>
                      <a:pt x="25" y="134"/>
                    </a:cubicBezTo>
                    <a:cubicBezTo>
                      <a:pt x="7" y="107"/>
                      <a:pt x="0" y="73"/>
                      <a:pt x="2" y="41"/>
                    </a:cubicBezTo>
                    <a:cubicBezTo>
                      <a:pt x="3" y="33"/>
                      <a:pt x="4" y="26"/>
                      <a:pt x="7" y="19"/>
                    </a:cubicBezTo>
                    <a:cubicBezTo>
                      <a:pt x="9" y="14"/>
                      <a:pt x="13" y="9"/>
                      <a:pt x="17" y="6"/>
                    </a:cubicBezTo>
                    <a:cubicBezTo>
                      <a:pt x="19" y="3"/>
                      <a:pt x="22" y="1"/>
                      <a:pt x="26" y="1"/>
                    </a:cubicBezTo>
                    <a:cubicBezTo>
                      <a:pt x="30" y="0"/>
                      <a:pt x="35" y="1"/>
                      <a:pt x="39" y="3"/>
                    </a:cubicBezTo>
                    <a:cubicBezTo>
                      <a:pt x="49" y="9"/>
                      <a:pt x="54" y="19"/>
                      <a:pt x="58" y="29"/>
                    </a:cubicBezTo>
                    <a:cubicBezTo>
                      <a:pt x="70" y="60"/>
                      <a:pt x="67" y="95"/>
                      <a:pt x="71" y="128"/>
                    </a:cubicBezTo>
                    <a:cubicBezTo>
                      <a:pt x="73" y="141"/>
                      <a:pt x="76" y="154"/>
                      <a:pt x="84" y="164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ṡḻïḍê"/>
              <p:cNvSpPr/>
              <p:nvPr/>
            </p:nvSpPr>
            <p:spPr bwMode="auto">
              <a:xfrm>
                <a:off x="11049362" y="2150508"/>
                <a:ext cx="175773" cy="267538"/>
              </a:xfrm>
              <a:custGeom>
                <a:avLst/>
                <a:gdLst>
                  <a:gd name="T0" fmla="*/ 75 w 150"/>
                  <a:gd name="T1" fmla="*/ 0 h 228"/>
                  <a:gd name="T2" fmla="*/ 0 w 150"/>
                  <a:gd name="T3" fmla="*/ 75 h 228"/>
                  <a:gd name="T4" fmla="*/ 0 w 150"/>
                  <a:gd name="T5" fmla="*/ 153 h 228"/>
                  <a:gd name="T6" fmla="*/ 75 w 150"/>
                  <a:gd name="T7" fmla="*/ 228 h 228"/>
                  <a:gd name="T8" fmla="*/ 150 w 150"/>
                  <a:gd name="T9" fmla="*/ 153 h 228"/>
                  <a:gd name="T10" fmla="*/ 150 w 150"/>
                  <a:gd name="T11" fmla="*/ 75 h 228"/>
                  <a:gd name="T12" fmla="*/ 75 w 150"/>
                  <a:gd name="T1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28">
                    <a:moveTo>
                      <a:pt x="75" y="0"/>
                    </a:moveTo>
                    <a:cubicBezTo>
                      <a:pt x="42" y="0"/>
                      <a:pt x="0" y="42"/>
                      <a:pt x="0" y="75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86"/>
                      <a:pt x="42" y="228"/>
                      <a:pt x="75" y="228"/>
                    </a:cubicBezTo>
                    <a:cubicBezTo>
                      <a:pt x="108" y="228"/>
                      <a:pt x="150" y="186"/>
                      <a:pt x="150" y="153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42"/>
                      <a:pt x="108" y="0"/>
                      <a:pt x="75" y="0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sḷîdé"/>
              <p:cNvSpPr/>
              <p:nvPr/>
            </p:nvSpPr>
            <p:spPr bwMode="auto">
              <a:xfrm>
                <a:off x="11105584" y="2363117"/>
                <a:ext cx="63330" cy="27788"/>
              </a:xfrm>
              <a:custGeom>
                <a:avLst/>
                <a:gdLst>
                  <a:gd name="T0" fmla="*/ 54 w 54"/>
                  <a:gd name="T1" fmla="*/ 0 h 24"/>
                  <a:gd name="T2" fmla="*/ 27 w 54"/>
                  <a:gd name="T3" fmla="*/ 24 h 24"/>
                  <a:gd name="T4" fmla="*/ 0 w 54"/>
                  <a:gd name="T5" fmla="*/ 0 h 24"/>
                  <a:gd name="T6" fmla="*/ 54 w 5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14"/>
                      <a:pt x="42" y="24"/>
                      <a:pt x="27" y="24"/>
                    </a:cubicBezTo>
                    <a:cubicBezTo>
                      <a:pt x="12" y="24"/>
                      <a:pt x="0" y="14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ṥľíḓe"/>
              <p:cNvSpPr/>
              <p:nvPr/>
            </p:nvSpPr>
            <p:spPr bwMode="auto">
              <a:xfrm>
                <a:off x="11110107" y="2363117"/>
                <a:ext cx="52990" cy="10340"/>
              </a:xfrm>
              <a:custGeom>
                <a:avLst/>
                <a:gdLst>
                  <a:gd name="T0" fmla="*/ 41 w 45"/>
                  <a:gd name="T1" fmla="*/ 9 h 9"/>
                  <a:gd name="T2" fmla="*/ 4 w 45"/>
                  <a:gd name="T3" fmla="*/ 9 h 9"/>
                  <a:gd name="T4" fmla="*/ 0 w 45"/>
                  <a:gd name="T5" fmla="*/ 5 h 9"/>
                  <a:gd name="T6" fmla="*/ 0 w 45"/>
                  <a:gd name="T7" fmla="*/ 0 h 9"/>
                  <a:gd name="T8" fmla="*/ 45 w 45"/>
                  <a:gd name="T9" fmla="*/ 0 h 9"/>
                  <a:gd name="T10" fmla="*/ 45 w 45"/>
                  <a:gd name="T11" fmla="*/ 5 h 9"/>
                  <a:gd name="T12" fmla="*/ 41 w 4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9">
                    <a:moveTo>
                      <a:pt x="41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8"/>
                      <a:pt x="43" y="9"/>
                      <a:pt x="41" y="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sliďe"/>
              <p:cNvSpPr/>
              <p:nvPr/>
            </p:nvSpPr>
            <p:spPr bwMode="auto">
              <a:xfrm>
                <a:off x="11013820" y="2124013"/>
                <a:ext cx="246213" cy="191930"/>
              </a:xfrm>
              <a:custGeom>
                <a:avLst/>
                <a:gdLst>
                  <a:gd name="T0" fmla="*/ 105 w 210"/>
                  <a:gd name="T1" fmla="*/ 0 h 164"/>
                  <a:gd name="T2" fmla="*/ 33 w 210"/>
                  <a:gd name="T3" fmla="*/ 164 h 164"/>
                  <a:gd name="T4" fmla="*/ 105 w 210"/>
                  <a:gd name="T5" fmla="*/ 55 h 164"/>
                  <a:gd name="T6" fmla="*/ 177 w 210"/>
                  <a:gd name="T7" fmla="*/ 164 h 164"/>
                  <a:gd name="T8" fmla="*/ 105 w 210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164">
                    <a:moveTo>
                      <a:pt x="105" y="0"/>
                    </a:moveTo>
                    <a:cubicBezTo>
                      <a:pt x="0" y="0"/>
                      <a:pt x="5" y="142"/>
                      <a:pt x="33" y="164"/>
                    </a:cubicBezTo>
                    <a:cubicBezTo>
                      <a:pt x="33" y="164"/>
                      <a:pt x="7" y="55"/>
                      <a:pt x="105" y="55"/>
                    </a:cubicBezTo>
                    <a:cubicBezTo>
                      <a:pt x="202" y="55"/>
                      <a:pt x="177" y="164"/>
                      <a:pt x="177" y="164"/>
                    </a:cubicBezTo>
                    <a:cubicBezTo>
                      <a:pt x="205" y="142"/>
                      <a:pt x="210" y="0"/>
                      <a:pt x="105" y="0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íṩḻide"/>
              <p:cNvSpPr/>
              <p:nvPr/>
            </p:nvSpPr>
            <p:spPr bwMode="auto">
              <a:xfrm>
                <a:off x="11031268" y="2275230"/>
                <a:ext cx="35543" cy="53637"/>
              </a:xfrm>
              <a:custGeom>
                <a:avLst/>
                <a:gdLst>
                  <a:gd name="T0" fmla="*/ 15 w 30"/>
                  <a:gd name="T1" fmla="*/ 0 h 46"/>
                  <a:gd name="T2" fmla="*/ 0 w 30"/>
                  <a:gd name="T3" fmla="*/ 15 h 46"/>
                  <a:gd name="T4" fmla="*/ 0 w 30"/>
                  <a:gd name="T5" fmla="*/ 31 h 46"/>
                  <a:gd name="T6" fmla="*/ 15 w 30"/>
                  <a:gd name="T7" fmla="*/ 46 h 46"/>
                  <a:gd name="T8" fmla="*/ 30 w 30"/>
                  <a:gd name="T9" fmla="*/ 31 h 46"/>
                  <a:gd name="T10" fmla="*/ 30 w 30"/>
                  <a:gd name="T11" fmla="*/ 15 h 46"/>
                  <a:gd name="T12" fmla="*/ 15 w 3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6"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6" y="46"/>
                      <a:pt x="15" y="46"/>
                    </a:cubicBezTo>
                    <a:cubicBezTo>
                      <a:pt x="23" y="46"/>
                      <a:pt x="30" y="39"/>
                      <a:pt x="30" y="31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íṧḻídê"/>
              <p:cNvSpPr/>
              <p:nvPr/>
            </p:nvSpPr>
            <p:spPr bwMode="auto">
              <a:xfrm>
                <a:off x="11207688" y="2275230"/>
                <a:ext cx="34896" cy="53637"/>
              </a:xfrm>
              <a:custGeom>
                <a:avLst/>
                <a:gdLst>
                  <a:gd name="T0" fmla="*/ 15 w 30"/>
                  <a:gd name="T1" fmla="*/ 0 h 46"/>
                  <a:gd name="T2" fmla="*/ 0 w 30"/>
                  <a:gd name="T3" fmla="*/ 15 h 46"/>
                  <a:gd name="T4" fmla="*/ 0 w 30"/>
                  <a:gd name="T5" fmla="*/ 31 h 46"/>
                  <a:gd name="T6" fmla="*/ 15 w 30"/>
                  <a:gd name="T7" fmla="*/ 46 h 46"/>
                  <a:gd name="T8" fmla="*/ 30 w 30"/>
                  <a:gd name="T9" fmla="*/ 31 h 46"/>
                  <a:gd name="T10" fmla="*/ 30 w 30"/>
                  <a:gd name="T11" fmla="*/ 15 h 46"/>
                  <a:gd name="T12" fmla="*/ 15 w 3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6"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6" y="46"/>
                      <a:pt x="15" y="46"/>
                    </a:cubicBezTo>
                    <a:cubicBezTo>
                      <a:pt x="23" y="46"/>
                      <a:pt x="30" y="39"/>
                      <a:pt x="30" y="31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isļïḋê"/>
              <p:cNvSpPr/>
              <p:nvPr/>
            </p:nvSpPr>
            <p:spPr bwMode="auto">
              <a:xfrm>
                <a:off x="11020928" y="2098810"/>
                <a:ext cx="213901" cy="177066"/>
              </a:xfrm>
              <a:custGeom>
                <a:avLst/>
                <a:gdLst>
                  <a:gd name="T0" fmla="*/ 155 w 182"/>
                  <a:gd name="T1" fmla="*/ 139 h 151"/>
                  <a:gd name="T2" fmla="*/ 139 w 182"/>
                  <a:gd name="T3" fmla="*/ 120 h 151"/>
                  <a:gd name="T4" fmla="*/ 182 w 182"/>
                  <a:gd name="T5" fmla="*/ 136 h 151"/>
                  <a:gd name="T6" fmla="*/ 153 w 182"/>
                  <a:gd name="T7" fmla="*/ 53 h 151"/>
                  <a:gd name="T8" fmla="*/ 28 w 182"/>
                  <a:gd name="T9" fmla="*/ 87 h 151"/>
                  <a:gd name="T10" fmla="*/ 24 w 182"/>
                  <a:gd name="T11" fmla="*/ 150 h 151"/>
                  <a:gd name="T12" fmla="*/ 70 w 182"/>
                  <a:gd name="T13" fmla="*/ 92 h 151"/>
                  <a:gd name="T14" fmla="*/ 115 w 182"/>
                  <a:gd name="T15" fmla="*/ 130 h 151"/>
                  <a:gd name="T16" fmla="*/ 101 w 182"/>
                  <a:gd name="T17" fmla="*/ 107 h 151"/>
                  <a:gd name="T18" fmla="*/ 155 w 182"/>
                  <a:gd name="T19" fmla="*/ 13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151">
                    <a:moveTo>
                      <a:pt x="155" y="139"/>
                    </a:moveTo>
                    <a:cubicBezTo>
                      <a:pt x="148" y="133"/>
                      <a:pt x="143" y="127"/>
                      <a:pt x="139" y="120"/>
                    </a:cubicBezTo>
                    <a:cubicBezTo>
                      <a:pt x="151" y="130"/>
                      <a:pt x="168" y="136"/>
                      <a:pt x="182" y="136"/>
                    </a:cubicBezTo>
                    <a:cubicBezTo>
                      <a:pt x="164" y="109"/>
                      <a:pt x="171" y="63"/>
                      <a:pt x="153" y="53"/>
                    </a:cubicBezTo>
                    <a:cubicBezTo>
                      <a:pt x="56" y="0"/>
                      <a:pt x="28" y="87"/>
                      <a:pt x="28" y="87"/>
                    </a:cubicBezTo>
                    <a:cubicBezTo>
                      <a:pt x="28" y="87"/>
                      <a:pt x="0" y="151"/>
                      <a:pt x="24" y="150"/>
                    </a:cubicBezTo>
                    <a:cubicBezTo>
                      <a:pt x="39" y="150"/>
                      <a:pt x="58" y="116"/>
                      <a:pt x="70" y="92"/>
                    </a:cubicBezTo>
                    <a:cubicBezTo>
                      <a:pt x="81" y="107"/>
                      <a:pt x="97" y="122"/>
                      <a:pt x="115" y="130"/>
                    </a:cubicBezTo>
                    <a:cubicBezTo>
                      <a:pt x="107" y="123"/>
                      <a:pt x="103" y="115"/>
                      <a:pt x="101" y="107"/>
                    </a:cubicBezTo>
                    <a:cubicBezTo>
                      <a:pt x="114" y="122"/>
                      <a:pt x="134" y="134"/>
                      <a:pt x="155" y="139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îşlíḑè"/>
              <p:cNvSpPr/>
              <p:nvPr/>
            </p:nvSpPr>
            <p:spPr bwMode="auto">
              <a:xfrm>
                <a:off x="11119800" y="2224824"/>
                <a:ext cx="105335" cy="193222"/>
              </a:xfrm>
              <a:custGeom>
                <a:avLst/>
                <a:gdLst>
                  <a:gd name="T0" fmla="*/ 52 w 90"/>
                  <a:gd name="T1" fmla="*/ 75 h 165"/>
                  <a:gd name="T2" fmla="*/ 40 w 90"/>
                  <a:gd name="T3" fmla="*/ 64 h 165"/>
                  <a:gd name="T4" fmla="*/ 52 w 90"/>
                  <a:gd name="T5" fmla="*/ 52 h 165"/>
                  <a:gd name="T6" fmla="*/ 52 w 90"/>
                  <a:gd name="T7" fmla="*/ 52 h 165"/>
                  <a:gd name="T8" fmla="*/ 64 w 90"/>
                  <a:gd name="T9" fmla="*/ 63 h 165"/>
                  <a:gd name="T10" fmla="*/ 53 w 90"/>
                  <a:gd name="T11" fmla="*/ 75 h 165"/>
                  <a:gd name="T12" fmla="*/ 52 w 90"/>
                  <a:gd name="T13" fmla="*/ 75 h 165"/>
                  <a:gd name="T14" fmla="*/ 17 w 90"/>
                  <a:gd name="T15" fmla="*/ 0 h 165"/>
                  <a:gd name="T16" fmla="*/ 31 w 90"/>
                  <a:gd name="T17" fmla="*/ 23 h 165"/>
                  <a:gd name="T18" fmla="*/ 31 w 90"/>
                  <a:gd name="T19" fmla="*/ 23 h 165"/>
                  <a:gd name="T20" fmla="*/ 31 w 90"/>
                  <a:gd name="T21" fmla="*/ 23 h 165"/>
                  <a:gd name="T22" fmla="*/ 31 w 90"/>
                  <a:gd name="T23" fmla="*/ 23 h 165"/>
                  <a:gd name="T24" fmla="*/ 30 w 90"/>
                  <a:gd name="T25" fmla="*/ 23 h 165"/>
                  <a:gd name="T26" fmla="*/ 30 w 90"/>
                  <a:gd name="T27" fmla="*/ 23 h 165"/>
                  <a:gd name="T28" fmla="*/ 30 w 90"/>
                  <a:gd name="T29" fmla="*/ 23 h 165"/>
                  <a:gd name="T30" fmla="*/ 15 w 90"/>
                  <a:gd name="T31" fmla="*/ 14 h 165"/>
                  <a:gd name="T32" fmla="*/ 15 w 90"/>
                  <a:gd name="T33" fmla="*/ 58 h 165"/>
                  <a:gd name="T34" fmla="*/ 0 w 90"/>
                  <a:gd name="T35" fmla="*/ 100 h 165"/>
                  <a:gd name="T36" fmla="*/ 15 w 90"/>
                  <a:gd name="T37" fmla="*/ 103 h 165"/>
                  <a:gd name="T38" fmla="*/ 15 w 90"/>
                  <a:gd name="T39" fmla="*/ 118 h 165"/>
                  <a:gd name="T40" fmla="*/ 37 w 90"/>
                  <a:gd name="T41" fmla="*/ 118 h 165"/>
                  <a:gd name="T42" fmla="*/ 42 w 90"/>
                  <a:gd name="T43" fmla="*/ 118 h 165"/>
                  <a:gd name="T44" fmla="*/ 15 w 90"/>
                  <a:gd name="T45" fmla="*/ 142 h 165"/>
                  <a:gd name="T46" fmla="*/ 15 w 90"/>
                  <a:gd name="T47" fmla="*/ 165 h 165"/>
                  <a:gd name="T48" fmla="*/ 90 w 90"/>
                  <a:gd name="T49" fmla="*/ 90 h 165"/>
                  <a:gd name="T50" fmla="*/ 90 w 90"/>
                  <a:gd name="T51" fmla="*/ 89 h 165"/>
                  <a:gd name="T52" fmla="*/ 75 w 90"/>
                  <a:gd name="T53" fmla="*/ 74 h 165"/>
                  <a:gd name="T54" fmla="*/ 75 w 90"/>
                  <a:gd name="T55" fmla="*/ 58 h 165"/>
                  <a:gd name="T56" fmla="*/ 90 w 90"/>
                  <a:gd name="T57" fmla="*/ 43 h 165"/>
                  <a:gd name="T58" fmla="*/ 88 w 90"/>
                  <a:gd name="T59" fmla="*/ 28 h 165"/>
                  <a:gd name="T60" fmla="*/ 56 w 90"/>
                  <a:gd name="T61" fmla="*/ 14 h 165"/>
                  <a:gd name="T62" fmla="*/ 56 w 90"/>
                  <a:gd name="T63" fmla="*/ 14 h 165"/>
                  <a:gd name="T64" fmla="*/ 56 w 90"/>
                  <a:gd name="T65" fmla="*/ 14 h 165"/>
                  <a:gd name="T66" fmla="*/ 56 w 90"/>
                  <a:gd name="T67" fmla="*/ 14 h 165"/>
                  <a:gd name="T68" fmla="*/ 56 w 90"/>
                  <a:gd name="T69" fmla="*/ 14 h 165"/>
                  <a:gd name="T70" fmla="*/ 56 w 90"/>
                  <a:gd name="T71" fmla="*/ 14 h 165"/>
                  <a:gd name="T72" fmla="*/ 56 w 90"/>
                  <a:gd name="T73" fmla="*/ 14 h 165"/>
                  <a:gd name="T74" fmla="*/ 56 w 90"/>
                  <a:gd name="T75" fmla="*/ 14 h 165"/>
                  <a:gd name="T76" fmla="*/ 56 w 90"/>
                  <a:gd name="T77" fmla="*/ 13 h 165"/>
                  <a:gd name="T78" fmla="*/ 56 w 90"/>
                  <a:gd name="T79" fmla="*/ 13 h 165"/>
                  <a:gd name="T80" fmla="*/ 56 w 90"/>
                  <a:gd name="T81" fmla="*/ 13 h 165"/>
                  <a:gd name="T82" fmla="*/ 56 w 90"/>
                  <a:gd name="T83" fmla="*/ 13 h 165"/>
                  <a:gd name="T84" fmla="*/ 56 w 90"/>
                  <a:gd name="T85" fmla="*/ 13 h 165"/>
                  <a:gd name="T86" fmla="*/ 56 w 90"/>
                  <a:gd name="T87" fmla="*/ 13 h 165"/>
                  <a:gd name="T88" fmla="*/ 56 w 90"/>
                  <a:gd name="T89" fmla="*/ 13 h 165"/>
                  <a:gd name="T90" fmla="*/ 55 w 90"/>
                  <a:gd name="T91" fmla="*/ 13 h 165"/>
                  <a:gd name="T92" fmla="*/ 55 w 90"/>
                  <a:gd name="T93" fmla="*/ 13 h 165"/>
                  <a:gd name="T94" fmla="*/ 71 w 90"/>
                  <a:gd name="T95" fmla="*/ 32 h 165"/>
                  <a:gd name="T96" fmla="*/ 71 w 90"/>
                  <a:gd name="T97" fmla="*/ 32 h 165"/>
                  <a:gd name="T98" fmla="*/ 71 w 90"/>
                  <a:gd name="T99" fmla="*/ 32 h 165"/>
                  <a:gd name="T100" fmla="*/ 17 w 90"/>
                  <a:gd name="T10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" h="165">
                    <a:moveTo>
                      <a:pt x="52" y="75"/>
                    </a:moveTo>
                    <a:cubicBezTo>
                      <a:pt x="46" y="75"/>
                      <a:pt x="41" y="70"/>
                      <a:pt x="40" y="64"/>
                    </a:cubicBezTo>
                    <a:cubicBezTo>
                      <a:pt x="40" y="57"/>
                      <a:pt x="45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9" y="52"/>
                      <a:pt x="64" y="57"/>
                      <a:pt x="64" y="63"/>
                    </a:cubicBezTo>
                    <a:cubicBezTo>
                      <a:pt x="64" y="70"/>
                      <a:pt x="59" y="75"/>
                      <a:pt x="53" y="75"/>
                    </a:cubicBezTo>
                    <a:cubicBezTo>
                      <a:pt x="52" y="75"/>
                      <a:pt x="52" y="75"/>
                      <a:pt x="52" y="75"/>
                    </a:cubicBezTo>
                    <a:moveTo>
                      <a:pt x="17" y="0"/>
                    </a:moveTo>
                    <a:cubicBezTo>
                      <a:pt x="19" y="8"/>
                      <a:pt x="23" y="16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5" y="20"/>
                      <a:pt x="20" y="17"/>
                      <a:pt x="15" y="14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4" y="82"/>
                      <a:pt x="0" y="100"/>
                      <a:pt x="0" y="10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5" y="118"/>
                      <a:pt x="15" y="118"/>
                      <a:pt x="15" y="118"/>
                    </a:cubicBezTo>
                    <a:cubicBezTo>
                      <a:pt x="37" y="118"/>
                      <a:pt x="37" y="118"/>
                      <a:pt x="37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2" y="132"/>
                      <a:pt x="30" y="142"/>
                      <a:pt x="15" y="142"/>
                    </a:cubicBezTo>
                    <a:cubicBezTo>
                      <a:pt x="15" y="165"/>
                      <a:pt x="15" y="165"/>
                      <a:pt x="15" y="165"/>
                    </a:cubicBezTo>
                    <a:cubicBezTo>
                      <a:pt x="48" y="165"/>
                      <a:pt x="90" y="123"/>
                      <a:pt x="90" y="90"/>
                    </a:cubicBezTo>
                    <a:cubicBezTo>
                      <a:pt x="90" y="89"/>
                      <a:pt x="90" y="89"/>
                      <a:pt x="90" y="89"/>
                    </a:cubicBezTo>
                    <a:cubicBezTo>
                      <a:pt x="81" y="89"/>
                      <a:pt x="75" y="82"/>
                      <a:pt x="75" y="74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0"/>
                      <a:pt x="81" y="43"/>
                      <a:pt x="90" y="43"/>
                    </a:cubicBezTo>
                    <a:cubicBezTo>
                      <a:pt x="89" y="38"/>
                      <a:pt x="89" y="33"/>
                      <a:pt x="88" y="28"/>
                    </a:cubicBezTo>
                    <a:cubicBezTo>
                      <a:pt x="77" y="26"/>
                      <a:pt x="65" y="21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9" y="20"/>
                      <a:pt x="64" y="26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50" y="27"/>
                      <a:pt x="30" y="15"/>
                      <a:pt x="17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îṧlîḑe"/>
              <p:cNvSpPr/>
              <p:nvPr/>
            </p:nvSpPr>
            <p:spPr bwMode="auto">
              <a:xfrm>
                <a:off x="11137248" y="2363117"/>
                <a:ext cx="31666" cy="27788"/>
              </a:xfrm>
              <a:custGeom>
                <a:avLst/>
                <a:gdLst>
                  <a:gd name="T0" fmla="*/ 27 w 27"/>
                  <a:gd name="T1" fmla="*/ 0 h 24"/>
                  <a:gd name="T2" fmla="*/ 22 w 27"/>
                  <a:gd name="T3" fmla="*/ 0 h 24"/>
                  <a:gd name="T4" fmla="*/ 22 w 27"/>
                  <a:gd name="T5" fmla="*/ 5 h 24"/>
                  <a:gd name="T6" fmla="*/ 18 w 27"/>
                  <a:gd name="T7" fmla="*/ 9 h 24"/>
                  <a:gd name="T8" fmla="*/ 0 w 27"/>
                  <a:gd name="T9" fmla="*/ 9 h 24"/>
                  <a:gd name="T10" fmla="*/ 0 w 27"/>
                  <a:gd name="T11" fmla="*/ 24 h 24"/>
                  <a:gd name="T12" fmla="*/ 27 w 27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8"/>
                      <a:pt x="20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5" y="24"/>
                      <a:pt x="27" y="14"/>
                      <a:pt x="27" y="0"/>
                    </a:cubicBezTo>
                  </a:path>
                </a:pathLst>
              </a:custGeom>
              <a:solidFill>
                <a:srgbClr val="EC5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śļïḍe"/>
              <p:cNvSpPr/>
              <p:nvPr/>
            </p:nvSpPr>
            <p:spPr bwMode="auto">
              <a:xfrm>
                <a:off x="11137248" y="2363117"/>
                <a:ext cx="25849" cy="10340"/>
              </a:xfrm>
              <a:custGeom>
                <a:avLst/>
                <a:gdLst>
                  <a:gd name="T0" fmla="*/ 22 w 22"/>
                  <a:gd name="T1" fmla="*/ 0 h 9"/>
                  <a:gd name="T2" fmla="*/ 0 w 22"/>
                  <a:gd name="T3" fmla="*/ 0 h 9"/>
                  <a:gd name="T4" fmla="*/ 0 w 22"/>
                  <a:gd name="T5" fmla="*/ 9 h 9"/>
                  <a:gd name="T6" fmla="*/ 18 w 22"/>
                  <a:gd name="T7" fmla="*/ 9 h 9"/>
                  <a:gd name="T8" fmla="*/ 22 w 22"/>
                  <a:gd name="T9" fmla="*/ 5 h 9"/>
                  <a:gd name="T10" fmla="*/ 22 w 22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9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2" y="8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A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iŝḻîḋè"/>
              <p:cNvSpPr/>
              <p:nvPr/>
            </p:nvSpPr>
            <p:spPr bwMode="auto">
              <a:xfrm>
                <a:off x="11222551" y="2257136"/>
                <a:ext cx="2585" cy="18094"/>
              </a:xfrm>
              <a:custGeom>
                <a:avLst/>
                <a:gdLst>
                  <a:gd name="T0" fmla="*/ 0 w 2"/>
                  <a:gd name="T1" fmla="*/ 0 h 15"/>
                  <a:gd name="T2" fmla="*/ 2 w 2"/>
                  <a:gd name="T3" fmla="*/ 15 h 15"/>
                  <a:gd name="T4" fmla="*/ 2 w 2"/>
                  <a:gd name="T5" fmla="*/ 15 h 15"/>
                  <a:gd name="T6" fmla="*/ 2 w 2"/>
                  <a:gd name="T7" fmla="*/ 15 h 15"/>
                  <a:gd name="T8" fmla="*/ 2 w 2"/>
                  <a:gd name="T9" fmla="*/ 15 h 15"/>
                  <a:gd name="T10" fmla="*/ 2 w 2"/>
                  <a:gd name="T11" fmla="*/ 0 h 15"/>
                  <a:gd name="T12" fmla="*/ 0 w 2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5">
                    <a:moveTo>
                      <a:pt x="0" y="0"/>
                    </a:moveTo>
                    <a:cubicBezTo>
                      <a:pt x="1" y="5"/>
                      <a:pt x="1" y="10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ṧľîḋé"/>
              <p:cNvSpPr/>
              <p:nvPr/>
            </p:nvSpPr>
            <p:spPr bwMode="auto">
              <a:xfrm>
                <a:off x="11207688" y="2275230"/>
                <a:ext cx="34896" cy="53637"/>
              </a:xfrm>
              <a:custGeom>
                <a:avLst/>
                <a:gdLst>
                  <a:gd name="T0" fmla="*/ 15 w 30"/>
                  <a:gd name="T1" fmla="*/ 0 h 46"/>
                  <a:gd name="T2" fmla="*/ 15 w 30"/>
                  <a:gd name="T3" fmla="*/ 0 h 46"/>
                  <a:gd name="T4" fmla="*/ 0 w 30"/>
                  <a:gd name="T5" fmla="*/ 15 h 46"/>
                  <a:gd name="T6" fmla="*/ 0 w 30"/>
                  <a:gd name="T7" fmla="*/ 31 h 46"/>
                  <a:gd name="T8" fmla="*/ 15 w 30"/>
                  <a:gd name="T9" fmla="*/ 46 h 46"/>
                  <a:gd name="T10" fmla="*/ 15 w 30"/>
                  <a:gd name="T11" fmla="*/ 46 h 46"/>
                  <a:gd name="T12" fmla="*/ 15 w 30"/>
                  <a:gd name="T13" fmla="*/ 46 h 46"/>
                  <a:gd name="T14" fmla="*/ 30 w 30"/>
                  <a:gd name="T15" fmla="*/ 31 h 46"/>
                  <a:gd name="T16" fmla="*/ 30 w 30"/>
                  <a:gd name="T17" fmla="*/ 15 h 46"/>
                  <a:gd name="T18" fmla="*/ 30 w 30"/>
                  <a:gd name="T19" fmla="*/ 15 h 46"/>
                  <a:gd name="T20" fmla="*/ 29 w 30"/>
                  <a:gd name="T21" fmla="*/ 12 h 46"/>
                  <a:gd name="T22" fmla="*/ 17 w 30"/>
                  <a:gd name="T23" fmla="*/ 0 h 46"/>
                  <a:gd name="T24" fmla="*/ 15 w 30"/>
                  <a:gd name="T25" fmla="*/ 0 h 46"/>
                  <a:gd name="T26" fmla="*/ 15 w 30"/>
                  <a:gd name="T2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46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6" y="46"/>
                      <a:pt x="15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3" y="46"/>
                      <a:pt x="30" y="39"/>
                      <a:pt x="30" y="31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4"/>
                      <a:pt x="30" y="13"/>
                      <a:pt x="29" y="12"/>
                    </a:cubicBezTo>
                    <a:cubicBezTo>
                      <a:pt x="28" y="6"/>
                      <a:pt x="23" y="1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îśḷíḑê"/>
              <p:cNvSpPr/>
              <p:nvPr/>
            </p:nvSpPr>
            <p:spPr bwMode="auto">
              <a:xfrm>
                <a:off x="11137248" y="2224824"/>
                <a:ext cx="87887" cy="37481"/>
              </a:xfrm>
              <a:custGeom>
                <a:avLst/>
                <a:gdLst>
                  <a:gd name="T0" fmla="*/ 16 w 75"/>
                  <a:gd name="T1" fmla="*/ 23 h 32"/>
                  <a:gd name="T2" fmla="*/ 16 w 75"/>
                  <a:gd name="T3" fmla="*/ 23 h 32"/>
                  <a:gd name="T4" fmla="*/ 16 w 75"/>
                  <a:gd name="T5" fmla="*/ 23 h 32"/>
                  <a:gd name="T6" fmla="*/ 16 w 75"/>
                  <a:gd name="T7" fmla="*/ 23 h 32"/>
                  <a:gd name="T8" fmla="*/ 15 w 75"/>
                  <a:gd name="T9" fmla="*/ 23 h 32"/>
                  <a:gd name="T10" fmla="*/ 15 w 75"/>
                  <a:gd name="T11" fmla="*/ 23 h 32"/>
                  <a:gd name="T12" fmla="*/ 15 w 75"/>
                  <a:gd name="T13" fmla="*/ 23 h 32"/>
                  <a:gd name="T14" fmla="*/ 41 w 75"/>
                  <a:gd name="T15" fmla="*/ 14 h 32"/>
                  <a:gd name="T16" fmla="*/ 73 w 75"/>
                  <a:gd name="T17" fmla="*/ 28 h 32"/>
                  <a:gd name="T18" fmla="*/ 75 w 75"/>
                  <a:gd name="T19" fmla="*/ 28 h 32"/>
                  <a:gd name="T20" fmla="*/ 75 w 75"/>
                  <a:gd name="T21" fmla="*/ 28 h 32"/>
                  <a:gd name="T22" fmla="*/ 41 w 75"/>
                  <a:gd name="T23" fmla="*/ 14 h 32"/>
                  <a:gd name="T24" fmla="*/ 41 w 75"/>
                  <a:gd name="T25" fmla="*/ 14 h 32"/>
                  <a:gd name="T26" fmla="*/ 41 w 75"/>
                  <a:gd name="T27" fmla="*/ 14 h 32"/>
                  <a:gd name="T28" fmla="*/ 41 w 75"/>
                  <a:gd name="T29" fmla="*/ 14 h 32"/>
                  <a:gd name="T30" fmla="*/ 0 w 75"/>
                  <a:gd name="T31" fmla="*/ 14 h 32"/>
                  <a:gd name="T32" fmla="*/ 0 w 75"/>
                  <a:gd name="T33" fmla="*/ 14 h 32"/>
                  <a:gd name="T34" fmla="*/ 15 w 75"/>
                  <a:gd name="T35" fmla="*/ 23 h 32"/>
                  <a:gd name="T36" fmla="*/ 0 w 75"/>
                  <a:gd name="T37" fmla="*/ 14 h 32"/>
                  <a:gd name="T38" fmla="*/ 41 w 75"/>
                  <a:gd name="T39" fmla="*/ 14 h 32"/>
                  <a:gd name="T40" fmla="*/ 41 w 75"/>
                  <a:gd name="T41" fmla="*/ 14 h 32"/>
                  <a:gd name="T42" fmla="*/ 41 w 75"/>
                  <a:gd name="T43" fmla="*/ 14 h 32"/>
                  <a:gd name="T44" fmla="*/ 41 w 75"/>
                  <a:gd name="T45" fmla="*/ 14 h 32"/>
                  <a:gd name="T46" fmla="*/ 41 w 75"/>
                  <a:gd name="T47" fmla="*/ 14 h 32"/>
                  <a:gd name="T48" fmla="*/ 41 w 75"/>
                  <a:gd name="T49" fmla="*/ 14 h 32"/>
                  <a:gd name="T50" fmla="*/ 41 w 75"/>
                  <a:gd name="T51" fmla="*/ 13 h 32"/>
                  <a:gd name="T52" fmla="*/ 41 w 75"/>
                  <a:gd name="T53" fmla="*/ 14 h 32"/>
                  <a:gd name="T54" fmla="*/ 41 w 75"/>
                  <a:gd name="T55" fmla="*/ 13 h 32"/>
                  <a:gd name="T56" fmla="*/ 41 w 75"/>
                  <a:gd name="T57" fmla="*/ 13 h 32"/>
                  <a:gd name="T58" fmla="*/ 41 w 75"/>
                  <a:gd name="T59" fmla="*/ 13 h 32"/>
                  <a:gd name="T60" fmla="*/ 41 w 75"/>
                  <a:gd name="T61" fmla="*/ 13 h 32"/>
                  <a:gd name="T62" fmla="*/ 41 w 75"/>
                  <a:gd name="T63" fmla="*/ 13 h 32"/>
                  <a:gd name="T64" fmla="*/ 41 w 75"/>
                  <a:gd name="T65" fmla="*/ 13 h 32"/>
                  <a:gd name="T66" fmla="*/ 41 w 75"/>
                  <a:gd name="T67" fmla="*/ 13 h 32"/>
                  <a:gd name="T68" fmla="*/ 41 w 75"/>
                  <a:gd name="T69" fmla="*/ 13 h 32"/>
                  <a:gd name="T70" fmla="*/ 41 w 75"/>
                  <a:gd name="T71" fmla="*/ 13 h 32"/>
                  <a:gd name="T72" fmla="*/ 41 w 75"/>
                  <a:gd name="T73" fmla="*/ 13 h 32"/>
                  <a:gd name="T74" fmla="*/ 40 w 75"/>
                  <a:gd name="T75" fmla="*/ 13 h 32"/>
                  <a:gd name="T76" fmla="*/ 40 w 75"/>
                  <a:gd name="T77" fmla="*/ 13 h 32"/>
                  <a:gd name="T78" fmla="*/ 40 w 75"/>
                  <a:gd name="T79" fmla="*/ 13 h 32"/>
                  <a:gd name="T80" fmla="*/ 40 w 75"/>
                  <a:gd name="T81" fmla="*/ 13 h 32"/>
                  <a:gd name="T82" fmla="*/ 2 w 75"/>
                  <a:gd name="T83" fmla="*/ 0 h 32"/>
                  <a:gd name="T84" fmla="*/ 2 w 75"/>
                  <a:gd name="T85" fmla="*/ 0 h 32"/>
                  <a:gd name="T86" fmla="*/ 56 w 75"/>
                  <a:gd name="T87" fmla="*/ 32 h 32"/>
                  <a:gd name="T88" fmla="*/ 56 w 75"/>
                  <a:gd name="T89" fmla="*/ 32 h 32"/>
                  <a:gd name="T90" fmla="*/ 2 w 75"/>
                  <a:gd name="T9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5" h="32">
                    <a:moveTo>
                      <a:pt x="16" y="23"/>
                    </a:move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moveTo>
                      <a:pt x="15" y="2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moveTo>
                      <a:pt x="41" y="14"/>
                    </a:moveTo>
                    <a:cubicBezTo>
                      <a:pt x="50" y="21"/>
                      <a:pt x="62" y="26"/>
                      <a:pt x="73" y="28"/>
                    </a:cubicBezTo>
                    <a:cubicBezTo>
                      <a:pt x="74" y="28"/>
                      <a:pt x="74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63" y="27"/>
                      <a:pt x="51" y="21"/>
                      <a:pt x="41" y="14"/>
                    </a:cubicBezTo>
                    <a:moveTo>
                      <a:pt x="41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moveTo>
                      <a:pt x="0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5" y="17"/>
                      <a:pt x="10" y="20"/>
                      <a:pt x="15" y="23"/>
                    </a:cubicBezTo>
                    <a:cubicBezTo>
                      <a:pt x="10" y="20"/>
                      <a:pt x="5" y="17"/>
                      <a:pt x="0" y="14"/>
                    </a:cubicBezTo>
                    <a:moveTo>
                      <a:pt x="41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moveTo>
                      <a:pt x="41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moveTo>
                      <a:pt x="41" y="13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0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5" y="15"/>
                      <a:pt x="35" y="27"/>
                      <a:pt x="56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35" y="27"/>
                      <a:pt x="15" y="15"/>
                      <a:pt x="2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ïṧḷíḑè"/>
              <p:cNvSpPr/>
              <p:nvPr/>
            </p:nvSpPr>
            <p:spPr bwMode="auto">
              <a:xfrm>
                <a:off x="11078442" y="2285570"/>
                <a:ext cx="28434" cy="27142"/>
              </a:xfrm>
              <a:custGeom>
                <a:avLst/>
                <a:gdLst>
                  <a:gd name="T0" fmla="*/ 12 w 24"/>
                  <a:gd name="T1" fmla="*/ 0 h 23"/>
                  <a:gd name="T2" fmla="*/ 12 w 24"/>
                  <a:gd name="T3" fmla="*/ 0 h 23"/>
                  <a:gd name="T4" fmla="*/ 0 w 24"/>
                  <a:gd name="T5" fmla="*/ 12 h 23"/>
                  <a:gd name="T6" fmla="*/ 12 w 24"/>
                  <a:gd name="T7" fmla="*/ 23 h 23"/>
                  <a:gd name="T8" fmla="*/ 13 w 24"/>
                  <a:gd name="T9" fmla="*/ 23 h 23"/>
                  <a:gd name="T10" fmla="*/ 24 w 24"/>
                  <a:gd name="T11" fmla="*/ 11 h 23"/>
                  <a:gd name="T12" fmla="*/ 12 w 24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3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1" y="18"/>
                      <a:pt x="6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9" y="23"/>
                      <a:pt x="24" y="18"/>
                      <a:pt x="24" y="11"/>
                    </a:cubicBezTo>
                    <a:cubicBezTo>
                      <a:pt x="24" y="5"/>
                      <a:pt x="19" y="0"/>
                      <a:pt x="12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ïŝ1ïḍê"/>
              <p:cNvSpPr/>
              <p:nvPr/>
            </p:nvSpPr>
            <p:spPr bwMode="auto">
              <a:xfrm>
                <a:off x="11078442" y="2281047"/>
                <a:ext cx="28434" cy="29081"/>
              </a:xfrm>
              <a:custGeom>
                <a:avLst/>
                <a:gdLst>
                  <a:gd name="T0" fmla="*/ 24 w 24"/>
                  <a:gd name="T1" fmla="*/ 12 h 25"/>
                  <a:gd name="T2" fmla="*/ 13 w 24"/>
                  <a:gd name="T3" fmla="*/ 24 h 25"/>
                  <a:gd name="T4" fmla="*/ 0 w 24"/>
                  <a:gd name="T5" fmla="*/ 13 h 25"/>
                  <a:gd name="T6" fmla="*/ 12 w 24"/>
                  <a:gd name="T7" fmla="*/ 1 h 25"/>
                  <a:gd name="T8" fmla="*/ 24 w 24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2"/>
                    </a:moveTo>
                    <a:cubicBezTo>
                      <a:pt x="24" y="19"/>
                      <a:pt x="19" y="24"/>
                      <a:pt x="13" y="24"/>
                    </a:cubicBezTo>
                    <a:cubicBezTo>
                      <a:pt x="6" y="25"/>
                      <a:pt x="1" y="19"/>
                      <a:pt x="0" y="13"/>
                    </a:cubicBezTo>
                    <a:cubicBezTo>
                      <a:pt x="0" y="6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ísḷîḓé"/>
              <p:cNvSpPr/>
              <p:nvPr/>
            </p:nvSpPr>
            <p:spPr bwMode="auto">
              <a:xfrm>
                <a:off x="11093952" y="2288155"/>
                <a:ext cx="7109" cy="6462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4"/>
                      <a:pt x="5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ïşḷïďê"/>
              <p:cNvSpPr/>
              <p:nvPr/>
            </p:nvSpPr>
            <p:spPr bwMode="auto">
              <a:xfrm>
                <a:off x="11064225" y="2272645"/>
                <a:ext cx="45882" cy="14217"/>
              </a:xfrm>
              <a:custGeom>
                <a:avLst/>
                <a:gdLst>
                  <a:gd name="T0" fmla="*/ 39 w 39"/>
                  <a:gd name="T1" fmla="*/ 10 h 12"/>
                  <a:gd name="T2" fmla="*/ 25 w 39"/>
                  <a:gd name="T3" fmla="*/ 0 h 12"/>
                  <a:gd name="T4" fmla="*/ 8 w 39"/>
                  <a:gd name="T5" fmla="*/ 8 h 12"/>
                  <a:gd name="T6" fmla="*/ 8 w 39"/>
                  <a:gd name="T7" fmla="*/ 8 h 12"/>
                  <a:gd name="T8" fmla="*/ 7 w 39"/>
                  <a:gd name="T9" fmla="*/ 8 h 12"/>
                  <a:gd name="T10" fmla="*/ 4 w 39"/>
                  <a:gd name="T11" fmla="*/ 8 h 12"/>
                  <a:gd name="T12" fmla="*/ 1 w 39"/>
                  <a:gd name="T13" fmla="*/ 5 h 12"/>
                  <a:gd name="T14" fmla="*/ 0 w 39"/>
                  <a:gd name="T15" fmla="*/ 5 h 12"/>
                  <a:gd name="T16" fmla="*/ 0 w 39"/>
                  <a:gd name="T17" fmla="*/ 6 h 12"/>
                  <a:gd name="T18" fmla="*/ 1 w 39"/>
                  <a:gd name="T19" fmla="*/ 7 h 12"/>
                  <a:gd name="T20" fmla="*/ 3 w 39"/>
                  <a:gd name="T21" fmla="*/ 9 h 12"/>
                  <a:gd name="T22" fmla="*/ 6 w 39"/>
                  <a:gd name="T23" fmla="*/ 11 h 12"/>
                  <a:gd name="T24" fmla="*/ 7 w 39"/>
                  <a:gd name="T25" fmla="*/ 12 h 12"/>
                  <a:gd name="T26" fmla="*/ 7 w 39"/>
                  <a:gd name="T27" fmla="*/ 12 h 12"/>
                  <a:gd name="T28" fmla="*/ 9 w 39"/>
                  <a:gd name="T29" fmla="*/ 11 h 12"/>
                  <a:gd name="T30" fmla="*/ 24 w 39"/>
                  <a:gd name="T31" fmla="*/ 3 h 12"/>
                  <a:gd name="T32" fmla="*/ 36 w 39"/>
                  <a:gd name="T33" fmla="*/ 11 h 12"/>
                  <a:gd name="T34" fmla="*/ 38 w 39"/>
                  <a:gd name="T35" fmla="*/ 12 h 12"/>
                  <a:gd name="T36" fmla="*/ 39 w 39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12">
                    <a:moveTo>
                      <a:pt x="39" y="10"/>
                    </a:moveTo>
                    <a:cubicBezTo>
                      <a:pt x="36" y="5"/>
                      <a:pt x="31" y="1"/>
                      <a:pt x="25" y="0"/>
                    </a:cubicBezTo>
                    <a:cubicBezTo>
                      <a:pt x="21" y="0"/>
                      <a:pt x="14" y="1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5" y="8"/>
                      <a:pt x="4" y="8"/>
                    </a:cubicBezTo>
                    <a:cubicBezTo>
                      <a:pt x="2" y="7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2" y="9"/>
                      <a:pt x="3" y="9"/>
                    </a:cubicBezTo>
                    <a:cubicBezTo>
                      <a:pt x="4" y="10"/>
                      <a:pt x="5" y="11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13" y="5"/>
                      <a:pt x="19" y="3"/>
                      <a:pt x="24" y="3"/>
                    </a:cubicBezTo>
                    <a:cubicBezTo>
                      <a:pt x="29" y="4"/>
                      <a:pt x="34" y="7"/>
                      <a:pt x="36" y="11"/>
                    </a:cubicBez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1"/>
                      <a:pt x="39" y="10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ïšļîdè"/>
              <p:cNvSpPr/>
              <p:nvPr/>
            </p:nvSpPr>
            <p:spPr bwMode="auto">
              <a:xfrm>
                <a:off x="11166329" y="2285570"/>
                <a:ext cx="28434" cy="27142"/>
              </a:xfrm>
              <a:custGeom>
                <a:avLst/>
                <a:gdLst>
                  <a:gd name="T0" fmla="*/ 12 w 24"/>
                  <a:gd name="T1" fmla="*/ 0 h 23"/>
                  <a:gd name="T2" fmla="*/ 12 w 24"/>
                  <a:gd name="T3" fmla="*/ 0 h 23"/>
                  <a:gd name="T4" fmla="*/ 0 w 24"/>
                  <a:gd name="T5" fmla="*/ 12 h 23"/>
                  <a:gd name="T6" fmla="*/ 12 w 24"/>
                  <a:gd name="T7" fmla="*/ 23 h 23"/>
                  <a:gd name="T8" fmla="*/ 13 w 24"/>
                  <a:gd name="T9" fmla="*/ 23 h 23"/>
                  <a:gd name="T10" fmla="*/ 24 w 24"/>
                  <a:gd name="T11" fmla="*/ 11 h 23"/>
                  <a:gd name="T12" fmla="*/ 12 w 24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3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1" y="18"/>
                      <a:pt x="6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9" y="23"/>
                      <a:pt x="24" y="18"/>
                      <a:pt x="24" y="11"/>
                    </a:cubicBezTo>
                    <a:cubicBezTo>
                      <a:pt x="24" y="5"/>
                      <a:pt x="19" y="0"/>
                      <a:pt x="12" y="0"/>
                    </a:cubicBezTo>
                  </a:path>
                </a:pathLst>
              </a:custGeom>
              <a:solidFill>
                <a:srgbClr val="EA9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ṩḷîdé"/>
              <p:cNvSpPr/>
              <p:nvPr/>
            </p:nvSpPr>
            <p:spPr bwMode="auto">
              <a:xfrm>
                <a:off x="11166329" y="2281047"/>
                <a:ext cx="28434" cy="29081"/>
              </a:xfrm>
              <a:custGeom>
                <a:avLst/>
                <a:gdLst>
                  <a:gd name="T0" fmla="*/ 24 w 24"/>
                  <a:gd name="T1" fmla="*/ 12 h 25"/>
                  <a:gd name="T2" fmla="*/ 13 w 24"/>
                  <a:gd name="T3" fmla="*/ 24 h 25"/>
                  <a:gd name="T4" fmla="*/ 0 w 24"/>
                  <a:gd name="T5" fmla="*/ 13 h 25"/>
                  <a:gd name="T6" fmla="*/ 12 w 24"/>
                  <a:gd name="T7" fmla="*/ 1 h 25"/>
                  <a:gd name="T8" fmla="*/ 24 w 24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2"/>
                    </a:moveTo>
                    <a:cubicBezTo>
                      <a:pt x="24" y="19"/>
                      <a:pt x="19" y="24"/>
                      <a:pt x="13" y="24"/>
                    </a:cubicBezTo>
                    <a:cubicBezTo>
                      <a:pt x="6" y="25"/>
                      <a:pt x="1" y="19"/>
                      <a:pt x="0" y="13"/>
                    </a:cubicBezTo>
                    <a:cubicBezTo>
                      <a:pt x="0" y="6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iṣ1îḓé"/>
              <p:cNvSpPr/>
              <p:nvPr/>
            </p:nvSpPr>
            <p:spPr bwMode="auto">
              <a:xfrm>
                <a:off x="11181838" y="2288155"/>
                <a:ext cx="7109" cy="6462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4"/>
                      <a:pt x="5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ṥľîḍe"/>
              <p:cNvSpPr/>
              <p:nvPr/>
            </p:nvSpPr>
            <p:spPr bwMode="auto">
              <a:xfrm>
                <a:off x="11163098" y="2272645"/>
                <a:ext cx="45882" cy="14217"/>
              </a:xfrm>
              <a:custGeom>
                <a:avLst/>
                <a:gdLst>
                  <a:gd name="T0" fmla="*/ 1 w 39"/>
                  <a:gd name="T1" fmla="*/ 10 h 12"/>
                  <a:gd name="T2" fmla="*/ 15 w 39"/>
                  <a:gd name="T3" fmla="*/ 0 h 12"/>
                  <a:gd name="T4" fmla="*/ 32 w 39"/>
                  <a:gd name="T5" fmla="*/ 8 h 12"/>
                  <a:gd name="T6" fmla="*/ 32 w 39"/>
                  <a:gd name="T7" fmla="*/ 8 h 12"/>
                  <a:gd name="T8" fmla="*/ 33 w 39"/>
                  <a:gd name="T9" fmla="*/ 8 h 12"/>
                  <a:gd name="T10" fmla="*/ 35 w 39"/>
                  <a:gd name="T11" fmla="*/ 8 h 12"/>
                  <a:gd name="T12" fmla="*/ 38 w 39"/>
                  <a:gd name="T13" fmla="*/ 5 h 12"/>
                  <a:gd name="T14" fmla="*/ 39 w 39"/>
                  <a:gd name="T15" fmla="*/ 5 h 12"/>
                  <a:gd name="T16" fmla="*/ 39 w 39"/>
                  <a:gd name="T17" fmla="*/ 6 h 12"/>
                  <a:gd name="T18" fmla="*/ 38 w 39"/>
                  <a:gd name="T19" fmla="*/ 7 h 12"/>
                  <a:gd name="T20" fmla="*/ 36 w 39"/>
                  <a:gd name="T21" fmla="*/ 9 h 12"/>
                  <a:gd name="T22" fmla="*/ 34 w 39"/>
                  <a:gd name="T23" fmla="*/ 11 h 12"/>
                  <a:gd name="T24" fmla="*/ 32 w 39"/>
                  <a:gd name="T25" fmla="*/ 12 h 12"/>
                  <a:gd name="T26" fmla="*/ 32 w 39"/>
                  <a:gd name="T27" fmla="*/ 12 h 12"/>
                  <a:gd name="T28" fmla="*/ 30 w 39"/>
                  <a:gd name="T29" fmla="*/ 11 h 12"/>
                  <a:gd name="T30" fmla="*/ 15 w 39"/>
                  <a:gd name="T31" fmla="*/ 3 h 12"/>
                  <a:gd name="T32" fmla="*/ 4 w 39"/>
                  <a:gd name="T33" fmla="*/ 11 h 12"/>
                  <a:gd name="T34" fmla="*/ 2 w 39"/>
                  <a:gd name="T35" fmla="*/ 12 h 12"/>
                  <a:gd name="T36" fmla="*/ 1 w 39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12">
                    <a:moveTo>
                      <a:pt x="1" y="10"/>
                    </a:moveTo>
                    <a:cubicBezTo>
                      <a:pt x="3" y="5"/>
                      <a:pt x="9" y="1"/>
                      <a:pt x="15" y="0"/>
                    </a:cubicBezTo>
                    <a:cubicBezTo>
                      <a:pt x="18" y="0"/>
                      <a:pt x="26" y="1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4" y="8"/>
                      <a:pt x="35" y="8"/>
                    </a:cubicBezTo>
                    <a:cubicBezTo>
                      <a:pt x="37" y="7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8" y="7"/>
                    </a:cubicBezTo>
                    <a:cubicBezTo>
                      <a:pt x="38" y="8"/>
                      <a:pt x="37" y="9"/>
                      <a:pt x="36" y="9"/>
                    </a:cubicBezTo>
                    <a:cubicBezTo>
                      <a:pt x="36" y="10"/>
                      <a:pt x="34" y="11"/>
                      <a:pt x="34" y="11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0" y="12"/>
                      <a:pt x="30" y="11"/>
                    </a:cubicBezTo>
                    <a:cubicBezTo>
                      <a:pt x="26" y="5"/>
                      <a:pt x="21" y="3"/>
                      <a:pt x="15" y="3"/>
                    </a:cubicBezTo>
                    <a:cubicBezTo>
                      <a:pt x="10" y="4"/>
                      <a:pt x="5" y="7"/>
                      <a:pt x="4" y="11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1" y="12"/>
                      <a:pt x="0" y="11"/>
                      <a:pt x="1" y="10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ïšļiḑé"/>
              <p:cNvSpPr/>
              <p:nvPr/>
            </p:nvSpPr>
            <p:spPr bwMode="auto">
              <a:xfrm>
                <a:off x="10224130" y="3357016"/>
                <a:ext cx="405185" cy="54283"/>
              </a:xfrm>
              <a:prstGeom prst="ellipse">
                <a:avLst/>
              </a:pr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şḻiḑê"/>
              <p:cNvSpPr/>
              <p:nvPr/>
            </p:nvSpPr>
            <p:spPr bwMode="auto">
              <a:xfrm>
                <a:off x="10379225" y="2432264"/>
                <a:ext cx="94996" cy="36189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ṡļïḓê"/>
              <p:cNvSpPr/>
              <p:nvPr/>
            </p:nvSpPr>
            <p:spPr bwMode="auto">
              <a:xfrm>
                <a:off x="10379225" y="2432264"/>
                <a:ext cx="94996" cy="36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iṧ1iḍe"/>
              <p:cNvSpPr/>
              <p:nvPr/>
            </p:nvSpPr>
            <p:spPr bwMode="auto">
              <a:xfrm>
                <a:off x="10386333" y="2405122"/>
                <a:ext cx="80778" cy="152510"/>
              </a:xfrm>
              <a:prstGeom prst="rect">
                <a:avLst/>
              </a:pr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î$liḑè"/>
              <p:cNvSpPr/>
              <p:nvPr/>
            </p:nvSpPr>
            <p:spPr bwMode="auto">
              <a:xfrm>
                <a:off x="10386333" y="2405122"/>
                <a:ext cx="80778" cy="152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í$ļíḑè"/>
              <p:cNvSpPr/>
              <p:nvPr/>
            </p:nvSpPr>
            <p:spPr bwMode="auto">
              <a:xfrm>
                <a:off x="10386333" y="2410938"/>
                <a:ext cx="80778" cy="35543"/>
              </a:xfrm>
              <a:custGeom>
                <a:avLst/>
                <a:gdLst>
                  <a:gd name="T0" fmla="*/ 0 w 69"/>
                  <a:gd name="T1" fmla="*/ 0 h 30"/>
                  <a:gd name="T2" fmla="*/ 0 w 69"/>
                  <a:gd name="T3" fmla="*/ 6 h 30"/>
                  <a:gd name="T4" fmla="*/ 69 w 69"/>
                  <a:gd name="T5" fmla="*/ 30 h 30"/>
                  <a:gd name="T6" fmla="*/ 69 w 69"/>
                  <a:gd name="T7" fmla="*/ 18 h 30"/>
                  <a:gd name="T8" fmla="*/ 69 w 69"/>
                  <a:gd name="T9" fmla="*/ 7 h 30"/>
                  <a:gd name="T10" fmla="*/ 41 w 69"/>
                  <a:gd name="T11" fmla="*/ 13 h 30"/>
                  <a:gd name="T12" fmla="*/ 37 w 69"/>
                  <a:gd name="T13" fmla="*/ 12 h 30"/>
                  <a:gd name="T14" fmla="*/ 0 w 69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30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0" y="11"/>
                      <a:pt x="50" y="13"/>
                      <a:pt x="41" y="13"/>
                    </a:cubicBezTo>
                    <a:cubicBezTo>
                      <a:pt x="39" y="13"/>
                      <a:pt x="38" y="13"/>
                      <a:pt x="37" y="12"/>
                    </a:cubicBezTo>
                    <a:cubicBezTo>
                      <a:pt x="23" y="12"/>
                      <a:pt x="10" y="7"/>
                      <a:pt x="0" y="0"/>
                    </a:cubicBezTo>
                  </a:path>
                </a:pathLst>
              </a:cu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ïSḻiḋe"/>
              <p:cNvSpPr/>
              <p:nvPr/>
            </p:nvSpPr>
            <p:spPr bwMode="auto">
              <a:xfrm>
                <a:off x="10312017" y="2829694"/>
                <a:ext cx="229411" cy="525384"/>
              </a:xfrm>
              <a:custGeom>
                <a:avLst/>
                <a:gdLst>
                  <a:gd name="T0" fmla="*/ 0 w 355"/>
                  <a:gd name="T1" fmla="*/ 120 h 813"/>
                  <a:gd name="T2" fmla="*/ 0 w 355"/>
                  <a:gd name="T3" fmla="*/ 813 h 813"/>
                  <a:gd name="T4" fmla="*/ 144 w 355"/>
                  <a:gd name="T5" fmla="*/ 813 h 813"/>
                  <a:gd name="T6" fmla="*/ 160 w 355"/>
                  <a:gd name="T7" fmla="*/ 120 h 813"/>
                  <a:gd name="T8" fmla="*/ 195 w 355"/>
                  <a:gd name="T9" fmla="*/ 120 h 813"/>
                  <a:gd name="T10" fmla="*/ 211 w 355"/>
                  <a:gd name="T11" fmla="*/ 813 h 813"/>
                  <a:gd name="T12" fmla="*/ 355 w 355"/>
                  <a:gd name="T13" fmla="*/ 813 h 813"/>
                  <a:gd name="T14" fmla="*/ 355 w 355"/>
                  <a:gd name="T15" fmla="*/ 120 h 813"/>
                  <a:gd name="T16" fmla="*/ 355 w 355"/>
                  <a:gd name="T17" fmla="*/ 0 h 813"/>
                  <a:gd name="T18" fmla="*/ 200 w 355"/>
                  <a:gd name="T19" fmla="*/ 0 h 813"/>
                  <a:gd name="T20" fmla="*/ 155 w 355"/>
                  <a:gd name="T21" fmla="*/ 0 h 813"/>
                  <a:gd name="T22" fmla="*/ 0 w 355"/>
                  <a:gd name="T23" fmla="*/ 0 h 813"/>
                  <a:gd name="T24" fmla="*/ 0 w 355"/>
                  <a:gd name="T25" fmla="*/ 12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5" h="813">
                    <a:moveTo>
                      <a:pt x="0" y="120"/>
                    </a:moveTo>
                    <a:lnTo>
                      <a:pt x="0" y="813"/>
                    </a:lnTo>
                    <a:lnTo>
                      <a:pt x="144" y="813"/>
                    </a:lnTo>
                    <a:lnTo>
                      <a:pt x="160" y="120"/>
                    </a:lnTo>
                    <a:lnTo>
                      <a:pt x="195" y="120"/>
                    </a:lnTo>
                    <a:lnTo>
                      <a:pt x="211" y="813"/>
                    </a:lnTo>
                    <a:lnTo>
                      <a:pt x="355" y="813"/>
                    </a:lnTo>
                    <a:lnTo>
                      <a:pt x="355" y="120"/>
                    </a:lnTo>
                    <a:lnTo>
                      <a:pt x="355" y="0"/>
                    </a:lnTo>
                    <a:lnTo>
                      <a:pt x="200" y="0"/>
                    </a:lnTo>
                    <a:lnTo>
                      <a:pt x="155" y="0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ïs1íďè"/>
              <p:cNvSpPr/>
              <p:nvPr/>
            </p:nvSpPr>
            <p:spPr bwMode="auto">
              <a:xfrm>
                <a:off x="10312017" y="2829694"/>
                <a:ext cx="229411" cy="525384"/>
              </a:xfrm>
              <a:custGeom>
                <a:avLst/>
                <a:gdLst>
                  <a:gd name="T0" fmla="*/ 0 w 355"/>
                  <a:gd name="T1" fmla="*/ 120 h 813"/>
                  <a:gd name="T2" fmla="*/ 0 w 355"/>
                  <a:gd name="T3" fmla="*/ 813 h 813"/>
                  <a:gd name="T4" fmla="*/ 144 w 355"/>
                  <a:gd name="T5" fmla="*/ 813 h 813"/>
                  <a:gd name="T6" fmla="*/ 160 w 355"/>
                  <a:gd name="T7" fmla="*/ 120 h 813"/>
                  <a:gd name="T8" fmla="*/ 195 w 355"/>
                  <a:gd name="T9" fmla="*/ 120 h 813"/>
                  <a:gd name="T10" fmla="*/ 211 w 355"/>
                  <a:gd name="T11" fmla="*/ 813 h 813"/>
                  <a:gd name="T12" fmla="*/ 355 w 355"/>
                  <a:gd name="T13" fmla="*/ 813 h 813"/>
                  <a:gd name="T14" fmla="*/ 355 w 355"/>
                  <a:gd name="T15" fmla="*/ 120 h 813"/>
                  <a:gd name="T16" fmla="*/ 355 w 355"/>
                  <a:gd name="T17" fmla="*/ 0 h 813"/>
                  <a:gd name="T18" fmla="*/ 200 w 355"/>
                  <a:gd name="T19" fmla="*/ 0 h 813"/>
                  <a:gd name="T20" fmla="*/ 155 w 355"/>
                  <a:gd name="T21" fmla="*/ 0 h 813"/>
                  <a:gd name="T22" fmla="*/ 0 w 355"/>
                  <a:gd name="T23" fmla="*/ 0 h 813"/>
                  <a:gd name="T24" fmla="*/ 0 w 355"/>
                  <a:gd name="T25" fmla="*/ 12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5" h="813">
                    <a:moveTo>
                      <a:pt x="0" y="120"/>
                    </a:moveTo>
                    <a:lnTo>
                      <a:pt x="0" y="813"/>
                    </a:lnTo>
                    <a:lnTo>
                      <a:pt x="144" y="813"/>
                    </a:lnTo>
                    <a:lnTo>
                      <a:pt x="160" y="120"/>
                    </a:lnTo>
                    <a:lnTo>
                      <a:pt x="195" y="120"/>
                    </a:lnTo>
                    <a:lnTo>
                      <a:pt x="211" y="813"/>
                    </a:lnTo>
                    <a:lnTo>
                      <a:pt x="355" y="813"/>
                    </a:lnTo>
                    <a:lnTo>
                      <a:pt x="355" y="120"/>
                    </a:lnTo>
                    <a:lnTo>
                      <a:pt x="355" y="0"/>
                    </a:lnTo>
                    <a:lnTo>
                      <a:pt x="200" y="0"/>
                    </a:lnTo>
                    <a:lnTo>
                      <a:pt x="155" y="0"/>
                    </a:lnTo>
                    <a:lnTo>
                      <a:pt x="0" y="0"/>
                    </a:lnTo>
                    <a:lnTo>
                      <a:pt x="0" y="1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iṩḷîḑé"/>
              <p:cNvSpPr/>
              <p:nvPr/>
            </p:nvSpPr>
            <p:spPr bwMode="auto">
              <a:xfrm>
                <a:off x="10312017" y="2829694"/>
                <a:ext cx="229411" cy="59453"/>
              </a:xfrm>
              <a:custGeom>
                <a:avLst/>
                <a:gdLst>
                  <a:gd name="T0" fmla="*/ 355 w 355"/>
                  <a:gd name="T1" fmla="*/ 0 h 92"/>
                  <a:gd name="T2" fmla="*/ 200 w 355"/>
                  <a:gd name="T3" fmla="*/ 0 h 92"/>
                  <a:gd name="T4" fmla="*/ 155 w 355"/>
                  <a:gd name="T5" fmla="*/ 0 h 92"/>
                  <a:gd name="T6" fmla="*/ 0 w 355"/>
                  <a:gd name="T7" fmla="*/ 0 h 92"/>
                  <a:gd name="T8" fmla="*/ 355 w 355"/>
                  <a:gd name="T9" fmla="*/ 92 h 92"/>
                  <a:gd name="T10" fmla="*/ 355 w 355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92">
                    <a:moveTo>
                      <a:pt x="355" y="0"/>
                    </a:moveTo>
                    <a:lnTo>
                      <a:pt x="200" y="0"/>
                    </a:lnTo>
                    <a:lnTo>
                      <a:pt x="155" y="0"/>
                    </a:lnTo>
                    <a:lnTo>
                      <a:pt x="0" y="0"/>
                    </a:lnTo>
                    <a:lnTo>
                      <a:pt x="355" y="92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işľîḓè"/>
              <p:cNvSpPr/>
              <p:nvPr/>
            </p:nvSpPr>
            <p:spPr bwMode="auto">
              <a:xfrm>
                <a:off x="10312017" y="2829694"/>
                <a:ext cx="229411" cy="59453"/>
              </a:xfrm>
              <a:custGeom>
                <a:avLst/>
                <a:gdLst>
                  <a:gd name="T0" fmla="*/ 355 w 355"/>
                  <a:gd name="T1" fmla="*/ 0 h 92"/>
                  <a:gd name="T2" fmla="*/ 200 w 355"/>
                  <a:gd name="T3" fmla="*/ 0 h 92"/>
                  <a:gd name="T4" fmla="*/ 155 w 355"/>
                  <a:gd name="T5" fmla="*/ 0 h 92"/>
                  <a:gd name="T6" fmla="*/ 0 w 355"/>
                  <a:gd name="T7" fmla="*/ 0 h 92"/>
                  <a:gd name="T8" fmla="*/ 355 w 355"/>
                  <a:gd name="T9" fmla="*/ 92 h 92"/>
                  <a:gd name="T10" fmla="*/ 355 w 355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92">
                    <a:moveTo>
                      <a:pt x="355" y="0"/>
                    </a:moveTo>
                    <a:lnTo>
                      <a:pt x="200" y="0"/>
                    </a:lnTo>
                    <a:lnTo>
                      <a:pt x="155" y="0"/>
                    </a:lnTo>
                    <a:lnTo>
                      <a:pt x="0" y="0"/>
                    </a:lnTo>
                    <a:lnTo>
                      <a:pt x="355" y="92"/>
                    </a:lnTo>
                    <a:lnTo>
                      <a:pt x="3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islíḓè"/>
              <p:cNvSpPr/>
              <p:nvPr/>
            </p:nvSpPr>
            <p:spPr bwMode="auto">
              <a:xfrm>
                <a:off x="10294569" y="3331813"/>
                <a:ext cx="123429" cy="66561"/>
              </a:xfrm>
              <a:custGeom>
                <a:avLst/>
                <a:gdLst>
                  <a:gd name="T0" fmla="*/ 105 w 105"/>
                  <a:gd name="T1" fmla="*/ 34 h 57"/>
                  <a:gd name="T2" fmla="*/ 0 w 105"/>
                  <a:gd name="T3" fmla="*/ 34 h 57"/>
                  <a:gd name="T4" fmla="*/ 52 w 105"/>
                  <a:gd name="T5" fmla="*/ 0 h 57"/>
                  <a:gd name="T6" fmla="*/ 105 w 105"/>
                  <a:gd name="T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105" y="34"/>
                    </a:moveTo>
                    <a:cubicBezTo>
                      <a:pt x="105" y="57"/>
                      <a:pt x="0" y="57"/>
                      <a:pt x="0" y="34"/>
                    </a:cubicBezTo>
                    <a:cubicBezTo>
                      <a:pt x="0" y="10"/>
                      <a:pt x="23" y="0"/>
                      <a:pt x="52" y="0"/>
                    </a:cubicBezTo>
                    <a:cubicBezTo>
                      <a:pt x="81" y="0"/>
                      <a:pt x="105" y="10"/>
                      <a:pt x="105" y="3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iṡḻiďé"/>
              <p:cNvSpPr/>
              <p:nvPr/>
            </p:nvSpPr>
            <p:spPr bwMode="auto">
              <a:xfrm>
                <a:off x="10434154" y="3331813"/>
                <a:ext cx="123429" cy="66561"/>
              </a:xfrm>
              <a:custGeom>
                <a:avLst/>
                <a:gdLst>
                  <a:gd name="T0" fmla="*/ 105 w 105"/>
                  <a:gd name="T1" fmla="*/ 34 h 57"/>
                  <a:gd name="T2" fmla="*/ 0 w 105"/>
                  <a:gd name="T3" fmla="*/ 34 h 57"/>
                  <a:gd name="T4" fmla="*/ 53 w 105"/>
                  <a:gd name="T5" fmla="*/ 0 h 57"/>
                  <a:gd name="T6" fmla="*/ 105 w 105"/>
                  <a:gd name="T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105" y="34"/>
                    </a:moveTo>
                    <a:cubicBezTo>
                      <a:pt x="105" y="57"/>
                      <a:pt x="0" y="57"/>
                      <a:pt x="0" y="34"/>
                    </a:cubicBezTo>
                    <a:cubicBezTo>
                      <a:pt x="0" y="10"/>
                      <a:pt x="24" y="0"/>
                      <a:pt x="53" y="0"/>
                    </a:cubicBezTo>
                    <a:cubicBezTo>
                      <a:pt x="82" y="0"/>
                      <a:pt x="105" y="10"/>
                      <a:pt x="105" y="3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ïšľiḋè"/>
              <p:cNvSpPr/>
              <p:nvPr/>
            </p:nvSpPr>
            <p:spPr bwMode="auto">
              <a:xfrm>
                <a:off x="10312017" y="2803845"/>
                <a:ext cx="229411" cy="2584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$ľide"/>
              <p:cNvSpPr/>
              <p:nvPr/>
            </p:nvSpPr>
            <p:spPr bwMode="auto">
              <a:xfrm>
                <a:off x="10401197" y="2798029"/>
                <a:ext cx="49760" cy="38774"/>
              </a:xfrm>
              <a:custGeom>
                <a:avLst/>
                <a:gdLst>
                  <a:gd name="T0" fmla="*/ 30 w 42"/>
                  <a:gd name="T1" fmla="*/ 33 h 33"/>
                  <a:gd name="T2" fmla="*/ 12 w 42"/>
                  <a:gd name="T3" fmla="*/ 33 h 33"/>
                  <a:gd name="T4" fmla="*/ 0 w 42"/>
                  <a:gd name="T5" fmla="*/ 21 h 33"/>
                  <a:gd name="T6" fmla="*/ 0 w 42"/>
                  <a:gd name="T7" fmla="*/ 12 h 33"/>
                  <a:gd name="T8" fmla="*/ 12 w 42"/>
                  <a:gd name="T9" fmla="*/ 0 h 33"/>
                  <a:gd name="T10" fmla="*/ 30 w 42"/>
                  <a:gd name="T11" fmla="*/ 0 h 33"/>
                  <a:gd name="T12" fmla="*/ 42 w 42"/>
                  <a:gd name="T13" fmla="*/ 12 h 33"/>
                  <a:gd name="T14" fmla="*/ 42 w 42"/>
                  <a:gd name="T15" fmla="*/ 21 h 33"/>
                  <a:gd name="T16" fmla="*/ 30 w 42"/>
                  <a:gd name="T17" fmla="*/ 33 h 33"/>
                  <a:gd name="T18" fmla="*/ 12 w 42"/>
                  <a:gd name="T19" fmla="*/ 6 h 33"/>
                  <a:gd name="T20" fmla="*/ 6 w 42"/>
                  <a:gd name="T21" fmla="*/ 12 h 33"/>
                  <a:gd name="T22" fmla="*/ 6 w 42"/>
                  <a:gd name="T23" fmla="*/ 21 h 33"/>
                  <a:gd name="T24" fmla="*/ 12 w 42"/>
                  <a:gd name="T25" fmla="*/ 27 h 33"/>
                  <a:gd name="T26" fmla="*/ 30 w 42"/>
                  <a:gd name="T27" fmla="*/ 27 h 33"/>
                  <a:gd name="T28" fmla="*/ 36 w 42"/>
                  <a:gd name="T29" fmla="*/ 21 h 33"/>
                  <a:gd name="T30" fmla="*/ 36 w 42"/>
                  <a:gd name="T31" fmla="*/ 12 h 33"/>
                  <a:gd name="T32" fmla="*/ 30 w 42"/>
                  <a:gd name="T33" fmla="*/ 6 h 33"/>
                  <a:gd name="T34" fmla="*/ 12 w 42"/>
                  <a:gd name="T3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33">
                    <a:moveTo>
                      <a:pt x="30" y="33"/>
                    </a:moveTo>
                    <a:cubicBezTo>
                      <a:pt x="12" y="33"/>
                      <a:pt x="12" y="33"/>
                      <a:pt x="12" y="33"/>
                    </a:cubicBezTo>
                    <a:cubicBezTo>
                      <a:pt x="5" y="33"/>
                      <a:pt x="0" y="27"/>
                      <a:pt x="0" y="2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7" y="0"/>
                      <a:pt x="42" y="5"/>
                      <a:pt x="42" y="1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7"/>
                      <a:pt x="37" y="33"/>
                      <a:pt x="30" y="33"/>
                    </a:cubicBezTo>
                    <a:close/>
                    <a:moveTo>
                      <a:pt x="12" y="6"/>
                    </a:moveTo>
                    <a:cubicBezTo>
                      <a:pt x="9" y="6"/>
                      <a:pt x="6" y="8"/>
                      <a:pt x="6" y="1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9" y="27"/>
                      <a:pt x="12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3" y="27"/>
                      <a:pt x="36" y="24"/>
                      <a:pt x="36" y="2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8"/>
                      <a:pt x="33" y="6"/>
                      <a:pt x="30" y="6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îŝļïḍé"/>
              <p:cNvSpPr/>
              <p:nvPr/>
            </p:nvSpPr>
            <p:spPr bwMode="auto">
              <a:xfrm>
                <a:off x="10299093" y="2441311"/>
                <a:ext cx="253967" cy="362534"/>
              </a:xfrm>
              <a:custGeom>
                <a:avLst/>
                <a:gdLst>
                  <a:gd name="T0" fmla="*/ 216 w 216"/>
                  <a:gd name="T1" fmla="*/ 116 h 309"/>
                  <a:gd name="T2" fmla="*/ 216 w 216"/>
                  <a:gd name="T3" fmla="*/ 31 h 309"/>
                  <a:gd name="T4" fmla="*/ 155 w 216"/>
                  <a:gd name="T5" fmla="*/ 0 h 309"/>
                  <a:gd name="T6" fmla="*/ 151 w 216"/>
                  <a:gd name="T7" fmla="*/ 0 h 309"/>
                  <a:gd name="T8" fmla="*/ 108 w 216"/>
                  <a:gd name="T9" fmla="*/ 59 h 309"/>
                  <a:gd name="T10" fmla="*/ 65 w 216"/>
                  <a:gd name="T11" fmla="*/ 0 h 309"/>
                  <a:gd name="T12" fmla="*/ 62 w 216"/>
                  <a:gd name="T13" fmla="*/ 0 h 309"/>
                  <a:gd name="T14" fmla="*/ 0 w 216"/>
                  <a:gd name="T15" fmla="*/ 31 h 309"/>
                  <a:gd name="T16" fmla="*/ 0 w 216"/>
                  <a:gd name="T17" fmla="*/ 116 h 309"/>
                  <a:gd name="T18" fmla="*/ 0 w 216"/>
                  <a:gd name="T19" fmla="*/ 116 h 309"/>
                  <a:gd name="T20" fmla="*/ 0 w 216"/>
                  <a:gd name="T21" fmla="*/ 297 h 309"/>
                  <a:gd name="T22" fmla="*/ 12 w 216"/>
                  <a:gd name="T23" fmla="*/ 309 h 309"/>
                  <a:gd name="T24" fmla="*/ 108 w 216"/>
                  <a:gd name="T25" fmla="*/ 309 h 309"/>
                  <a:gd name="T26" fmla="*/ 204 w 216"/>
                  <a:gd name="T27" fmla="*/ 309 h 309"/>
                  <a:gd name="T28" fmla="*/ 216 w 216"/>
                  <a:gd name="T29" fmla="*/ 297 h 309"/>
                  <a:gd name="T30" fmla="*/ 216 w 216"/>
                  <a:gd name="T31" fmla="*/ 116 h 309"/>
                  <a:gd name="T32" fmla="*/ 216 w 216"/>
                  <a:gd name="T33" fmla="*/ 116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6" h="309">
                    <a:moveTo>
                      <a:pt x="216" y="116"/>
                    </a:moveTo>
                    <a:cubicBezTo>
                      <a:pt x="216" y="31"/>
                      <a:pt x="216" y="31"/>
                      <a:pt x="216" y="31"/>
                    </a:cubicBezTo>
                    <a:cubicBezTo>
                      <a:pt x="199" y="15"/>
                      <a:pt x="178" y="3"/>
                      <a:pt x="155" y="0"/>
                    </a:cubicBezTo>
                    <a:cubicBezTo>
                      <a:pt x="154" y="0"/>
                      <a:pt x="153" y="0"/>
                      <a:pt x="151" y="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4" y="0"/>
                      <a:pt x="63" y="0"/>
                      <a:pt x="62" y="0"/>
                    </a:cubicBezTo>
                    <a:cubicBezTo>
                      <a:pt x="38" y="3"/>
                      <a:pt x="17" y="15"/>
                      <a:pt x="0" y="3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304"/>
                      <a:pt x="6" y="309"/>
                      <a:pt x="12" y="309"/>
                    </a:cubicBezTo>
                    <a:cubicBezTo>
                      <a:pt x="108" y="309"/>
                      <a:pt x="108" y="309"/>
                      <a:pt x="108" y="309"/>
                    </a:cubicBezTo>
                    <a:cubicBezTo>
                      <a:pt x="204" y="309"/>
                      <a:pt x="204" y="309"/>
                      <a:pt x="204" y="309"/>
                    </a:cubicBezTo>
                    <a:cubicBezTo>
                      <a:pt x="211" y="309"/>
                      <a:pt x="216" y="304"/>
                      <a:pt x="216" y="297"/>
                    </a:cubicBezTo>
                    <a:cubicBezTo>
                      <a:pt x="216" y="116"/>
                      <a:pt x="216" y="116"/>
                      <a:pt x="216" y="116"/>
                    </a:cubicBezTo>
                    <a:cubicBezTo>
                      <a:pt x="216" y="116"/>
                      <a:pt x="216" y="116"/>
                      <a:pt x="216" y="11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ï$ľîďe"/>
              <p:cNvSpPr/>
              <p:nvPr/>
            </p:nvSpPr>
            <p:spPr bwMode="auto">
              <a:xfrm>
                <a:off x="10407659" y="2487193"/>
                <a:ext cx="38128" cy="30373"/>
              </a:xfrm>
              <a:custGeom>
                <a:avLst/>
                <a:gdLst>
                  <a:gd name="T0" fmla="*/ 59 w 59"/>
                  <a:gd name="T1" fmla="*/ 24 h 47"/>
                  <a:gd name="T2" fmla="*/ 47 w 59"/>
                  <a:gd name="T3" fmla="*/ 47 h 47"/>
                  <a:gd name="T4" fmla="*/ 10 w 59"/>
                  <a:gd name="T5" fmla="*/ 47 h 47"/>
                  <a:gd name="T6" fmla="*/ 0 w 59"/>
                  <a:gd name="T7" fmla="*/ 24 h 47"/>
                  <a:gd name="T8" fmla="*/ 29 w 59"/>
                  <a:gd name="T9" fmla="*/ 0 h 47"/>
                  <a:gd name="T10" fmla="*/ 59 w 59"/>
                  <a:gd name="T1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47">
                    <a:moveTo>
                      <a:pt x="59" y="24"/>
                    </a:moveTo>
                    <a:lnTo>
                      <a:pt x="47" y="47"/>
                    </a:lnTo>
                    <a:lnTo>
                      <a:pt x="10" y="47"/>
                    </a:lnTo>
                    <a:lnTo>
                      <a:pt x="0" y="24"/>
                    </a:lnTo>
                    <a:lnTo>
                      <a:pt x="29" y="0"/>
                    </a:lnTo>
                    <a:lnTo>
                      <a:pt x="59" y="24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îṡľïdè"/>
              <p:cNvSpPr/>
              <p:nvPr/>
            </p:nvSpPr>
            <p:spPr bwMode="auto">
              <a:xfrm>
                <a:off x="10357899" y="2432264"/>
                <a:ext cx="68500" cy="80779"/>
              </a:xfrm>
              <a:custGeom>
                <a:avLst/>
                <a:gdLst>
                  <a:gd name="T0" fmla="*/ 33 w 106"/>
                  <a:gd name="T1" fmla="*/ 0 h 125"/>
                  <a:gd name="T2" fmla="*/ 106 w 106"/>
                  <a:gd name="T3" fmla="*/ 85 h 125"/>
                  <a:gd name="T4" fmla="*/ 62 w 106"/>
                  <a:gd name="T5" fmla="*/ 125 h 125"/>
                  <a:gd name="T6" fmla="*/ 0 w 106"/>
                  <a:gd name="T7" fmla="*/ 16 h 125"/>
                  <a:gd name="T8" fmla="*/ 33 w 106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25">
                    <a:moveTo>
                      <a:pt x="33" y="0"/>
                    </a:moveTo>
                    <a:lnTo>
                      <a:pt x="106" y="85"/>
                    </a:lnTo>
                    <a:lnTo>
                      <a:pt x="62" y="125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íṧľiḓê"/>
              <p:cNvSpPr/>
              <p:nvPr/>
            </p:nvSpPr>
            <p:spPr bwMode="auto">
              <a:xfrm>
                <a:off x="10426399" y="2432264"/>
                <a:ext cx="67854" cy="80779"/>
              </a:xfrm>
              <a:custGeom>
                <a:avLst/>
                <a:gdLst>
                  <a:gd name="T0" fmla="*/ 74 w 105"/>
                  <a:gd name="T1" fmla="*/ 0 h 125"/>
                  <a:gd name="T2" fmla="*/ 0 w 105"/>
                  <a:gd name="T3" fmla="*/ 85 h 125"/>
                  <a:gd name="T4" fmla="*/ 43 w 105"/>
                  <a:gd name="T5" fmla="*/ 125 h 125"/>
                  <a:gd name="T6" fmla="*/ 105 w 105"/>
                  <a:gd name="T7" fmla="*/ 16 h 125"/>
                  <a:gd name="T8" fmla="*/ 74 w 105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5">
                    <a:moveTo>
                      <a:pt x="74" y="0"/>
                    </a:moveTo>
                    <a:lnTo>
                      <a:pt x="0" y="85"/>
                    </a:lnTo>
                    <a:lnTo>
                      <a:pt x="43" y="125"/>
                    </a:lnTo>
                    <a:lnTo>
                      <a:pt x="105" y="1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iSḷiḓè"/>
              <p:cNvSpPr/>
              <p:nvPr/>
            </p:nvSpPr>
            <p:spPr bwMode="auto">
              <a:xfrm>
                <a:off x="10401197" y="2521443"/>
                <a:ext cx="49760" cy="269477"/>
              </a:xfrm>
              <a:custGeom>
                <a:avLst/>
                <a:gdLst>
                  <a:gd name="T0" fmla="*/ 57 w 77"/>
                  <a:gd name="T1" fmla="*/ 0 h 417"/>
                  <a:gd name="T2" fmla="*/ 77 w 77"/>
                  <a:gd name="T3" fmla="*/ 381 h 417"/>
                  <a:gd name="T4" fmla="*/ 39 w 77"/>
                  <a:gd name="T5" fmla="*/ 417 h 417"/>
                  <a:gd name="T6" fmla="*/ 0 w 77"/>
                  <a:gd name="T7" fmla="*/ 381 h 417"/>
                  <a:gd name="T8" fmla="*/ 20 w 77"/>
                  <a:gd name="T9" fmla="*/ 0 h 417"/>
                  <a:gd name="T10" fmla="*/ 57 w 77"/>
                  <a:gd name="T11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17">
                    <a:moveTo>
                      <a:pt x="57" y="0"/>
                    </a:moveTo>
                    <a:lnTo>
                      <a:pt x="77" y="381"/>
                    </a:lnTo>
                    <a:lnTo>
                      <a:pt x="39" y="417"/>
                    </a:lnTo>
                    <a:lnTo>
                      <a:pt x="0" y="381"/>
                    </a:lnTo>
                    <a:lnTo>
                      <a:pt x="20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ïs1iďe"/>
              <p:cNvSpPr/>
              <p:nvPr/>
            </p:nvSpPr>
            <p:spPr bwMode="auto">
              <a:xfrm>
                <a:off x="10633838" y="2042588"/>
                <a:ext cx="76255" cy="129246"/>
              </a:xfrm>
              <a:custGeom>
                <a:avLst/>
                <a:gdLst>
                  <a:gd name="T0" fmla="*/ 6 w 65"/>
                  <a:gd name="T1" fmla="*/ 41 h 110"/>
                  <a:gd name="T2" fmla="*/ 18 w 65"/>
                  <a:gd name="T3" fmla="*/ 110 h 110"/>
                  <a:gd name="T4" fmla="*/ 63 w 65"/>
                  <a:gd name="T5" fmla="*/ 105 h 110"/>
                  <a:gd name="T6" fmla="*/ 59 w 65"/>
                  <a:gd name="T7" fmla="*/ 78 h 110"/>
                  <a:gd name="T8" fmla="*/ 43 w 65"/>
                  <a:gd name="T9" fmla="*/ 18 h 110"/>
                  <a:gd name="T10" fmla="*/ 6 w 65"/>
                  <a:gd name="T11" fmla="*/ 4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0">
                    <a:moveTo>
                      <a:pt x="6" y="41"/>
                    </a:moveTo>
                    <a:cubicBezTo>
                      <a:pt x="12" y="63"/>
                      <a:pt x="16" y="87"/>
                      <a:pt x="18" y="110"/>
                    </a:cubicBezTo>
                    <a:cubicBezTo>
                      <a:pt x="29" y="109"/>
                      <a:pt x="62" y="106"/>
                      <a:pt x="63" y="105"/>
                    </a:cubicBezTo>
                    <a:cubicBezTo>
                      <a:pt x="65" y="101"/>
                      <a:pt x="60" y="81"/>
                      <a:pt x="59" y="78"/>
                    </a:cubicBezTo>
                    <a:cubicBezTo>
                      <a:pt x="56" y="61"/>
                      <a:pt x="55" y="31"/>
                      <a:pt x="43" y="18"/>
                    </a:cubicBezTo>
                    <a:cubicBezTo>
                      <a:pt x="26" y="0"/>
                      <a:pt x="0" y="19"/>
                      <a:pt x="6" y="4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îśḻíḋê"/>
              <p:cNvSpPr/>
              <p:nvPr/>
            </p:nvSpPr>
            <p:spPr bwMode="auto">
              <a:xfrm>
                <a:off x="10629314" y="2100103"/>
                <a:ext cx="50406" cy="60099"/>
              </a:xfrm>
              <a:custGeom>
                <a:avLst/>
                <a:gdLst>
                  <a:gd name="T0" fmla="*/ 1 w 43"/>
                  <a:gd name="T1" fmla="*/ 11 h 51"/>
                  <a:gd name="T2" fmla="*/ 24 w 43"/>
                  <a:gd name="T3" fmla="*/ 46 h 51"/>
                  <a:gd name="T4" fmla="*/ 38 w 43"/>
                  <a:gd name="T5" fmla="*/ 37 h 51"/>
                  <a:gd name="T6" fmla="*/ 17 w 43"/>
                  <a:gd name="T7" fmla="*/ 14 h 51"/>
                  <a:gd name="T8" fmla="*/ 10 w 43"/>
                  <a:gd name="T9" fmla="*/ 2 h 51"/>
                  <a:gd name="T10" fmla="*/ 1 w 43"/>
                  <a:gd name="T11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1">
                    <a:moveTo>
                      <a:pt x="1" y="11"/>
                    </a:moveTo>
                    <a:cubicBezTo>
                      <a:pt x="3" y="24"/>
                      <a:pt x="13" y="39"/>
                      <a:pt x="24" y="46"/>
                    </a:cubicBezTo>
                    <a:cubicBezTo>
                      <a:pt x="32" y="51"/>
                      <a:pt x="43" y="51"/>
                      <a:pt x="38" y="37"/>
                    </a:cubicBezTo>
                    <a:cubicBezTo>
                      <a:pt x="35" y="29"/>
                      <a:pt x="22" y="23"/>
                      <a:pt x="17" y="14"/>
                    </a:cubicBezTo>
                    <a:cubicBezTo>
                      <a:pt x="15" y="10"/>
                      <a:pt x="16" y="3"/>
                      <a:pt x="10" y="2"/>
                    </a:cubicBezTo>
                    <a:cubicBezTo>
                      <a:pt x="4" y="0"/>
                      <a:pt x="0" y="5"/>
                      <a:pt x="1" y="1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íṩḻíḋê"/>
              <p:cNvSpPr/>
              <p:nvPr/>
            </p:nvSpPr>
            <p:spPr bwMode="auto">
              <a:xfrm>
                <a:off x="10490376" y="2155678"/>
                <a:ext cx="230057" cy="359949"/>
              </a:xfrm>
              <a:custGeom>
                <a:avLst/>
                <a:gdLst>
                  <a:gd name="T0" fmla="*/ 18 w 196"/>
                  <a:gd name="T1" fmla="*/ 307 h 307"/>
                  <a:gd name="T2" fmla="*/ 168 w 196"/>
                  <a:gd name="T3" fmla="*/ 184 h 307"/>
                  <a:gd name="T4" fmla="*/ 188 w 196"/>
                  <a:gd name="T5" fmla="*/ 0 h 307"/>
                  <a:gd name="T6" fmla="*/ 135 w 196"/>
                  <a:gd name="T7" fmla="*/ 6 h 307"/>
                  <a:gd name="T8" fmla="*/ 118 w 196"/>
                  <a:gd name="T9" fmla="*/ 164 h 307"/>
                  <a:gd name="T10" fmla="*/ 0 w 196"/>
                  <a:gd name="T11" fmla="*/ 246 h 307"/>
                  <a:gd name="T12" fmla="*/ 18 w 196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307">
                    <a:moveTo>
                      <a:pt x="18" y="307"/>
                    </a:moveTo>
                    <a:cubicBezTo>
                      <a:pt x="88" y="296"/>
                      <a:pt x="139" y="252"/>
                      <a:pt x="168" y="184"/>
                    </a:cubicBezTo>
                    <a:cubicBezTo>
                      <a:pt x="196" y="116"/>
                      <a:pt x="193" y="40"/>
                      <a:pt x="188" y="0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41" y="65"/>
                      <a:pt x="135" y="122"/>
                      <a:pt x="118" y="164"/>
                    </a:cubicBezTo>
                    <a:cubicBezTo>
                      <a:pt x="97" y="214"/>
                      <a:pt x="50" y="239"/>
                      <a:pt x="0" y="246"/>
                    </a:cubicBezTo>
                    <a:lnTo>
                      <a:pt x="18" y="3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ïş1ïḓè"/>
              <p:cNvSpPr/>
              <p:nvPr/>
            </p:nvSpPr>
            <p:spPr bwMode="auto">
              <a:xfrm>
                <a:off x="10339159" y="2617731"/>
                <a:ext cx="84656" cy="62038"/>
              </a:xfrm>
              <a:custGeom>
                <a:avLst/>
                <a:gdLst>
                  <a:gd name="T0" fmla="*/ 48 w 72"/>
                  <a:gd name="T1" fmla="*/ 2 h 53"/>
                  <a:gd name="T2" fmla="*/ 24 w 72"/>
                  <a:gd name="T3" fmla="*/ 6 h 53"/>
                  <a:gd name="T4" fmla="*/ 7 w 72"/>
                  <a:gd name="T5" fmla="*/ 7 h 53"/>
                  <a:gd name="T6" fmla="*/ 0 w 72"/>
                  <a:gd name="T7" fmla="*/ 8 h 53"/>
                  <a:gd name="T8" fmla="*/ 3 w 72"/>
                  <a:gd name="T9" fmla="*/ 53 h 53"/>
                  <a:gd name="T10" fmla="*/ 12 w 72"/>
                  <a:gd name="T11" fmla="*/ 52 h 53"/>
                  <a:gd name="T12" fmla="*/ 30 w 72"/>
                  <a:gd name="T13" fmla="*/ 50 h 53"/>
                  <a:gd name="T14" fmla="*/ 55 w 72"/>
                  <a:gd name="T15" fmla="*/ 46 h 53"/>
                  <a:gd name="T16" fmla="*/ 69 w 72"/>
                  <a:gd name="T17" fmla="*/ 21 h 53"/>
                  <a:gd name="T18" fmla="*/ 48 w 72"/>
                  <a:gd name="T19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3">
                    <a:moveTo>
                      <a:pt x="48" y="2"/>
                    </a:moveTo>
                    <a:cubicBezTo>
                      <a:pt x="48" y="2"/>
                      <a:pt x="36" y="4"/>
                      <a:pt x="24" y="6"/>
                    </a:cubicBezTo>
                    <a:cubicBezTo>
                      <a:pt x="18" y="6"/>
                      <a:pt x="12" y="7"/>
                      <a:pt x="7" y="7"/>
                    </a:cubicBezTo>
                    <a:cubicBezTo>
                      <a:pt x="3" y="8"/>
                      <a:pt x="0" y="8"/>
                      <a:pt x="0" y="8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3"/>
                      <a:pt x="7" y="53"/>
                      <a:pt x="12" y="52"/>
                    </a:cubicBezTo>
                    <a:cubicBezTo>
                      <a:pt x="17" y="52"/>
                      <a:pt x="23" y="51"/>
                      <a:pt x="30" y="50"/>
                    </a:cubicBezTo>
                    <a:cubicBezTo>
                      <a:pt x="43" y="48"/>
                      <a:pt x="55" y="46"/>
                      <a:pt x="55" y="46"/>
                    </a:cubicBezTo>
                    <a:cubicBezTo>
                      <a:pt x="65" y="45"/>
                      <a:pt x="72" y="33"/>
                      <a:pt x="69" y="21"/>
                    </a:cubicBezTo>
                    <a:cubicBezTo>
                      <a:pt x="67" y="9"/>
                      <a:pt x="57" y="0"/>
                      <a:pt x="48" y="2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îṩḻïḓè"/>
              <p:cNvSpPr/>
              <p:nvPr/>
            </p:nvSpPr>
            <p:spPr bwMode="auto">
              <a:xfrm>
                <a:off x="10356607" y="2579604"/>
                <a:ext cx="38774" cy="64623"/>
              </a:xfrm>
              <a:custGeom>
                <a:avLst/>
                <a:gdLst>
                  <a:gd name="T0" fmla="*/ 10 w 33"/>
                  <a:gd name="T1" fmla="*/ 55 h 55"/>
                  <a:gd name="T2" fmla="*/ 4 w 33"/>
                  <a:gd name="T3" fmla="*/ 53 h 55"/>
                  <a:gd name="T4" fmla="*/ 3 w 33"/>
                  <a:gd name="T5" fmla="*/ 40 h 55"/>
                  <a:gd name="T6" fmla="*/ 15 w 33"/>
                  <a:gd name="T7" fmla="*/ 9 h 55"/>
                  <a:gd name="T8" fmla="*/ 24 w 33"/>
                  <a:gd name="T9" fmla="*/ 0 h 55"/>
                  <a:gd name="T10" fmla="*/ 33 w 33"/>
                  <a:gd name="T11" fmla="*/ 9 h 55"/>
                  <a:gd name="T12" fmla="*/ 17 w 33"/>
                  <a:gd name="T13" fmla="*/ 51 h 55"/>
                  <a:gd name="T14" fmla="*/ 10 w 33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55">
                    <a:moveTo>
                      <a:pt x="10" y="55"/>
                    </a:moveTo>
                    <a:cubicBezTo>
                      <a:pt x="8" y="55"/>
                      <a:pt x="6" y="54"/>
                      <a:pt x="4" y="53"/>
                    </a:cubicBezTo>
                    <a:cubicBezTo>
                      <a:pt x="0" y="50"/>
                      <a:pt x="0" y="44"/>
                      <a:pt x="3" y="40"/>
                    </a:cubicBezTo>
                    <a:cubicBezTo>
                      <a:pt x="6" y="35"/>
                      <a:pt x="15" y="21"/>
                      <a:pt x="15" y="9"/>
                    </a:cubicBezTo>
                    <a:cubicBezTo>
                      <a:pt x="15" y="5"/>
                      <a:pt x="19" y="0"/>
                      <a:pt x="24" y="0"/>
                    </a:cubicBezTo>
                    <a:cubicBezTo>
                      <a:pt x="29" y="0"/>
                      <a:pt x="33" y="5"/>
                      <a:pt x="33" y="9"/>
                    </a:cubicBezTo>
                    <a:cubicBezTo>
                      <a:pt x="33" y="29"/>
                      <a:pt x="19" y="49"/>
                      <a:pt x="17" y="51"/>
                    </a:cubicBezTo>
                    <a:cubicBezTo>
                      <a:pt x="15" y="53"/>
                      <a:pt x="12" y="55"/>
                      <a:pt x="10" y="55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ïšľïḑê"/>
              <p:cNvSpPr/>
              <p:nvPr/>
            </p:nvSpPr>
            <p:spPr bwMode="auto">
              <a:xfrm>
                <a:off x="10299093" y="2678476"/>
                <a:ext cx="0" cy="9047"/>
              </a:xfrm>
              <a:custGeom>
                <a:avLst/>
                <a:gdLst>
                  <a:gd name="T0" fmla="*/ 0 h 8"/>
                  <a:gd name="T1" fmla="*/ 8 h 8"/>
                  <a:gd name="T2" fmla="*/ 0 h 8"/>
                  <a:gd name="T3" fmla="*/ 0 h 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ṣľíḋé"/>
              <p:cNvSpPr/>
              <p:nvPr/>
            </p:nvSpPr>
            <p:spPr bwMode="auto">
              <a:xfrm>
                <a:off x="10299093" y="2677184"/>
                <a:ext cx="52990" cy="15510"/>
              </a:xfrm>
              <a:custGeom>
                <a:avLst/>
                <a:gdLst>
                  <a:gd name="T0" fmla="*/ 37 w 45"/>
                  <a:gd name="T1" fmla="*/ 0 h 13"/>
                  <a:gd name="T2" fmla="*/ 16 w 45"/>
                  <a:gd name="T3" fmla="*/ 1 h 13"/>
                  <a:gd name="T4" fmla="*/ 0 w 45"/>
                  <a:gd name="T5" fmla="*/ 1 h 13"/>
                  <a:gd name="T6" fmla="*/ 0 w 45"/>
                  <a:gd name="T7" fmla="*/ 9 h 13"/>
                  <a:gd name="T8" fmla="*/ 0 w 45"/>
                  <a:gd name="T9" fmla="*/ 13 h 13"/>
                  <a:gd name="T10" fmla="*/ 16 w 45"/>
                  <a:gd name="T11" fmla="*/ 13 h 13"/>
                  <a:gd name="T12" fmla="*/ 45 w 45"/>
                  <a:gd name="T13" fmla="*/ 12 h 13"/>
                  <a:gd name="T14" fmla="*/ 44 w 45"/>
                  <a:gd name="T15" fmla="*/ 1 h 13"/>
                  <a:gd name="T16" fmla="*/ 37 w 45"/>
                  <a:gd name="T17" fmla="*/ 2 h 13"/>
                  <a:gd name="T18" fmla="*/ 37 w 45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13">
                    <a:moveTo>
                      <a:pt x="37" y="0"/>
                    </a:moveTo>
                    <a:cubicBezTo>
                      <a:pt x="30" y="1"/>
                      <a:pt x="23" y="1"/>
                      <a:pt x="16" y="1"/>
                    </a:cubicBezTo>
                    <a:cubicBezTo>
                      <a:pt x="11" y="1"/>
                      <a:pt x="5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3"/>
                      <a:pt x="11" y="13"/>
                      <a:pt x="16" y="13"/>
                    </a:cubicBezTo>
                    <a:cubicBezTo>
                      <a:pt x="25" y="13"/>
                      <a:pt x="35" y="13"/>
                      <a:pt x="45" y="1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0" y="2"/>
                      <a:pt x="37" y="2"/>
                      <a:pt x="37" y="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îSļîḓe"/>
              <p:cNvSpPr/>
              <p:nvPr/>
            </p:nvSpPr>
            <p:spPr bwMode="auto">
              <a:xfrm>
                <a:off x="10343036" y="2677184"/>
                <a:ext cx="7755" cy="2585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0 h 2"/>
                  <a:gd name="T4" fmla="*/ 0 w 7"/>
                  <a:gd name="T5" fmla="*/ 2 h 2"/>
                  <a:gd name="T6" fmla="*/ 7 w 7"/>
                  <a:gd name="T7" fmla="*/ 1 h 2"/>
                  <a:gd name="T8" fmla="*/ 7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4" y="0"/>
                      <a:pt x="2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2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DAB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ïšḷïdê"/>
              <p:cNvSpPr/>
              <p:nvPr/>
            </p:nvSpPr>
            <p:spPr bwMode="auto">
              <a:xfrm>
                <a:off x="10299093" y="2613854"/>
                <a:ext cx="0" cy="15510"/>
              </a:xfrm>
              <a:custGeom>
                <a:avLst/>
                <a:gdLst>
                  <a:gd name="T0" fmla="*/ 0 h 13"/>
                  <a:gd name="T1" fmla="*/ 13 h 13"/>
                  <a:gd name="T2" fmla="*/ 13 h 13"/>
                  <a:gd name="T3" fmla="*/ 0 h 13"/>
                  <a:gd name="T4" fmla="*/ 0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3">
                    <a:moveTo>
                      <a:pt x="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ísľîḍè"/>
              <p:cNvSpPr/>
              <p:nvPr/>
            </p:nvSpPr>
            <p:spPr bwMode="auto">
              <a:xfrm>
                <a:off x="10299093" y="2613854"/>
                <a:ext cx="45882" cy="15510"/>
              </a:xfrm>
              <a:custGeom>
                <a:avLst/>
                <a:gdLst>
                  <a:gd name="T0" fmla="*/ 38 w 39"/>
                  <a:gd name="T1" fmla="*/ 0 h 13"/>
                  <a:gd name="T2" fmla="*/ 16 w 39"/>
                  <a:gd name="T3" fmla="*/ 1 h 13"/>
                  <a:gd name="T4" fmla="*/ 0 w 39"/>
                  <a:gd name="T5" fmla="*/ 0 h 13"/>
                  <a:gd name="T6" fmla="*/ 0 w 39"/>
                  <a:gd name="T7" fmla="*/ 13 h 13"/>
                  <a:gd name="T8" fmla="*/ 16 w 39"/>
                  <a:gd name="T9" fmla="*/ 13 h 13"/>
                  <a:gd name="T10" fmla="*/ 34 w 39"/>
                  <a:gd name="T11" fmla="*/ 13 h 13"/>
                  <a:gd name="T12" fmla="*/ 34 w 39"/>
                  <a:gd name="T13" fmla="*/ 11 h 13"/>
                  <a:gd name="T14" fmla="*/ 39 w 39"/>
                  <a:gd name="T15" fmla="*/ 11 h 13"/>
                  <a:gd name="T16" fmla="*/ 38 w 39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13">
                    <a:moveTo>
                      <a:pt x="38" y="0"/>
                    </a:moveTo>
                    <a:cubicBezTo>
                      <a:pt x="30" y="1"/>
                      <a:pt x="23" y="1"/>
                      <a:pt x="16" y="1"/>
                    </a:cubicBezTo>
                    <a:cubicBezTo>
                      <a:pt x="10" y="1"/>
                      <a:pt x="5" y="1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3"/>
                      <a:pt x="10" y="13"/>
                      <a:pt x="16" y="13"/>
                    </a:cubicBezTo>
                    <a:cubicBezTo>
                      <a:pt x="22" y="13"/>
                      <a:pt x="28" y="13"/>
                      <a:pt x="34" y="13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6" y="11"/>
                      <a:pt x="39" y="11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iṧļîḑè"/>
              <p:cNvSpPr/>
              <p:nvPr/>
            </p:nvSpPr>
            <p:spPr bwMode="auto">
              <a:xfrm>
                <a:off x="10339159" y="2626778"/>
                <a:ext cx="7109" cy="2585"/>
              </a:xfrm>
              <a:custGeom>
                <a:avLst/>
                <a:gdLst>
                  <a:gd name="T0" fmla="*/ 5 w 6"/>
                  <a:gd name="T1" fmla="*/ 0 h 2"/>
                  <a:gd name="T2" fmla="*/ 0 w 6"/>
                  <a:gd name="T3" fmla="*/ 0 h 2"/>
                  <a:gd name="T4" fmla="*/ 0 w 6"/>
                  <a:gd name="T5" fmla="*/ 2 h 2"/>
                  <a:gd name="T6" fmla="*/ 6 w 6"/>
                  <a:gd name="T7" fmla="*/ 1 h 2"/>
                  <a:gd name="T8" fmla="*/ 5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5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4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DAB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íṥḻidé"/>
              <p:cNvSpPr/>
              <p:nvPr/>
            </p:nvSpPr>
            <p:spPr bwMode="auto">
              <a:xfrm>
                <a:off x="10203451" y="2460051"/>
                <a:ext cx="154449" cy="225534"/>
              </a:xfrm>
              <a:custGeom>
                <a:avLst/>
                <a:gdLst>
                  <a:gd name="T0" fmla="*/ 98 w 132"/>
                  <a:gd name="T1" fmla="*/ 192 h 192"/>
                  <a:gd name="T2" fmla="*/ 18 w 132"/>
                  <a:gd name="T3" fmla="*/ 166 h 192"/>
                  <a:gd name="T4" fmla="*/ 7 w 132"/>
                  <a:gd name="T5" fmla="*/ 111 h 192"/>
                  <a:gd name="T6" fmla="*/ 52 w 132"/>
                  <a:gd name="T7" fmla="*/ 42 h 192"/>
                  <a:gd name="T8" fmla="*/ 100 w 132"/>
                  <a:gd name="T9" fmla="*/ 0 h 192"/>
                  <a:gd name="T10" fmla="*/ 132 w 132"/>
                  <a:gd name="T11" fmla="*/ 44 h 192"/>
                  <a:gd name="T12" fmla="*/ 91 w 132"/>
                  <a:gd name="T13" fmla="*/ 80 h 192"/>
                  <a:gd name="T14" fmla="*/ 59 w 132"/>
                  <a:gd name="T15" fmla="*/ 125 h 192"/>
                  <a:gd name="T16" fmla="*/ 59 w 132"/>
                  <a:gd name="T17" fmla="*/ 131 h 192"/>
                  <a:gd name="T18" fmla="*/ 121 w 132"/>
                  <a:gd name="T19" fmla="*/ 137 h 192"/>
                  <a:gd name="T20" fmla="*/ 126 w 132"/>
                  <a:gd name="T21" fmla="*/ 191 h 192"/>
                  <a:gd name="T22" fmla="*/ 98 w 132"/>
                  <a:gd name="T2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2" h="192">
                    <a:moveTo>
                      <a:pt x="98" y="192"/>
                    </a:moveTo>
                    <a:cubicBezTo>
                      <a:pt x="60" y="192"/>
                      <a:pt x="33" y="183"/>
                      <a:pt x="18" y="166"/>
                    </a:cubicBezTo>
                    <a:cubicBezTo>
                      <a:pt x="9" y="155"/>
                      <a:pt x="0" y="138"/>
                      <a:pt x="7" y="111"/>
                    </a:cubicBezTo>
                    <a:cubicBezTo>
                      <a:pt x="14" y="84"/>
                      <a:pt x="33" y="62"/>
                      <a:pt x="52" y="42"/>
                    </a:cubicBezTo>
                    <a:cubicBezTo>
                      <a:pt x="67" y="27"/>
                      <a:pt x="83" y="13"/>
                      <a:pt x="100" y="0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18" y="55"/>
                      <a:pt x="104" y="67"/>
                      <a:pt x="91" y="80"/>
                    </a:cubicBezTo>
                    <a:cubicBezTo>
                      <a:pt x="77" y="94"/>
                      <a:pt x="63" y="110"/>
                      <a:pt x="59" y="125"/>
                    </a:cubicBezTo>
                    <a:cubicBezTo>
                      <a:pt x="58" y="129"/>
                      <a:pt x="59" y="131"/>
                      <a:pt x="59" y="131"/>
                    </a:cubicBezTo>
                    <a:cubicBezTo>
                      <a:pt x="61" y="134"/>
                      <a:pt x="81" y="141"/>
                      <a:pt x="121" y="137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16" y="192"/>
                      <a:pt x="107" y="192"/>
                      <a:pt x="98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íṩḷíḍé"/>
              <p:cNvSpPr/>
              <p:nvPr/>
            </p:nvSpPr>
            <p:spPr bwMode="auto">
              <a:xfrm>
                <a:off x="10343036" y="2156324"/>
                <a:ext cx="186114" cy="272062"/>
              </a:xfrm>
              <a:custGeom>
                <a:avLst/>
                <a:gdLst>
                  <a:gd name="T0" fmla="*/ 85 w 159"/>
                  <a:gd name="T1" fmla="*/ 2 h 232"/>
                  <a:gd name="T2" fmla="*/ 7 w 159"/>
                  <a:gd name="T3" fmla="*/ 73 h 232"/>
                  <a:gd name="T4" fmla="*/ 3 w 159"/>
                  <a:gd name="T5" fmla="*/ 151 h 232"/>
                  <a:gd name="T6" fmla="*/ 74 w 159"/>
                  <a:gd name="T7" fmla="*/ 229 h 232"/>
                  <a:gd name="T8" fmla="*/ 152 w 159"/>
                  <a:gd name="T9" fmla="*/ 158 h 232"/>
                  <a:gd name="T10" fmla="*/ 156 w 159"/>
                  <a:gd name="T11" fmla="*/ 81 h 232"/>
                  <a:gd name="T12" fmla="*/ 85 w 159"/>
                  <a:gd name="T13" fmla="*/ 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232">
                    <a:moveTo>
                      <a:pt x="85" y="2"/>
                    </a:moveTo>
                    <a:cubicBezTo>
                      <a:pt x="44" y="0"/>
                      <a:pt x="9" y="31"/>
                      <a:pt x="7" y="73"/>
                    </a:cubicBezTo>
                    <a:cubicBezTo>
                      <a:pt x="3" y="151"/>
                      <a:pt x="3" y="151"/>
                      <a:pt x="3" y="151"/>
                    </a:cubicBezTo>
                    <a:cubicBezTo>
                      <a:pt x="0" y="192"/>
                      <a:pt x="32" y="227"/>
                      <a:pt x="74" y="229"/>
                    </a:cubicBezTo>
                    <a:cubicBezTo>
                      <a:pt x="115" y="232"/>
                      <a:pt x="150" y="200"/>
                      <a:pt x="152" y="158"/>
                    </a:cubicBezTo>
                    <a:cubicBezTo>
                      <a:pt x="156" y="81"/>
                      <a:pt x="156" y="81"/>
                      <a:pt x="156" y="81"/>
                    </a:cubicBezTo>
                    <a:cubicBezTo>
                      <a:pt x="159" y="39"/>
                      <a:pt x="127" y="4"/>
                      <a:pt x="85" y="2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ïSḷïďê"/>
              <p:cNvSpPr/>
              <p:nvPr/>
            </p:nvSpPr>
            <p:spPr bwMode="auto">
              <a:xfrm>
                <a:off x="10399258" y="2367641"/>
                <a:ext cx="64623" cy="30373"/>
              </a:xfrm>
              <a:custGeom>
                <a:avLst/>
                <a:gdLst>
                  <a:gd name="T0" fmla="*/ 55 w 55"/>
                  <a:gd name="T1" fmla="*/ 3 h 26"/>
                  <a:gd name="T2" fmla="*/ 27 w 55"/>
                  <a:gd name="T3" fmla="*/ 26 h 26"/>
                  <a:gd name="T4" fmla="*/ 1 w 55"/>
                  <a:gd name="T5" fmla="*/ 0 h 26"/>
                  <a:gd name="T6" fmla="*/ 55 w 55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6">
                    <a:moveTo>
                      <a:pt x="55" y="3"/>
                    </a:moveTo>
                    <a:cubicBezTo>
                      <a:pt x="54" y="16"/>
                      <a:pt x="42" y="26"/>
                      <a:pt x="27" y="26"/>
                    </a:cubicBezTo>
                    <a:cubicBezTo>
                      <a:pt x="12" y="25"/>
                      <a:pt x="0" y="14"/>
                      <a:pt x="1" y="0"/>
                    </a:cubicBezTo>
                    <a:cubicBezTo>
                      <a:pt x="55" y="3"/>
                      <a:pt x="55" y="3"/>
                      <a:pt x="55" y="3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îšḷîḑè"/>
              <p:cNvSpPr/>
              <p:nvPr/>
            </p:nvSpPr>
            <p:spPr bwMode="auto">
              <a:xfrm>
                <a:off x="10405074" y="2368933"/>
                <a:ext cx="52990" cy="12925"/>
              </a:xfrm>
              <a:custGeom>
                <a:avLst/>
                <a:gdLst>
                  <a:gd name="T0" fmla="*/ 41 w 45"/>
                  <a:gd name="T1" fmla="*/ 11 h 11"/>
                  <a:gd name="T2" fmla="*/ 4 w 45"/>
                  <a:gd name="T3" fmla="*/ 9 h 11"/>
                  <a:gd name="T4" fmla="*/ 0 w 45"/>
                  <a:gd name="T5" fmla="*/ 5 h 11"/>
                  <a:gd name="T6" fmla="*/ 0 w 45"/>
                  <a:gd name="T7" fmla="*/ 0 h 11"/>
                  <a:gd name="T8" fmla="*/ 45 w 45"/>
                  <a:gd name="T9" fmla="*/ 2 h 11"/>
                  <a:gd name="T10" fmla="*/ 45 w 45"/>
                  <a:gd name="T11" fmla="*/ 7 h 11"/>
                  <a:gd name="T12" fmla="*/ 41 w 45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1">
                    <a:moveTo>
                      <a:pt x="41" y="11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9"/>
                      <a:pt x="43" y="11"/>
                      <a:pt x="4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íṩliḍè"/>
              <p:cNvSpPr/>
              <p:nvPr/>
            </p:nvSpPr>
            <p:spPr bwMode="auto">
              <a:xfrm>
                <a:off x="10327527" y="2121428"/>
                <a:ext cx="224241" cy="210024"/>
              </a:xfrm>
              <a:custGeom>
                <a:avLst/>
                <a:gdLst>
                  <a:gd name="T0" fmla="*/ 179 w 191"/>
                  <a:gd name="T1" fmla="*/ 56 h 179"/>
                  <a:gd name="T2" fmla="*/ 189 w 191"/>
                  <a:gd name="T3" fmla="*/ 28 h 179"/>
                  <a:gd name="T4" fmla="*/ 174 w 191"/>
                  <a:gd name="T5" fmla="*/ 29 h 179"/>
                  <a:gd name="T6" fmla="*/ 179 w 191"/>
                  <a:gd name="T7" fmla="*/ 18 h 179"/>
                  <a:gd name="T8" fmla="*/ 178 w 191"/>
                  <a:gd name="T9" fmla="*/ 18 h 179"/>
                  <a:gd name="T10" fmla="*/ 144 w 191"/>
                  <a:gd name="T11" fmla="*/ 14 h 179"/>
                  <a:gd name="T12" fmla="*/ 100 w 191"/>
                  <a:gd name="T13" fmla="*/ 3 h 179"/>
                  <a:gd name="T14" fmla="*/ 16 w 191"/>
                  <a:gd name="T15" fmla="*/ 47 h 179"/>
                  <a:gd name="T16" fmla="*/ 16 w 191"/>
                  <a:gd name="T17" fmla="*/ 169 h 179"/>
                  <a:gd name="T18" fmla="*/ 17 w 191"/>
                  <a:gd name="T19" fmla="*/ 171 h 179"/>
                  <a:gd name="T20" fmla="*/ 16 w 191"/>
                  <a:gd name="T21" fmla="*/ 161 h 179"/>
                  <a:gd name="T22" fmla="*/ 18 w 191"/>
                  <a:gd name="T23" fmla="*/ 134 h 179"/>
                  <a:gd name="T24" fmla="*/ 38 w 191"/>
                  <a:gd name="T25" fmla="*/ 84 h 179"/>
                  <a:gd name="T26" fmla="*/ 95 w 191"/>
                  <a:gd name="T27" fmla="*/ 94 h 179"/>
                  <a:gd name="T28" fmla="*/ 153 w 191"/>
                  <a:gd name="T29" fmla="*/ 90 h 179"/>
                  <a:gd name="T30" fmla="*/ 168 w 191"/>
                  <a:gd name="T31" fmla="*/ 142 h 179"/>
                  <a:gd name="T32" fmla="*/ 167 w 191"/>
                  <a:gd name="T33" fmla="*/ 168 h 179"/>
                  <a:gd name="T34" fmla="*/ 165 w 191"/>
                  <a:gd name="T35" fmla="*/ 179 h 179"/>
                  <a:gd name="T36" fmla="*/ 166 w 191"/>
                  <a:gd name="T37" fmla="*/ 177 h 179"/>
                  <a:gd name="T38" fmla="*/ 179 w 191"/>
                  <a:gd name="T39" fmla="*/ 5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179">
                    <a:moveTo>
                      <a:pt x="179" y="56"/>
                    </a:moveTo>
                    <a:cubicBezTo>
                      <a:pt x="184" y="48"/>
                      <a:pt x="188" y="39"/>
                      <a:pt x="189" y="28"/>
                    </a:cubicBezTo>
                    <a:cubicBezTo>
                      <a:pt x="183" y="29"/>
                      <a:pt x="178" y="29"/>
                      <a:pt x="174" y="29"/>
                    </a:cubicBezTo>
                    <a:cubicBezTo>
                      <a:pt x="178" y="25"/>
                      <a:pt x="179" y="21"/>
                      <a:pt x="179" y="18"/>
                    </a:cubicBezTo>
                    <a:cubicBezTo>
                      <a:pt x="179" y="18"/>
                      <a:pt x="179" y="17"/>
                      <a:pt x="178" y="18"/>
                    </a:cubicBezTo>
                    <a:cubicBezTo>
                      <a:pt x="162" y="24"/>
                      <a:pt x="144" y="14"/>
                      <a:pt x="144" y="14"/>
                    </a:cubicBezTo>
                    <a:cubicBezTo>
                      <a:pt x="132" y="7"/>
                      <a:pt x="119" y="4"/>
                      <a:pt x="100" y="3"/>
                    </a:cubicBezTo>
                    <a:cubicBezTo>
                      <a:pt x="37" y="0"/>
                      <a:pt x="16" y="47"/>
                      <a:pt x="16" y="47"/>
                    </a:cubicBezTo>
                    <a:cubicBezTo>
                      <a:pt x="0" y="80"/>
                      <a:pt x="2" y="125"/>
                      <a:pt x="16" y="169"/>
                    </a:cubicBezTo>
                    <a:cubicBezTo>
                      <a:pt x="17" y="170"/>
                      <a:pt x="17" y="170"/>
                      <a:pt x="17" y="171"/>
                    </a:cubicBezTo>
                    <a:cubicBezTo>
                      <a:pt x="17" y="168"/>
                      <a:pt x="16" y="164"/>
                      <a:pt x="16" y="161"/>
                    </a:cubicBezTo>
                    <a:cubicBezTo>
                      <a:pt x="17" y="147"/>
                      <a:pt x="16" y="132"/>
                      <a:pt x="18" y="134"/>
                    </a:cubicBezTo>
                    <a:cubicBezTo>
                      <a:pt x="32" y="118"/>
                      <a:pt x="38" y="84"/>
                      <a:pt x="38" y="84"/>
                    </a:cubicBezTo>
                    <a:cubicBezTo>
                      <a:pt x="38" y="84"/>
                      <a:pt x="64" y="91"/>
                      <a:pt x="95" y="94"/>
                    </a:cubicBezTo>
                    <a:cubicBezTo>
                      <a:pt x="127" y="94"/>
                      <a:pt x="153" y="90"/>
                      <a:pt x="153" y="90"/>
                    </a:cubicBezTo>
                    <a:cubicBezTo>
                      <a:pt x="153" y="90"/>
                      <a:pt x="156" y="124"/>
                      <a:pt x="168" y="142"/>
                    </a:cubicBezTo>
                    <a:cubicBezTo>
                      <a:pt x="170" y="140"/>
                      <a:pt x="167" y="155"/>
                      <a:pt x="167" y="168"/>
                    </a:cubicBezTo>
                    <a:cubicBezTo>
                      <a:pt x="166" y="172"/>
                      <a:pt x="166" y="175"/>
                      <a:pt x="165" y="179"/>
                    </a:cubicBezTo>
                    <a:cubicBezTo>
                      <a:pt x="165" y="178"/>
                      <a:pt x="166" y="177"/>
                      <a:pt x="166" y="177"/>
                    </a:cubicBezTo>
                    <a:cubicBezTo>
                      <a:pt x="185" y="135"/>
                      <a:pt x="191" y="90"/>
                      <a:pt x="179" y="56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išľiḍe"/>
              <p:cNvSpPr/>
              <p:nvPr/>
            </p:nvSpPr>
            <p:spPr bwMode="auto">
              <a:xfrm>
                <a:off x="10381810" y="2278462"/>
                <a:ext cx="27788" cy="27142"/>
              </a:xfrm>
              <a:custGeom>
                <a:avLst/>
                <a:gdLst>
                  <a:gd name="T0" fmla="*/ 12 w 24"/>
                  <a:gd name="T1" fmla="*/ 0 h 23"/>
                  <a:gd name="T2" fmla="*/ 0 w 24"/>
                  <a:gd name="T3" fmla="*/ 11 h 23"/>
                  <a:gd name="T4" fmla="*/ 12 w 24"/>
                  <a:gd name="T5" fmla="*/ 23 h 23"/>
                  <a:gd name="T6" fmla="*/ 12 w 24"/>
                  <a:gd name="T7" fmla="*/ 23 h 23"/>
                  <a:gd name="T8" fmla="*/ 24 w 24"/>
                  <a:gd name="T9" fmla="*/ 12 h 23"/>
                  <a:gd name="T10" fmla="*/ 12 w 24"/>
                  <a:gd name="T11" fmla="*/ 0 h 23"/>
                  <a:gd name="T12" fmla="*/ 12 w 24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3">
                    <a:moveTo>
                      <a:pt x="12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íṧḷiḑé"/>
              <p:cNvSpPr/>
              <p:nvPr/>
            </p:nvSpPr>
            <p:spPr bwMode="auto">
              <a:xfrm>
                <a:off x="10381810" y="2273938"/>
                <a:ext cx="27788" cy="27788"/>
              </a:xfrm>
              <a:custGeom>
                <a:avLst/>
                <a:gdLst>
                  <a:gd name="T0" fmla="*/ 24 w 24"/>
                  <a:gd name="T1" fmla="*/ 13 h 24"/>
                  <a:gd name="T2" fmla="*/ 12 w 24"/>
                  <a:gd name="T3" fmla="*/ 24 h 24"/>
                  <a:gd name="T4" fmla="*/ 0 w 24"/>
                  <a:gd name="T5" fmla="*/ 12 h 24"/>
                  <a:gd name="T6" fmla="*/ 12 w 24"/>
                  <a:gd name="T7" fmla="*/ 1 h 24"/>
                  <a:gd name="T8" fmla="*/ 24 w 24"/>
                  <a:gd name="T9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cubicBezTo>
                      <a:pt x="24" y="19"/>
                      <a:pt x="18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1"/>
                    </a:cubicBezTo>
                    <a:cubicBezTo>
                      <a:pt x="19" y="1"/>
                      <a:pt x="24" y="6"/>
                      <a:pt x="24" y="13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išḷïďè"/>
              <p:cNvSpPr/>
              <p:nvPr/>
            </p:nvSpPr>
            <p:spPr bwMode="auto">
              <a:xfrm>
                <a:off x="10396673" y="2281047"/>
                <a:ext cx="7109" cy="7109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5"/>
                      <a:pt x="5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îśḻîdé"/>
              <p:cNvSpPr/>
              <p:nvPr/>
            </p:nvSpPr>
            <p:spPr bwMode="auto">
              <a:xfrm>
                <a:off x="10462588" y="2278462"/>
                <a:ext cx="27788" cy="28434"/>
              </a:xfrm>
              <a:custGeom>
                <a:avLst/>
                <a:gdLst>
                  <a:gd name="T0" fmla="*/ 24 w 24"/>
                  <a:gd name="T1" fmla="*/ 12 h 24"/>
                  <a:gd name="T2" fmla="*/ 12 w 24"/>
                  <a:gd name="T3" fmla="*/ 24 h 24"/>
                  <a:gd name="T4" fmla="*/ 0 w 24"/>
                  <a:gd name="T5" fmla="*/ 12 h 24"/>
                  <a:gd name="T6" fmla="*/ 12 w 24"/>
                  <a:gd name="T7" fmla="*/ 0 h 24"/>
                  <a:gd name="T8" fmla="*/ 24 w 2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cubicBezTo>
                      <a:pt x="24" y="19"/>
                      <a:pt x="18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îṥḻíḓé"/>
              <p:cNvSpPr/>
              <p:nvPr/>
            </p:nvSpPr>
            <p:spPr bwMode="auto">
              <a:xfrm>
                <a:off x="10477451" y="2285570"/>
                <a:ext cx="7109" cy="5816"/>
              </a:xfrm>
              <a:custGeom>
                <a:avLst/>
                <a:gdLst>
                  <a:gd name="T0" fmla="*/ 6 w 6"/>
                  <a:gd name="T1" fmla="*/ 3 h 5"/>
                  <a:gd name="T2" fmla="*/ 3 w 6"/>
                  <a:gd name="T3" fmla="*/ 5 h 5"/>
                  <a:gd name="T4" fmla="*/ 0 w 6"/>
                  <a:gd name="T5" fmla="*/ 2 h 5"/>
                  <a:gd name="T6" fmla="*/ 3 w 6"/>
                  <a:gd name="T7" fmla="*/ 0 h 5"/>
                  <a:gd name="T8" fmla="*/ 6 w 6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cubicBezTo>
                      <a:pt x="6" y="4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íś1íḋé"/>
              <p:cNvSpPr/>
              <p:nvPr/>
            </p:nvSpPr>
            <p:spPr bwMode="auto">
              <a:xfrm>
                <a:off x="10328819" y="2277169"/>
                <a:ext cx="37481" cy="55576"/>
              </a:xfrm>
              <a:custGeom>
                <a:avLst/>
                <a:gdLst>
                  <a:gd name="T0" fmla="*/ 17 w 32"/>
                  <a:gd name="T1" fmla="*/ 1 h 47"/>
                  <a:gd name="T2" fmla="*/ 1 w 32"/>
                  <a:gd name="T3" fmla="*/ 15 h 47"/>
                  <a:gd name="T4" fmla="*/ 0 w 32"/>
                  <a:gd name="T5" fmla="*/ 31 h 47"/>
                  <a:gd name="T6" fmla="*/ 15 w 32"/>
                  <a:gd name="T7" fmla="*/ 46 h 47"/>
                  <a:gd name="T8" fmla="*/ 30 w 32"/>
                  <a:gd name="T9" fmla="*/ 32 h 47"/>
                  <a:gd name="T10" fmla="*/ 31 w 32"/>
                  <a:gd name="T11" fmla="*/ 17 h 47"/>
                  <a:gd name="T12" fmla="*/ 17 w 32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47">
                    <a:moveTo>
                      <a:pt x="17" y="1"/>
                    </a:moveTo>
                    <a:cubicBezTo>
                      <a:pt x="9" y="0"/>
                      <a:pt x="2" y="7"/>
                      <a:pt x="1" y="1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6" y="46"/>
                      <a:pt x="15" y="46"/>
                    </a:cubicBezTo>
                    <a:cubicBezTo>
                      <a:pt x="23" y="47"/>
                      <a:pt x="30" y="41"/>
                      <a:pt x="30" y="32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8"/>
                      <a:pt x="25" y="1"/>
                      <a:pt x="17" y="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íṣḷíḍe"/>
              <p:cNvSpPr/>
              <p:nvPr/>
            </p:nvSpPr>
            <p:spPr bwMode="auto">
              <a:xfrm>
                <a:off x="10504593" y="2286862"/>
                <a:ext cx="36835" cy="54930"/>
              </a:xfrm>
              <a:custGeom>
                <a:avLst/>
                <a:gdLst>
                  <a:gd name="T0" fmla="*/ 17 w 31"/>
                  <a:gd name="T1" fmla="*/ 1 h 47"/>
                  <a:gd name="T2" fmla="*/ 1 w 31"/>
                  <a:gd name="T3" fmla="*/ 15 h 47"/>
                  <a:gd name="T4" fmla="*/ 0 w 31"/>
                  <a:gd name="T5" fmla="*/ 31 h 47"/>
                  <a:gd name="T6" fmla="*/ 14 w 31"/>
                  <a:gd name="T7" fmla="*/ 46 h 47"/>
                  <a:gd name="T8" fmla="*/ 30 w 31"/>
                  <a:gd name="T9" fmla="*/ 32 h 47"/>
                  <a:gd name="T10" fmla="*/ 31 w 31"/>
                  <a:gd name="T11" fmla="*/ 17 h 47"/>
                  <a:gd name="T12" fmla="*/ 17 w 31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17" y="1"/>
                    </a:moveTo>
                    <a:cubicBezTo>
                      <a:pt x="9" y="0"/>
                      <a:pt x="1" y="7"/>
                      <a:pt x="1" y="1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6" y="46"/>
                      <a:pt x="14" y="46"/>
                    </a:cubicBezTo>
                    <a:cubicBezTo>
                      <a:pt x="23" y="47"/>
                      <a:pt x="30" y="40"/>
                      <a:pt x="30" y="32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8"/>
                      <a:pt x="25" y="1"/>
                      <a:pt x="17" y="1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iṩľiḓé"/>
              <p:cNvSpPr/>
              <p:nvPr/>
            </p:nvSpPr>
            <p:spPr bwMode="auto">
              <a:xfrm>
                <a:off x="10524626" y="2288155"/>
                <a:ext cx="646" cy="646"/>
              </a:xfrm>
              <a:prstGeom prst="ellipse">
                <a:avLst/>
              </a:pr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îṣļïḍe"/>
              <p:cNvSpPr/>
              <p:nvPr/>
            </p:nvSpPr>
            <p:spPr bwMode="auto">
              <a:xfrm>
                <a:off x="10412182" y="2226763"/>
                <a:ext cx="112443" cy="199685"/>
              </a:xfrm>
              <a:custGeom>
                <a:avLst/>
                <a:gdLst>
                  <a:gd name="T0" fmla="*/ 96 w 96"/>
                  <a:gd name="T1" fmla="*/ 52 h 170"/>
                  <a:gd name="T2" fmla="*/ 96 w 96"/>
                  <a:gd name="T3" fmla="*/ 52 h 170"/>
                  <a:gd name="T4" fmla="*/ 96 w 96"/>
                  <a:gd name="T5" fmla="*/ 52 h 170"/>
                  <a:gd name="T6" fmla="*/ 96 w 96"/>
                  <a:gd name="T7" fmla="*/ 52 h 170"/>
                  <a:gd name="T8" fmla="*/ 43 w 96"/>
                  <a:gd name="T9" fmla="*/ 57 h 170"/>
                  <a:gd name="T10" fmla="*/ 43 w 96"/>
                  <a:gd name="T11" fmla="*/ 56 h 170"/>
                  <a:gd name="T12" fmla="*/ 55 w 96"/>
                  <a:gd name="T13" fmla="*/ 44 h 170"/>
                  <a:gd name="T14" fmla="*/ 55 w 96"/>
                  <a:gd name="T15" fmla="*/ 44 h 170"/>
                  <a:gd name="T16" fmla="*/ 67 w 96"/>
                  <a:gd name="T17" fmla="*/ 56 h 170"/>
                  <a:gd name="T18" fmla="*/ 67 w 96"/>
                  <a:gd name="T19" fmla="*/ 58 h 170"/>
                  <a:gd name="T20" fmla="*/ 67 w 96"/>
                  <a:gd name="T21" fmla="*/ 59 h 170"/>
                  <a:gd name="T22" fmla="*/ 55 w 96"/>
                  <a:gd name="T23" fmla="*/ 71 h 170"/>
                  <a:gd name="T24" fmla="*/ 55 w 96"/>
                  <a:gd name="T25" fmla="*/ 71 h 170"/>
                  <a:gd name="T26" fmla="*/ 43 w 96"/>
                  <a:gd name="T27" fmla="*/ 59 h 170"/>
                  <a:gd name="T28" fmla="*/ 43 w 96"/>
                  <a:gd name="T29" fmla="*/ 57 h 170"/>
                  <a:gd name="T30" fmla="*/ 81 w 96"/>
                  <a:gd name="T31" fmla="*/ 0 h 170"/>
                  <a:gd name="T32" fmla="*/ 27 w 96"/>
                  <a:gd name="T33" fmla="*/ 4 h 170"/>
                  <a:gd name="T34" fmla="*/ 27 w 96"/>
                  <a:gd name="T35" fmla="*/ 4 h 170"/>
                  <a:gd name="T36" fmla="*/ 27 w 96"/>
                  <a:gd name="T37" fmla="*/ 4 h 170"/>
                  <a:gd name="T38" fmla="*/ 27 w 96"/>
                  <a:gd name="T39" fmla="*/ 4 h 170"/>
                  <a:gd name="T40" fmla="*/ 26 w 96"/>
                  <a:gd name="T41" fmla="*/ 4 h 170"/>
                  <a:gd name="T42" fmla="*/ 26 w 96"/>
                  <a:gd name="T43" fmla="*/ 4 h 170"/>
                  <a:gd name="T44" fmla="*/ 26 w 96"/>
                  <a:gd name="T45" fmla="*/ 4 h 170"/>
                  <a:gd name="T46" fmla="*/ 26 w 96"/>
                  <a:gd name="T47" fmla="*/ 4 h 170"/>
                  <a:gd name="T48" fmla="*/ 25 w 96"/>
                  <a:gd name="T49" fmla="*/ 4 h 170"/>
                  <a:gd name="T50" fmla="*/ 25 w 96"/>
                  <a:gd name="T51" fmla="*/ 4 h 170"/>
                  <a:gd name="T52" fmla="*/ 25 w 96"/>
                  <a:gd name="T53" fmla="*/ 4 h 170"/>
                  <a:gd name="T54" fmla="*/ 25 w 96"/>
                  <a:gd name="T55" fmla="*/ 4 h 170"/>
                  <a:gd name="T56" fmla="*/ 25 w 96"/>
                  <a:gd name="T57" fmla="*/ 4 h 170"/>
                  <a:gd name="T58" fmla="*/ 24 w 96"/>
                  <a:gd name="T59" fmla="*/ 4 h 170"/>
                  <a:gd name="T60" fmla="*/ 24 w 96"/>
                  <a:gd name="T61" fmla="*/ 4 h 170"/>
                  <a:gd name="T62" fmla="*/ 24 w 96"/>
                  <a:gd name="T63" fmla="*/ 4 h 170"/>
                  <a:gd name="T64" fmla="*/ 24 w 96"/>
                  <a:gd name="T65" fmla="*/ 4 h 170"/>
                  <a:gd name="T66" fmla="*/ 24 w 96"/>
                  <a:gd name="T67" fmla="*/ 4 h 170"/>
                  <a:gd name="T68" fmla="*/ 23 w 96"/>
                  <a:gd name="T69" fmla="*/ 4 h 170"/>
                  <a:gd name="T70" fmla="*/ 23 w 96"/>
                  <a:gd name="T71" fmla="*/ 4 h 170"/>
                  <a:gd name="T72" fmla="*/ 21 w 96"/>
                  <a:gd name="T73" fmla="*/ 48 h 170"/>
                  <a:gd name="T74" fmla="*/ 0 w 96"/>
                  <a:gd name="T75" fmla="*/ 104 h 170"/>
                  <a:gd name="T76" fmla="*/ 18 w 96"/>
                  <a:gd name="T77" fmla="*/ 105 h 170"/>
                  <a:gd name="T78" fmla="*/ 17 w 96"/>
                  <a:gd name="T79" fmla="*/ 122 h 170"/>
                  <a:gd name="T80" fmla="*/ 39 w 96"/>
                  <a:gd name="T81" fmla="*/ 123 h 170"/>
                  <a:gd name="T82" fmla="*/ 39 w 96"/>
                  <a:gd name="T83" fmla="*/ 123 h 170"/>
                  <a:gd name="T84" fmla="*/ 44 w 96"/>
                  <a:gd name="T85" fmla="*/ 123 h 170"/>
                  <a:gd name="T86" fmla="*/ 17 w 96"/>
                  <a:gd name="T87" fmla="*/ 146 h 170"/>
                  <a:gd name="T88" fmla="*/ 16 w 96"/>
                  <a:gd name="T89" fmla="*/ 146 h 170"/>
                  <a:gd name="T90" fmla="*/ 16 w 96"/>
                  <a:gd name="T91" fmla="*/ 146 h 170"/>
                  <a:gd name="T92" fmla="*/ 15 w 96"/>
                  <a:gd name="T93" fmla="*/ 169 h 170"/>
                  <a:gd name="T94" fmla="*/ 19 w 96"/>
                  <a:gd name="T95" fmla="*/ 170 h 170"/>
                  <a:gd name="T96" fmla="*/ 93 w 96"/>
                  <a:gd name="T97" fmla="*/ 98 h 170"/>
                  <a:gd name="T98" fmla="*/ 93 w 96"/>
                  <a:gd name="T99" fmla="*/ 97 h 170"/>
                  <a:gd name="T100" fmla="*/ 79 w 96"/>
                  <a:gd name="T101" fmla="*/ 82 h 170"/>
                  <a:gd name="T102" fmla="*/ 80 w 96"/>
                  <a:gd name="T103" fmla="*/ 66 h 170"/>
                  <a:gd name="T104" fmla="*/ 95 w 96"/>
                  <a:gd name="T105" fmla="*/ 52 h 170"/>
                  <a:gd name="T106" fmla="*/ 96 w 96"/>
                  <a:gd name="T107" fmla="*/ 52 h 170"/>
                  <a:gd name="T108" fmla="*/ 81 w 96"/>
                  <a:gd name="T10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6" h="170">
                    <a:moveTo>
                      <a:pt x="96" y="52"/>
                    </a:move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moveTo>
                      <a:pt x="43" y="57"/>
                    </a:moveTo>
                    <a:cubicBezTo>
                      <a:pt x="43" y="57"/>
                      <a:pt x="43" y="56"/>
                      <a:pt x="43" y="56"/>
                    </a:cubicBezTo>
                    <a:cubicBezTo>
                      <a:pt x="43" y="49"/>
                      <a:pt x="49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2" y="44"/>
                      <a:pt x="67" y="50"/>
                      <a:pt x="67" y="56"/>
                    </a:cubicBezTo>
                    <a:cubicBezTo>
                      <a:pt x="67" y="57"/>
                      <a:pt x="67" y="57"/>
                      <a:pt x="67" y="58"/>
                    </a:cubicBezTo>
                    <a:cubicBezTo>
                      <a:pt x="67" y="58"/>
                      <a:pt x="67" y="59"/>
                      <a:pt x="67" y="59"/>
                    </a:cubicBezTo>
                    <a:cubicBezTo>
                      <a:pt x="67" y="66"/>
                      <a:pt x="61" y="71"/>
                      <a:pt x="55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48" y="71"/>
                      <a:pt x="43" y="65"/>
                      <a:pt x="43" y="59"/>
                    </a:cubicBezTo>
                    <a:cubicBezTo>
                      <a:pt x="43" y="58"/>
                      <a:pt x="43" y="57"/>
                      <a:pt x="43" y="57"/>
                    </a:cubicBezTo>
                    <a:moveTo>
                      <a:pt x="81" y="0"/>
                    </a:moveTo>
                    <a:cubicBezTo>
                      <a:pt x="81" y="0"/>
                      <a:pt x="56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9" y="71"/>
                      <a:pt x="0" y="104"/>
                      <a:pt x="0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7" y="122"/>
                      <a:pt x="17" y="122"/>
                      <a:pt x="17" y="122"/>
                    </a:cubicBezTo>
                    <a:cubicBezTo>
                      <a:pt x="39" y="123"/>
                      <a:pt x="39" y="123"/>
                      <a:pt x="39" y="123"/>
                    </a:cubicBezTo>
                    <a:cubicBezTo>
                      <a:pt x="39" y="123"/>
                      <a:pt x="39" y="123"/>
                      <a:pt x="39" y="123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3" y="136"/>
                      <a:pt x="32" y="146"/>
                      <a:pt x="17" y="146"/>
                    </a:cubicBezTo>
                    <a:cubicBezTo>
                      <a:pt x="17" y="146"/>
                      <a:pt x="16" y="146"/>
                      <a:pt x="16" y="146"/>
                    </a:cubicBezTo>
                    <a:cubicBezTo>
                      <a:pt x="16" y="146"/>
                      <a:pt x="16" y="146"/>
                      <a:pt x="16" y="146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16" y="170"/>
                      <a:pt x="17" y="170"/>
                      <a:pt x="19" y="170"/>
                    </a:cubicBezTo>
                    <a:cubicBezTo>
                      <a:pt x="58" y="170"/>
                      <a:pt x="91" y="139"/>
                      <a:pt x="93" y="98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85" y="97"/>
                      <a:pt x="79" y="90"/>
                      <a:pt x="79" y="8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58"/>
                      <a:pt x="87" y="52"/>
                      <a:pt x="95" y="52"/>
                    </a:cubicBezTo>
                    <a:cubicBezTo>
                      <a:pt x="95" y="52"/>
                      <a:pt x="96" y="52"/>
                      <a:pt x="96" y="52"/>
                    </a:cubicBezTo>
                    <a:cubicBezTo>
                      <a:pt x="84" y="34"/>
                      <a:pt x="81" y="0"/>
                      <a:pt x="81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îṥḷïḑê"/>
              <p:cNvSpPr/>
              <p:nvPr/>
            </p:nvSpPr>
            <p:spPr bwMode="auto">
              <a:xfrm>
                <a:off x="10430923" y="2370872"/>
                <a:ext cx="32958" cy="27142"/>
              </a:xfrm>
              <a:custGeom>
                <a:avLst/>
                <a:gdLst>
                  <a:gd name="T0" fmla="*/ 23 w 28"/>
                  <a:gd name="T1" fmla="*/ 0 h 23"/>
                  <a:gd name="T2" fmla="*/ 23 w 28"/>
                  <a:gd name="T3" fmla="*/ 5 h 23"/>
                  <a:gd name="T4" fmla="*/ 19 w 28"/>
                  <a:gd name="T5" fmla="*/ 9 h 23"/>
                  <a:gd name="T6" fmla="*/ 19 w 28"/>
                  <a:gd name="T7" fmla="*/ 9 h 23"/>
                  <a:gd name="T8" fmla="*/ 1 w 28"/>
                  <a:gd name="T9" fmla="*/ 8 h 23"/>
                  <a:gd name="T10" fmla="*/ 0 w 28"/>
                  <a:gd name="T11" fmla="*/ 23 h 23"/>
                  <a:gd name="T12" fmla="*/ 0 w 28"/>
                  <a:gd name="T13" fmla="*/ 23 h 23"/>
                  <a:gd name="T14" fmla="*/ 1 w 28"/>
                  <a:gd name="T15" fmla="*/ 23 h 23"/>
                  <a:gd name="T16" fmla="*/ 28 w 28"/>
                  <a:gd name="T17" fmla="*/ 0 h 23"/>
                  <a:gd name="T18" fmla="*/ 23 w 28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3">
                    <a:moveTo>
                      <a:pt x="23" y="0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1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1" y="23"/>
                      <a:pt x="1" y="23"/>
                    </a:cubicBezTo>
                    <a:cubicBezTo>
                      <a:pt x="16" y="23"/>
                      <a:pt x="27" y="13"/>
                      <a:pt x="28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EA5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íš1iḑe"/>
              <p:cNvSpPr/>
              <p:nvPr/>
            </p:nvSpPr>
            <p:spPr bwMode="auto">
              <a:xfrm>
                <a:off x="10432215" y="2370226"/>
                <a:ext cx="25849" cy="11632"/>
              </a:xfrm>
              <a:custGeom>
                <a:avLst/>
                <a:gdLst>
                  <a:gd name="T0" fmla="*/ 0 w 22"/>
                  <a:gd name="T1" fmla="*/ 0 h 10"/>
                  <a:gd name="T2" fmla="*/ 0 w 22"/>
                  <a:gd name="T3" fmla="*/ 9 h 10"/>
                  <a:gd name="T4" fmla="*/ 18 w 22"/>
                  <a:gd name="T5" fmla="*/ 10 h 10"/>
                  <a:gd name="T6" fmla="*/ 18 w 22"/>
                  <a:gd name="T7" fmla="*/ 10 h 10"/>
                  <a:gd name="T8" fmla="*/ 22 w 22"/>
                  <a:gd name="T9" fmla="*/ 6 h 10"/>
                  <a:gd name="T10" fmla="*/ 22 w 22"/>
                  <a:gd name="T11" fmla="*/ 1 h 10"/>
                  <a:gd name="T12" fmla="*/ 22 w 22"/>
                  <a:gd name="T13" fmla="*/ 1 h 10"/>
                  <a:gd name="T14" fmla="*/ 0 w 22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0">
                    <a:moveTo>
                      <a:pt x="0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0" y="10"/>
                      <a:pt x="22" y="8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îṧḷiḑè"/>
              <p:cNvSpPr/>
              <p:nvPr/>
            </p:nvSpPr>
            <p:spPr bwMode="auto">
              <a:xfrm>
                <a:off x="10439324" y="2226763"/>
                <a:ext cx="85302" cy="61392"/>
              </a:xfrm>
              <a:custGeom>
                <a:avLst/>
                <a:gdLst>
                  <a:gd name="T0" fmla="*/ 3 w 73"/>
                  <a:gd name="T1" fmla="*/ 4 h 52"/>
                  <a:gd name="T2" fmla="*/ 4 w 73"/>
                  <a:gd name="T3" fmla="*/ 4 h 52"/>
                  <a:gd name="T4" fmla="*/ 4 w 73"/>
                  <a:gd name="T5" fmla="*/ 4 h 52"/>
                  <a:gd name="T6" fmla="*/ 3 w 73"/>
                  <a:gd name="T7" fmla="*/ 4 h 52"/>
                  <a:gd name="T8" fmla="*/ 3 w 73"/>
                  <a:gd name="T9" fmla="*/ 4 h 52"/>
                  <a:gd name="T10" fmla="*/ 3 w 73"/>
                  <a:gd name="T11" fmla="*/ 4 h 52"/>
                  <a:gd name="T12" fmla="*/ 3 w 73"/>
                  <a:gd name="T13" fmla="*/ 4 h 52"/>
                  <a:gd name="T14" fmla="*/ 2 w 73"/>
                  <a:gd name="T15" fmla="*/ 4 h 52"/>
                  <a:gd name="T16" fmla="*/ 3 w 73"/>
                  <a:gd name="T17" fmla="*/ 4 h 52"/>
                  <a:gd name="T18" fmla="*/ 2 w 73"/>
                  <a:gd name="T19" fmla="*/ 4 h 52"/>
                  <a:gd name="T20" fmla="*/ 2 w 73"/>
                  <a:gd name="T21" fmla="*/ 4 h 52"/>
                  <a:gd name="T22" fmla="*/ 2 w 73"/>
                  <a:gd name="T23" fmla="*/ 4 h 52"/>
                  <a:gd name="T24" fmla="*/ 2 w 73"/>
                  <a:gd name="T25" fmla="*/ 4 h 52"/>
                  <a:gd name="T26" fmla="*/ 2 w 73"/>
                  <a:gd name="T27" fmla="*/ 4 h 52"/>
                  <a:gd name="T28" fmla="*/ 2 w 73"/>
                  <a:gd name="T29" fmla="*/ 4 h 52"/>
                  <a:gd name="T30" fmla="*/ 2 w 73"/>
                  <a:gd name="T31" fmla="*/ 4 h 52"/>
                  <a:gd name="T32" fmla="*/ 1 w 73"/>
                  <a:gd name="T33" fmla="*/ 4 h 52"/>
                  <a:gd name="T34" fmla="*/ 1 w 73"/>
                  <a:gd name="T35" fmla="*/ 4 h 52"/>
                  <a:gd name="T36" fmla="*/ 1 w 73"/>
                  <a:gd name="T37" fmla="*/ 4 h 52"/>
                  <a:gd name="T38" fmla="*/ 1 w 73"/>
                  <a:gd name="T39" fmla="*/ 4 h 52"/>
                  <a:gd name="T40" fmla="*/ 1 w 73"/>
                  <a:gd name="T41" fmla="*/ 4 h 52"/>
                  <a:gd name="T42" fmla="*/ 1 w 73"/>
                  <a:gd name="T43" fmla="*/ 4 h 52"/>
                  <a:gd name="T44" fmla="*/ 0 w 73"/>
                  <a:gd name="T45" fmla="*/ 4 h 52"/>
                  <a:gd name="T46" fmla="*/ 0 w 73"/>
                  <a:gd name="T47" fmla="*/ 4 h 52"/>
                  <a:gd name="T48" fmla="*/ 0 w 73"/>
                  <a:gd name="T49" fmla="*/ 4 h 52"/>
                  <a:gd name="T50" fmla="*/ 1 w 73"/>
                  <a:gd name="T51" fmla="*/ 4 h 52"/>
                  <a:gd name="T52" fmla="*/ 0 w 73"/>
                  <a:gd name="T53" fmla="*/ 4 h 52"/>
                  <a:gd name="T54" fmla="*/ 58 w 73"/>
                  <a:gd name="T55" fmla="*/ 0 h 52"/>
                  <a:gd name="T56" fmla="*/ 4 w 73"/>
                  <a:gd name="T57" fmla="*/ 4 h 52"/>
                  <a:gd name="T58" fmla="*/ 58 w 73"/>
                  <a:gd name="T59" fmla="*/ 0 h 52"/>
                  <a:gd name="T60" fmla="*/ 73 w 73"/>
                  <a:gd name="T61" fmla="*/ 52 h 52"/>
                  <a:gd name="T62" fmla="*/ 73 w 73"/>
                  <a:gd name="T63" fmla="*/ 52 h 52"/>
                  <a:gd name="T64" fmla="*/ 73 w 73"/>
                  <a:gd name="T65" fmla="*/ 52 h 52"/>
                  <a:gd name="T66" fmla="*/ 73 w 73"/>
                  <a:gd name="T67" fmla="*/ 52 h 52"/>
                  <a:gd name="T68" fmla="*/ 73 w 73"/>
                  <a:gd name="T69" fmla="*/ 52 h 52"/>
                  <a:gd name="T70" fmla="*/ 58 w 73"/>
                  <a:gd name="T7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" h="52">
                    <a:moveTo>
                      <a:pt x="3" y="4"/>
                    </a:move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2" y="4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moveTo>
                      <a:pt x="58" y="0"/>
                    </a:moveTo>
                    <a:cubicBezTo>
                      <a:pt x="58" y="0"/>
                      <a:pt x="33" y="4"/>
                      <a:pt x="4" y="4"/>
                    </a:cubicBezTo>
                    <a:cubicBezTo>
                      <a:pt x="33" y="4"/>
                      <a:pt x="58" y="0"/>
                      <a:pt x="58" y="0"/>
                    </a:cubicBezTo>
                    <a:cubicBezTo>
                      <a:pt x="58" y="0"/>
                      <a:pt x="61" y="34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61" y="34"/>
                      <a:pt x="58" y="0"/>
                      <a:pt x="58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î$ḻîḑé"/>
              <p:cNvSpPr/>
              <p:nvPr/>
            </p:nvSpPr>
            <p:spPr bwMode="auto">
              <a:xfrm>
                <a:off x="10462588" y="2293971"/>
                <a:ext cx="27788" cy="16156"/>
              </a:xfrm>
              <a:custGeom>
                <a:avLst/>
                <a:gdLst>
                  <a:gd name="T0" fmla="*/ 0 w 24"/>
                  <a:gd name="T1" fmla="*/ 0 h 14"/>
                  <a:gd name="T2" fmla="*/ 0 w 24"/>
                  <a:gd name="T3" fmla="*/ 2 h 14"/>
                  <a:gd name="T4" fmla="*/ 12 w 24"/>
                  <a:gd name="T5" fmla="*/ 14 h 14"/>
                  <a:gd name="T6" fmla="*/ 12 w 24"/>
                  <a:gd name="T7" fmla="*/ 14 h 14"/>
                  <a:gd name="T8" fmla="*/ 24 w 24"/>
                  <a:gd name="T9" fmla="*/ 2 h 14"/>
                  <a:gd name="T10" fmla="*/ 24 w 24"/>
                  <a:gd name="T11" fmla="*/ 1 h 14"/>
                  <a:gd name="T12" fmla="*/ 12 w 24"/>
                  <a:gd name="T13" fmla="*/ 11 h 14"/>
                  <a:gd name="T14" fmla="*/ 12 w 24"/>
                  <a:gd name="T15" fmla="*/ 11 h 14"/>
                  <a:gd name="T16" fmla="*/ 0 w 24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8"/>
                      <a:pt x="5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14"/>
                      <a:pt x="24" y="9"/>
                      <a:pt x="24" y="2"/>
                    </a:cubicBezTo>
                    <a:cubicBezTo>
                      <a:pt x="24" y="2"/>
                      <a:pt x="24" y="1"/>
                      <a:pt x="24" y="1"/>
                    </a:cubicBezTo>
                    <a:cubicBezTo>
                      <a:pt x="23" y="7"/>
                      <a:pt x="18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6" y="11"/>
                      <a:pt x="1" y="6"/>
                      <a:pt x="0" y="0"/>
                    </a:cubicBezTo>
                  </a:path>
                </a:pathLst>
              </a:custGeom>
              <a:solidFill>
                <a:srgbClr val="DF8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íṥḻíḓe"/>
              <p:cNvSpPr/>
              <p:nvPr/>
            </p:nvSpPr>
            <p:spPr bwMode="auto">
              <a:xfrm>
                <a:off x="10462588" y="2278462"/>
                <a:ext cx="27788" cy="28434"/>
              </a:xfrm>
              <a:custGeom>
                <a:avLst/>
                <a:gdLst>
                  <a:gd name="T0" fmla="*/ 16 w 24"/>
                  <a:gd name="T1" fmla="*/ 11 h 24"/>
                  <a:gd name="T2" fmla="*/ 16 w 24"/>
                  <a:gd name="T3" fmla="*/ 11 h 24"/>
                  <a:gd name="T4" fmla="*/ 13 w 24"/>
                  <a:gd name="T5" fmla="*/ 8 h 24"/>
                  <a:gd name="T6" fmla="*/ 16 w 24"/>
                  <a:gd name="T7" fmla="*/ 6 h 24"/>
                  <a:gd name="T8" fmla="*/ 16 w 24"/>
                  <a:gd name="T9" fmla="*/ 6 h 24"/>
                  <a:gd name="T10" fmla="*/ 19 w 24"/>
                  <a:gd name="T11" fmla="*/ 9 h 24"/>
                  <a:gd name="T12" fmla="*/ 16 w 24"/>
                  <a:gd name="T13" fmla="*/ 11 h 24"/>
                  <a:gd name="T14" fmla="*/ 12 w 24"/>
                  <a:gd name="T15" fmla="*/ 0 h 24"/>
                  <a:gd name="T16" fmla="*/ 0 w 24"/>
                  <a:gd name="T17" fmla="*/ 12 h 24"/>
                  <a:gd name="T18" fmla="*/ 0 w 24"/>
                  <a:gd name="T19" fmla="*/ 13 h 24"/>
                  <a:gd name="T20" fmla="*/ 12 w 24"/>
                  <a:gd name="T21" fmla="*/ 24 h 24"/>
                  <a:gd name="T22" fmla="*/ 12 w 24"/>
                  <a:gd name="T23" fmla="*/ 24 h 24"/>
                  <a:gd name="T24" fmla="*/ 24 w 24"/>
                  <a:gd name="T25" fmla="*/ 14 h 24"/>
                  <a:gd name="T26" fmla="*/ 24 w 24"/>
                  <a:gd name="T27" fmla="*/ 12 h 24"/>
                  <a:gd name="T28" fmla="*/ 12 w 24"/>
                  <a:gd name="T29" fmla="*/ 0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6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3" y="10"/>
                      <a:pt x="13" y="8"/>
                    </a:cubicBezTo>
                    <a:cubicBezTo>
                      <a:pt x="13" y="7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7"/>
                      <a:pt x="19" y="9"/>
                    </a:cubicBezTo>
                    <a:cubicBezTo>
                      <a:pt x="19" y="10"/>
                      <a:pt x="18" y="11"/>
                      <a:pt x="16" y="11"/>
                    </a:cubicBezTo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9"/>
                      <a:pt x="6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8" y="24"/>
                      <a:pt x="23" y="20"/>
                      <a:pt x="24" y="14"/>
                    </a:cubicBezTo>
                    <a:cubicBezTo>
                      <a:pt x="24" y="13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iṣḻiḓé"/>
              <p:cNvSpPr/>
              <p:nvPr/>
            </p:nvSpPr>
            <p:spPr bwMode="auto">
              <a:xfrm>
                <a:off x="10477451" y="2285570"/>
                <a:ext cx="7109" cy="5816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2 h 5"/>
                  <a:gd name="T4" fmla="*/ 3 w 6"/>
                  <a:gd name="T5" fmla="*/ 5 h 5"/>
                  <a:gd name="T6" fmla="*/ 3 w 6"/>
                  <a:gd name="T7" fmla="*/ 5 h 5"/>
                  <a:gd name="T8" fmla="*/ 6 w 6"/>
                  <a:gd name="T9" fmla="*/ 3 h 5"/>
                  <a:gd name="T10" fmla="*/ 3 w 6"/>
                  <a:gd name="T11" fmla="*/ 0 h 5"/>
                  <a:gd name="T12" fmla="*/ 3 w 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îṩ1ïḋé"/>
              <p:cNvSpPr/>
              <p:nvPr/>
            </p:nvSpPr>
            <p:spPr bwMode="auto">
              <a:xfrm>
                <a:off x="10504593" y="2288155"/>
                <a:ext cx="36835" cy="52345"/>
              </a:xfrm>
              <a:custGeom>
                <a:avLst/>
                <a:gdLst>
                  <a:gd name="T0" fmla="*/ 16 w 31"/>
                  <a:gd name="T1" fmla="*/ 0 h 45"/>
                  <a:gd name="T2" fmla="*/ 1 w 31"/>
                  <a:gd name="T3" fmla="*/ 14 h 45"/>
                  <a:gd name="T4" fmla="*/ 0 w 31"/>
                  <a:gd name="T5" fmla="*/ 30 h 45"/>
                  <a:gd name="T6" fmla="*/ 14 w 31"/>
                  <a:gd name="T7" fmla="*/ 45 h 45"/>
                  <a:gd name="T8" fmla="*/ 14 w 31"/>
                  <a:gd name="T9" fmla="*/ 45 h 45"/>
                  <a:gd name="T10" fmla="*/ 15 w 31"/>
                  <a:gd name="T11" fmla="*/ 45 h 45"/>
                  <a:gd name="T12" fmla="*/ 30 w 31"/>
                  <a:gd name="T13" fmla="*/ 31 h 45"/>
                  <a:gd name="T14" fmla="*/ 31 w 31"/>
                  <a:gd name="T15" fmla="*/ 16 h 45"/>
                  <a:gd name="T16" fmla="*/ 26 w 31"/>
                  <a:gd name="T17" fmla="*/ 4 h 45"/>
                  <a:gd name="T18" fmla="*/ 17 w 31"/>
                  <a:gd name="T19" fmla="*/ 0 h 45"/>
                  <a:gd name="T20" fmla="*/ 17 w 31"/>
                  <a:gd name="T21" fmla="*/ 0 h 45"/>
                  <a:gd name="T22" fmla="*/ 17 w 31"/>
                  <a:gd name="T23" fmla="*/ 0 h 45"/>
                  <a:gd name="T24" fmla="*/ 17 w 31"/>
                  <a:gd name="T25" fmla="*/ 0 h 45"/>
                  <a:gd name="T26" fmla="*/ 17 w 31"/>
                  <a:gd name="T27" fmla="*/ 0 h 45"/>
                  <a:gd name="T28" fmla="*/ 17 w 31"/>
                  <a:gd name="T29" fmla="*/ 0 h 45"/>
                  <a:gd name="T30" fmla="*/ 17 w 31"/>
                  <a:gd name="T31" fmla="*/ 0 h 45"/>
                  <a:gd name="T32" fmla="*/ 16 w 31"/>
                  <a:gd name="T3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45">
                    <a:moveTo>
                      <a:pt x="16" y="0"/>
                    </a:moveTo>
                    <a:cubicBezTo>
                      <a:pt x="8" y="0"/>
                      <a:pt x="1" y="6"/>
                      <a:pt x="1" y="1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6" y="45"/>
                      <a:pt x="1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3" y="45"/>
                      <a:pt x="30" y="39"/>
                      <a:pt x="30" y="31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1"/>
                      <a:pt x="29" y="7"/>
                      <a:pt x="26" y="4"/>
                    </a:cubicBezTo>
                    <a:cubicBezTo>
                      <a:pt x="24" y="2"/>
                      <a:pt x="21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išḷiḑê"/>
              <p:cNvSpPr/>
              <p:nvPr/>
            </p:nvSpPr>
            <p:spPr bwMode="auto">
              <a:xfrm>
                <a:off x="9712965" y="3347969"/>
                <a:ext cx="404538" cy="53637"/>
              </a:xfrm>
              <a:custGeom>
                <a:avLst/>
                <a:gdLst>
                  <a:gd name="T0" fmla="*/ 173 w 345"/>
                  <a:gd name="T1" fmla="*/ 0 h 46"/>
                  <a:gd name="T2" fmla="*/ 156 w 345"/>
                  <a:gd name="T3" fmla="*/ 0 h 46"/>
                  <a:gd name="T4" fmla="*/ 156 w 345"/>
                  <a:gd name="T5" fmla="*/ 8 h 46"/>
                  <a:gd name="T6" fmla="*/ 120 w 345"/>
                  <a:gd name="T7" fmla="*/ 8 h 46"/>
                  <a:gd name="T8" fmla="*/ 120 w 345"/>
                  <a:gd name="T9" fmla="*/ 1 h 46"/>
                  <a:gd name="T10" fmla="*/ 0 w 345"/>
                  <a:gd name="T11" fmla="*/ 23 h 46"/>
                  <a:gd name="T12" fmla="*/ 173 w 345"/>
                  <a:gd name="T13" fmla="*/ 46 h 46"/>
                  <a:gd name="T14" fmla="*/ 345 w 345"/>
                  <a:gd name="T15" fmla="*/ 23 h 46"/>
                  <a:gd name="T16" fmla="*/ 226 w 345"/>
                  <a:gd name="T17" fmla="*/ 1 h 46"/>
                  <a:gd name="T18" fmla="*/ 226 w 345"/>
                  <a:gd name="T19" fmla="*/ 8 h 46"/>
                  <a:gd name="T20" fmla="*/ 190 w 345"/>
                  <a:gd name="T21" fmla="*/ 8 h 46"/>
                  <a:gd name="T22" fmla="*/ 189 w 345"/>
                  <a:gd name="T23" fmla="*/ 0 h 46"/>
                  <a:gd name="T24" fmla="*/ 173 w 345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5" h="46">
                    <a:moveTo>
                      <a:pt x="173" y="0"/>
                    </a:moveTo>
                    <a:cubicBezTo>
                      <a:pt x="167" y="0"/>
                      <a:pt x="162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50" y="4"/>
                      <a:pt x="0" y="13"/>
                      <a:pt x="0" y="23"/>
                    </a:cubicBezTo>
                    <a:cubicBezTo>
                      <a:pt x="0" y="36"/>
                      <a:pt x="78" y="46"/>
                      <a:pt x="173" y="46"/>
                    </a:cubicBezTo>
                    <a:cubicBezTo>
                      <a:pt x="268" y="46"/>
                      <a:pt x="345" y="36"/>
                      <a:pt x="345" y="23"/>
                    </a:cubicBezTo>
                    <a:cubicBezTo>
                      <a:pt x="345" y="13"/>
                      <a:pt x="295" y="4"/>
                      <a:pt x="226" y="1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4" y="0"/>
                      <a:pt x="178" y="0"/>
                      <a:pt x="173" y="0"/>
                    </a:cubicBezTo>
                  </a:path>
                </a:pathLst>
              </a:cu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ïṥ1íḋe"/>
              <p:cNvSpPr/>
              <p:nvPr/>
            </p:nvSpPr>
            <p:spPr bwMode="auto">
              <a:xfrm>
                <a:off x="9839625" y="2963463"/>
                <a:ext cx="70439" cy="393553"/>
              </a:xfrm>
              <a:custGeom>
                <a:avLst/>
                <a:gdLst>
                  <a:gd name="T0" fmla="*/ 87 w 109"/>
                  <a:gd name="T1" fmla="*/ 609 h 609"/>
                  <a:gd name="T2" fmla="*/ 22 w 109"/>
                  <a:gd name="T3" fmla="*/ 609 h 609"/>
                  <a:gd name="T4" fmla="*/ 0 w 109"/>
                  <a:gd name="T5" fmla="*/ 0 h 609"/>
                  <a:gd name="T6" fmla="*/ 109 w 109"/>
                  <a:gd name="T7" fmla="*/ 0 h 609"/>
                  <a:gd name="T8" fmla="*/ 87 w 109"/>
                  <a:gd name="T9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09">
                    <a:moveTo>
                      <a:pt x="87" y="609"/>
                    </a:moveTo>
                    <a:lnTo>
                      <a:pt x="22" y="609"/>
                    </a:lnTo>
                    <a:lnTo>
                      <a:pt x="0" y="0"/>
                    </a:lnTo>
                    <a:lnTo>
                      <a:pt x="109" y="0"/>
                    </a:lnTo>
                    <a:lnTo>
                      <a:pt x="87" y="609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š1iḍê"/>
              <p:cNvSpPr/>
              <p:nvPr/>
            </p:nvSpPr>
            <p:spPr bwMode="auto">
              <a:xfrm>
                <a:off x="9839625" y="2963463"/>
                <a:ext cx="70439" cy="393553"/>
              </a:xfrm>
              <a:custGeom>
                <a:avLst/>
                <a:gdLst>
                  <a:gd name="T0" fmla="*/ 87 w 109"/>
                  <a:gd name="T1" fmla="*/ 609 h 609"/>
                  <a:gd name="T2" fmla="*/ 22 w 109"/>
                  <a:gd name="T3" fmla="*/ 609 h 609"/>
                  <a:gd name="T4" fmla="*/ 0 w 109"/>
                  <a:gd name="T5" fmla="*/ 0 h 609"/>
                  <a:gd name="T6" fmla="*/ 109 w 109"/>
                  <a:gd name="T7" fmla="*/ 0 h 609"/>
                  <a:gd name="T8" fmla="*/ 87 w 109"/>
                  <a:gd name="T9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09">
                    <a:moveTo>
                      <a:pt x="87" y="609"/>
                    </a:moveTo>
                    <a:lnTo>
                      <a:pt x="22" y="609"/>
                    </a:lnTo>
                    <a:lnTo>
                      <a:pt x="0" y="0"/>
                    </a:lnTo>
                    <a:lnTo>
                      <a:pt x="109" y="0"/>
                    </a:lnTo>
                    <a:lnTo>
                      <a:pt x="87" y="60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ïş1ïde"/>
              <p:cNvSpPr/>
              <p:nvPr/>
            </p:nvSpPr>
            <p:spPr bwMode="auto">
              <a:xfrm>
                <a:off x="9839625" y="2971864"/>
                <a:ext cx="646" cy="64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íṩ1iḍe"/>
              <p:cNvSpPr/>
              <p:nvPr/>
            </p:nvSpPr>
            <p:spPr bwMode="auto">
              <a:xfrm>
                <a:off x="9839625" y="2971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iṧ1íḓé"/>
              <p:cNvSpPr/>
              <p:nvPr/>
            </p:nvSpPr>
            <p:spPr bwMode="auto">
              <a:xfrm>
                <a:off x="9839625" y="2971864"/>
                <a:ext cx="70439" cy="26496"/>
              </a:xfrm>
              <a:custGeom>
                <a:avLst/>
                <a:gdLst>
                  <a:gd name="T0" fmla="*/ 109 w 109"/>
                  <a:gd name="T1" fmla="*/ 0 h 41"/>
                  <a:gd name="T2" fmla="*/ 0 w 109"/>
                  <a:gd name="T3" fmla="*/ 0 h 41"/>
                  <a:gd name="T4" fmla="*/ 0 w 109"/>
                  <a:gd name="T5" fmla="*/ 0 h 41"/>
                  <a:gd name="T6" fmla="*/ 107 w 109"/>
                  <a:gd name="T7" fmla="*/ 41 h 41"/>
                  <a:gd name="T8" fmla="*/ 109 w 109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1">
                    <a:moveTo>
                      <a:pt x="10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ï$1ïḍe"/>
              <p:cNvSpPr/>
              <p:nvPr/>
            </p:nvSpPr>
            <p:spPr bwMode="auto">
              <a:xfrm>
                <a:off x="9839625" y="2971864"/>
                <a:ext cx="70439" cy="26496"/>
              </a:xfrm>
              <a:custGeom>
                <a:avLst/>
                <a:gdLst>
                  <a:gd name="T0" fmla="*/ 109 w 109"/>
                  <a:gd name="T1" fmla="*/ 0 h 41"/>
                  <a:gd name="T2" fmla="*/ 0 w 109"/>
                  <a:gd name="T3" fmla="*/ 0 h 41"/>
                  <a:gd name="T4" fmla="*/ 0 w 109"/>
                  <a:gd name="T5" fmla="*/ 0 h 41"/>
                  <a:gd name="T6" fmla="*/ 107 w 109"/>
                  <a:gd name="T7" fmla="*/ 41 h 41"/>
                  <a:gd name="T8" fmla="*/ 109 w 109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1">
                    <a:moveTo>
                      <a:pt x="10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1"/>
                    </a:lnTo>
                    <a:lnTo>
                      <a:pt x="1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iṧľïďê"/>
              <p:cNvSpPr/>
              <p:nvPr/>
            </p:nvSpPr>
            <p:spPr bwMode="auto">
              <a:xfrm>
                <a:off x="9848027" y="3318889"/>
                <a:ext cx="53637" cy="62038"/>
              </a:xfrm>
              <a:custGeom>
                <a:avLst/>
                <a:gdLst>
                  <a:gd name="T0" fmla="*/ 42 w 46"/>
                  <a:gd name="T1" fmla="*/ 0 h 53"/>
                  <a:gd name="T2" fmla="*/ 23 w 46"/>
                  <a:gd name="T3" fmla="*/ 25 h 53"/>
                  <a:gd name="T4" fmla="*/ 4 w 46"/>
                  <a:gd name="T5" fmla="*/ 0 h 53"/>
                  <a:gd name="T6" fmla="*/ 0 w 46"/>
                  <a:gd name="T7" fmla="*/ 24 h 53"/>
                  <a:gd name="T8" fmla="*/ 23 w 46"/>
                  <a:gd name="T9" fmla="*/ 53 h 53"/>
                  <a:gd name="T10" fmla="*/ 46 w 46"/>
                  <a:gd name="T11" fmla="*/ 24 h 53"/>
                  <a:gd name="T12" fmla="*/ 42 w 46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53">
                    <a:moveTo>
                      <a:pt x="42" y="0"/>
                    </a:moveTo>
                    <a:cubicBezTo>
                      <a:pt x="42" y="0"/>
                      <a:pt x="38" y="25"/>
                      <a:pt x="23" y="25"/>
                    </a:cubicBezTo>
                    <a:cubicBezTo>
                      <a:pt x="8" y="25"/>
                      <a:pt x="4" y="0"/>
                      <a:pt x="4" y="0"/>
                    </a:cubicBezTo>
                    <a:cubicBezTo>
                      <a:pt x="4" y="0"/>
                      <a:pt x="0" y="15"/>
                      <a:pt x="0" y="24"/>
                    </a:cubicBezTo>
                    <a:cubicBezTo>
                      <a:pt x="0" y="43"/>
                      <a:pt x="7" y="53"/>
                      <a:pt x="23" y="53"/>
                    </a:cubicBezTo>
                    <a:cubicBezTo>
                      <a:pt x="39" y="53"/>
                      <a:pt x="46" y="43"/>
                      <a:pt x="46" y="24"/>
                    </a:cubicBezTo>
                    <a:cubicBezTo>
                      <a:pt x="46" y="15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îṥ1iďe"/>
              <p:cNvSpPr/>
              <p:nvPr/>
            </p:nvSpPr>
            <p:spPr bwMode="auto">
              <a:xfrm>
                <a:off x="9921696" y="2963463"/>
                <a:ext cx="70439" cy="393553"/>
              </a:xfrm>
              <a:custGeom>
                <a:avLst/>
                <a:gdLst>
                  <a:gd name="T0" fmla="*/ 22 w 109"/>
                  <a:gd name="T1" fmla="*/ 609 h 609"/>
                  <a:gd name="T2" fmla="*/ 87 w 109"/>
                  <a:gd name="T3" fmla="*/ 609 h 609"/>
                  <a:gd name="T4" fmla="*/ 109 w 109"/>
                  <a:gd name="T5" fmla="*/ 0 h 609"/>
                  <a:gd name="T6" fmla="*/ 0 w 109"/>
                  <a:gd name="T7" fmla="*/ 0 h 609"/>
                  <a:gd name="T8" fmla="*/ 22 w 109"/>
                  <a:gd name="T9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09">
                    <a:moveTo>
                      <a:pt x="22" y="609"/>
                    </a:moveTo>
                    <a:lnTo>
                      <a:pt x="87" y="609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2" y="609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íSḷïḓe"/>
              <p:cNvSpPr/>
              <p:nvPr/>
            </p:nvSpPr>
            <p:spPr bwMode="auto">
              <a:xfrm>
                <a:off x="9921696" y="2963463"/>
                <a:ext cx="70439" cy="393553"/>
              </a:xfrm>
              <a:custGeom>
                <a:avLst/>
                <a:gdLst>
                  <a:gd name="T0" fmla="*/ 22 w 109"/>
                  <a:gd name="T1" fmla="*/ 609 h 609"/>
                  <a:gd name="T2" fmla="*/ 87 w 109"/>
                  <a:gd name="T3" fmla="*/ 609 h 609"/>
                  <a:gd name="T4" fmla="*/ 109 w 109"/>
                  <a:gd name="T5" fmla="*/ 0 h 609"/>
                  <a:gd name="T6" fmla="*/ 0 w 109"/>
                  <a:gd name="T7" fmla="*/ 0 h 609"/>
                  <a:gd name="T8" fmla="*/ 22 w 109"/>
                  <a:gd name="T9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09">
                    <a:moveTo>
                      <a:pt x="22" y="609"/>
                    </a:moveTo>
                    <a:lnTo>
                      <a:pt x="87" y="609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2" y="60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ïş1idè"/>
              <p:cNvSpPr/>
              <p:nvPr/>
            </p:nvSpPr>
            <p:spPr bwMode="auto">
              <a:xfrm>
                <a:off x="9921696" y="2971864"/>
                <a:ext cx="646" cy="64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iš1íḍe"/>
              <p:cNvSpPr/>
              <p:nvPr/>
            </p:nvSpPr>
            <p:spPr bwMode="auto">
              <a:xfrm>
                <a:off x="9921696" y="2971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şļïďè"/>
              <p:cNvSpPr/>
              <p:nvPr/>
            </p:nvSpPr>
            <p:spPr bwMode="auto">
              <a:xfrm>
                <a:off x="9921696" y="2971864"/>
                <a:ext cx="69146" cy="26496"/>
              </a:xfrm>
              <a:custGeom>
                <a:avLst/>
                <a:gdLst>
                  <a:gd name="T0" fmla="*/ 107 w 107"/>
                  <a:gd name="T1" fmla="*/ 0 h 41"/>
                  <a:gd name="T2" fmla="*/ 0 w 107"/>
                  <a:gd name="T3" fmla="*/ 0 h 41"/>
                  <a:gd name="T4" fmla="*/ 0 w 107"/>
                  <a:gd name="T5" fmla="*/ 0 h 41"/>
                  <a:gd name="T6" fmla="*/ 105 w 107"/>
                  <a:gd name="T7" fmla="*/ 41 h 41"/>
                  <a:gd name="T8" fmla="*/ 107 w 10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1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5" y="41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îṥļíḍê"/>
              <p:cNvSpPr/>
              <p:nvPr/>
            </p:nvSpPr>
            <p:spPr bwMode="auto">
              <a:xfrm>
                <a:off x="9921696" y="2971864"/>
                <a:ext cx="69146" cy="26496"/>
              </a:xfrm>
              <a:custGeom>
                <a:avLst/>
                <a:gdLst>
                  <a:gd name="T0" fmla="*/ 107 w 107"/>
                  <a:gd name="T1" fmla="*/ 0 h 41"/>
                  <a:gd name="T2" fmla="*/ 0 w 107"/>
                  <a:gd name="T3" fmla="*/ 0 h 41"/>
                  <a:gd name="T4" fmla="*/ 0 w 107"/>
                  <a:gd name="T5" fmla="*/ 0 h 41"/>
                  <a:gd name="T6" fmla="*/ 105 w 107"/>
                  <a:gd name="T7" fmla="*/ 41 h 41"/>
                  <a:gd name="T8" fmla="*/ 107 w 10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1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5" y="41"/>
                    </a:lnTo>
                    <a:lnTo>
                      <a:pt x="1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ïşḻïďé"/>
              <p:cNvSpPr/>
              <p:nvPr/>
            </p:nvSpPr>
            <p:spPr bwMode="auto">
              <a:xfrm>
                <a:off x="9928805" y="3318889"/>
                <a:ext cx="54930" cy="62038"/>
              </a:xfrm>
              <a:custGeom>
                <a:avLst/>
                <a:gdLst>
                  <a:gd name="T0" fmla="*/ 4 w 47"/>
                  <a:gd name="T1" fmla="*/ 0 h 53"/>
                  <a:gd name="T2" fmla="*/ 24 w 47"/>
                  <a:gd name="T3" fmla="*/ 25 h 53"/>
                  <a:gd name="T4" fmla="*/ 43 w 47"/>
                  <a:gd name="T5" fmla="*/ 0 h 53"/>
                  <a:gd name="T6" fmla="*/ 47 w 47"/>
                  <a:gd name="T7" fmla="*/ 24 h 53"/>
                  <a:gd name="T8" fmla="*/ 24 w 47"/>
                  <a:gd name="T9" fmla="*/ 53 h 53"/>
                  <a:gd name="T10" fmla="*/ 0 w 47"/>
                  <a:gd name="T11" fmla="*/ 24 h 53"/>
                  <a:gd name="T12" fmla="*/ 4 w 47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53">
                    <a:moveTo>
                      <a:pt x="4" y="0"/>
                    </a:moveTo>
                    <a:cubicBezTo>
                      <a:pt x="4" y="0"/>
                      <a:pt x="9" y="25"/>
                      <a:pt x="24" y="25"/>
                    </a:cubicBezTo>
                    <a:cubicBezTo>
                      <a:pt x="38" y="25"/>
                      <a:pt x="43" y="0"/>
                      <a:pt x="43" y="0"/>
                    </a:cubicBezTo>
                    <a:cubicBezTo>
                      <a:pt x="43" y="0"/>
                      <a:pt x="47" y="15"/>
                      <a:pt x="47" y="24"/>
                    </a:cubicBezTo>
                    <a:cubicBezTo>
                      <a:pt x="47" y="43"/>
                      <a:pt x="40" y="53"/>
                      <a:pt x="24" y="53"/>
                    </a:cubicBezTo>
                    <a:cubicBezTo>
                      <a:pt x="7" y="53"/>
                      <a:pt x="0" y="43"/>
                      <a:pt x="0" y="24"/>
                    </a:cubicBezTo>
                    <a:cubicBezTo>
                      <a:pt x="0" y="15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ïşľiḋè"/>
              <p:cNvSpPr/>
              <p:nvPr/>
            </p:nvSpPr>
            <p:spPr bwMode="auto">
              <a:xfrm>
                <a:off x="10056758" y="2781873"/>
                <a:ext cx="44590" cy="84010"/>
              </a:xfrm>
              <a:custGeom>
                <a:avLst/>
                <a:gdLst>
                  <a:gd name="T0" fmla="*/ 0 w 38"/>
                  <a:gd name="T1" fmla="*/ 50 h 72"/>
                  <a:gd name="T2" fmla="*/ 1 w 38"/>
                  <a:gd name="T3" fmla="*/ 42 h 72"/>
                  <a:gd name="T4" fmla="*/ 3 w 38"/>
                  <a:gd name="T5" fmla="*/ 25 h 72"/>
                  <a:gd name="T6" fmla="*/ 4 w 38"/>
                  <a:gd name="T7" fmla="*/ 8 h 72"/>
                  <a:gd name="T8" fmla="*/ 4 w 38"/>
                  <a:gd name="T9" fmla="*/ 0 h 72"/>
                  <a:gd name="T10" fmla="*/ 38 w 38"/>
                  <a:gd name="T11" fmla="*/ 0 h 72"/>
                  <a:gd name="T12" fmla="*/ 37 w 38"/>
                  <a:gd name="T13" fmla="*/ 9 h 72"/>
                  <a:gd name="T14" fmla="*/ 36 w 38"/>
                  <a:gd name="T15" fmla="*/ 28 h 72"/>
                  <a:gd name="T16" fmla="*/ 35 w 38"/>
                  <a:gd name="T17" fmla="*/ 46 h 72"/>
                  <a:gd name="T18" fmla="*/ 33 w 38"/>
                  <a:gd name="T19" fmla="*/ 55 h 72"/>
                  <a:gd name="T20" fmla="*/ 31 w 38"/>
                  <a:gd name="T21" fmla="*/ 63 h 72"/>
                  <a:gd name="T22" fmla="*/ 26 w 38"/>
                  <a:gd name="T23" fmla="*/ 68 h 72"/>
                  <a:gd name="T24" fmla="*/ 13 w 38"/>
                  <a:gd name="T25" fmla="*/ 71 h 72"/>
                  <a:gd name="T26" fmla="*/ 3 w 38"/>
                  <a:gd name="T27" fmla="*/ 64 h 72"/>
                  <a:gd name="T28" fmla="*/ 0 w 38"/>
                  <a:gd name="T29" fmla="*/ 57 h 72"/>
                  <a:gd name="T30" fmla="*/ 0 w 38"/>
                  <a:gd name="T31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72">
                    <a:moveTo>
                      <a:pt x="0" y="50"/>
                    </a:moveTo>
                    <a:cubicBezTo>
                      <a:pt x="0" y="50"/>
                      <a:pt x="1" y="47"/>
                      <a:pt x="1" y="42"/>
                    </a:cubicBezTo>
                    <a:cubicBezTo>
                      <a:pt x="2" y="38"/>
                      <a:pt x="2" y="31"/>
                      <a:pt x="3" y="25"/>
                    </a:cubicBezTo>
                    <a:cubicBezTo>
                      <a:pt x="3" y="19"/>
                      <a:pt x="4" y="12"/>
                      <a:pt x="4" y="8"/>
                    </a:cubicBezTo>
                    <a:cubicBezTo>
                      <a:pt x="4" y="3"/>
                      <a:pt x="4" y="0"/>
                      <a:pt x="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4"/>
                      <a:pt x="37" y="9"/>
                    </a:cubicBezTo>
                    <a:cubicBezTo>
                      <a:pt x="37" y="14"/>
                      <a:pt x="37" y="21"/>
                      <a:pt x="36" y="28"/>
                    </a:cubicBezTo>
                    <a:cubicBezTo>
                      <a:pt x="36" y="34"/>
                      <a:pt x="35" y="41"/>
                      <a:pt x="35" y="46"/>
                    </a:cubicBezTo>
                    <a:cubicBezTo>
                      <a:pt x="34" y="52"/>
                      <a:pt x="33" y="55"/>
                      <a:pt x="33" y="55"/>
                    </a:cubicBezTo>
                    <a:cubicBezTo>
                      <a:pt x="33" y="58"/>
                      <a:pt x="32" y="60"/>
                      <a:pt x="31" y="63"/>
                    </a:cubicBezTo>
                    <a:cubicBezTo>
                      <a:pt x="30" y="65"/>
                      <a:pt x="28" y="67"/>
                      <a:pt x="26" y="68"/>
                    </a:cubicBezTo>
                    <a:cubicBezTo>
                      <a:pt x="22" y="71"/>
                      <a:pt x="18" y="72"/>
                      <a:pt x="13" y="71"/>
                    </a:cubicBezTo>
                    <a:cubicBezTo>
                      <a:pt x="9" y="70"/>
                      <a:pt x="5" y="67"/>
                      <a:pt x="3" y="64"/>
                    </a:cubicBezTo>
                    <a:cubicBezTo>
                      <a:pt x="2" y="62"/>
                      <a:pt x="1" y="60"/>
                      <a:pt x="0" y="57"/>
                    </a:cubicBezTo>
                    <a:cubicBezTo>
                      <a:pt x="0" y="55"/>
                      <a:pt x="0" y="53"/>
                      <a:pt x="0" y="5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işḷiḓê"/>
              <p:cNvSpPr/>
              <p:nvPr/>
            </p:nvSpPr>
            <p:spPr bwMode="auto">
              <a:xfrm>
                <a:off x="10043833" y="2788335"/>
                <a:ext cx="26495" cy="44590"/>
              </a:xfrm>
              <a:custGeom>
                <a:avLst/>
                <a:gdLst>
                  <a:gd name="T0" fmla="*/ 1 w 23"/>
                  <a:gd name="T1" fmla="*/ 31 h 38"/>
                  <a:gd name="T2" fmla="*/ 8 w 23"/>
                  <a:gd name="T3" fmla="*/ 10 h 38"/>
                  <a:gd name="T4" fmla="*/ 14 w 23"/>
                  <a:gd name="T5" fmla="*/ 2 h 38"/>
                  <a:gd name="T6" fmla="*/ 22 w 23"/>
                  <a:gd name="T7" fmla="*/ 3 h 38"/>
                  <a:gd name="T8" fmla="*/ 20 w 23"/>
                  <a:gd name="T9" fmla="*/ 12 h 38"/>
                  <a:gd name="T10" fmla="*/ 19 w 23"/>
                  <a:gd name="T11" fmla="*/ 13 h 38"/>
                  <a:gd name="T12" fmla="*/ 16 w 23"/>
                  <a:gd name="T13" fmla="*/ 18 h 38"/>
                  <a:gd name="T14" fmla="*/ 12 w 23"/>
                  <a:gd name="T15" fmla="*/ 32 h 38"/>
                  <a:gd name="T16" fmla="*/ 6 w 23"/>
                  <a:gd name="T17" fmla="*/ 37 h 38"/>
                  <a:gd name="T18" fmla="*/ 1 w 23"/>
                  <a:gd name="T19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38">
                    <a:moveTo>
                      <a:pt x="1" y="31"/>
                    </a:moveTo>
                    <a:cubicBezTo>
                      <a:pt x="2" y="22"/>
                      <a:pt x="5" y="15"/>
                      <a:pt x="8" y="10"/>
                    </a:cubicBezTo>
                    <a:cubicBezTo>
                      <a:pt x="11" y="5"/>
                      <a:pt x="13" y="2"/>
                      <a:pt x="14" y="2"/>
                    </a:cubicBezTo>
                    <a:cubicBezTo>
                      <a:pt x="16" y="0"/>
                      <a:pt x="20" y="0"/>
                      <a:pt x="22" y="3"/>
                    </a:cubicBezTo>
                    <a:cubicBezTo>
                      <a:pt x="23" y="6"/>
                      <a:pt x="23" y="10"/>
                      <a:pt x="20" y="12"/>
                    </a:cubicBezTo>
                    <a:cubicBezTo>
                      <a:pt x="20" y="12"/>
                      <a:pt x="20" y="12"/>
                      <a:pt x="19" y="13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15" y="21"/>
                      <a:pt x="13" y="26"/>
                      <a:pt x="12" y="32"/>
                    </a:cubicBezTo>
                    <a:cubicBezTo>
                      <a:pt x="11" y="35"/>
                      <a:pt x="9" y="38"/>
                      <a:pt x="6" y="37"/>
                    </a:cubicBezTo>
                    <a:cubicBezTo>
                      <a:pt x="3" y="37"/>
                      <a:pt x="0" y="34"/>
                      <a:pt x="1" y="3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î$1ïḋê"/>
              <p:cNvSpPr/>
              <p:nvPr/>
            </p:nvSpPr>
            <p:spPr bwMode="auto">
              <a:xfrm>
                <a:off x="9977918" y="2456820"/>
                <a:ext cx="129246" cy="336685"/>
              </a:xfrm>
              <a:custGeom>
                <a:avLst/>
                <a:gdLst>
                  <a:gd name="T0" fmla="*/ 108 w 110"/>
                  <a:gd name="T1" fmla="*/ 287 h 287"/>
                  <a:gd name="T2" fmla="*/ 63 w 110"/>
                  <a:gd name="T3" fmla="*/ 285 h 287"/>
                  <a:gd name="T4" fmla="*/ 52 w 110"/>
                  <a:gd name="T5" fmla="*/ 159 h 287"/>
                  <a:gd name="T6" fmla="*/ 29 w 110"/>
                  <a:gd name="T7" fmla="*/ 85 h 287"/>
                  <a:gd name="T8" fmla="*/ 0 w 110"/>
                  <a:gd name="T9" fmla="*/ 40 h 287"/>
                  <a:gd name="T10" fmla="*/ 23 w 110"/>
                  <a:gd name="T11" fmla="*/ 0 h 287"/>
                  <a:gd name="T12" fmla="*/ 71 w 110"/>
                  <a:gd name="T13" fmla="*/ 68 h 287"/>
                  <a:gd name="T14" fmla="*/ 96 w 110"/>
                  <a:gd name="T15" fmla="*/ 150 h 287"/>
                  <a:gd name="T16" fmla="*/ 108 w 110"/>
                  <a:gd name="T1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287">
                    <a:moveTo>
                      <a:pt x="108" y="287"/>
                    </a:moveTo>
                    <a:cubicBezTo>
                      <a:pt x="63" y="285"/>
                      <a:pt x="63" y="285"/>
                      <a:pt x="63" y="285"/>
                    </a:cubicBezTo>
                    <a:cubicBezTo>
                      <a:pt x="65" y="245"/>
                      <a:pt x="61" y="202"/>
                      <a:pt x="52" y="159"/>
                    </a:cubicBezTo>
                    <a:cubicBezTo>
                      <a:pt x="46" y="130"/>
                      <a:pt x="38" y="106"/>
                      <a:pt x="29" y="85"/>
                    </a:cubicBezTo>
                    <a:cubicBezTo>
                      <a:pt x="22" y="68"/>
                      <a:pt x="13" y="50"/>
                      <a:pt x="0" y="4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16"/>
                      <a:pt x="61" y="44"/>
                      <a:pt x="71" y="68"/>
                    </a:cubicBezTo>
                    <a:cubicBezTo>
                      <a:pt x="81" y="91"/>
                      <a:pt x="89" y="118"/>
                      <a:pt x="96" y="150"/>
                    </a:cubicBezTo>
                    <a:cubicBezTo>
                      <a:pt x="105" y="197"/>
                      <a:pt x="110" y="243"/>
                      <a:pt x="108" y="287"/>
                    </a:cubicBez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îṡ1íḋè"/>
              <p:cNvSpPr/>
              <p:nvPr/>
            </p:nvSpPr>
            <p:spPr bwMode="auto">
              <a:xfrm>
                <a:off x="9664498" y="2102687"/>
                <a:ext cx="65915" cy="104043"/>
              </a:xfrm>
              <a:custGeom>
                <a:avLst/>
                <a:gdLst>
                  <a:gd name="T0" fmla="*/ 53 w 56"/>
                  <a:gd name="T1" fmla="*/ 30 h 89"/>
                  <a:gd name="T2" fmla="*/ 50 w 56"/>
                  <a:gd name="T3" fmla="*/ 39 h 89"/>
                  <a:gd name="T4" fmla="*/ 45 w 56"/>
                  <a:gd name="T5" fmla="*/ 59 h 89"/>
                  <a:gd name="T6" fmla="*/ 41 w 56"/>
                  <a:gd name="T7" fmla="*/ 80 h 89"/>
                  <a:gd name="T8" fmla="*/ 39 w 56"/>
                  <a:gd name="T9" fmla="*/ 89 h 89"/>
                  <a:gd name="T10" fmla="*/ 0 w 56"/>
                  <a:gd name="T11" fmla="*/ 83 h 89"/>
                  <a:gd name="T12" fmla="*/ 1 w 56"/>
                  <a:gd name="T13" fmla="*/ 72 h 89"/>
                  <a:gd name="T14" fmla="*/ 6 w 56"/>
                  <a:gd name="T15" fmla="*/ 51 h 89"/>
                  <a:gd name="T16" fmla="*/ 11 w 56"/>
                  <a:gd name="T17" fmla="*/ 29 h 89"/>
                  <a:gd name="T18" fmla="*/ 14 w 56"/>
                  <a:gd name="T19" fmla="*/ 19 h 89"/>
                  <a:gd name="T20" fmla="*/ 40 w 56"/>
                  <a:gd name="T21" fmla="*/ 4 h 89"/>
                  <a:gd name="T22" fmla="*/ 53 w 56"/>
                  <a:gd name="T23" fmla="*/ 3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89">
                    <a:moveTo>
                      <a:pt x="53" y="30"/>
                    </a:moveTo>
                    <a:cubicBezTo>
                      <a:pt x="53" y="30"/>
                      <a:pt x="51" y="34"/>
                      <a:pt x="50" y="39"/>
                    </a:cubicBezTo>
                    <a:cubicBezTo>
                      <a:pt x="49" y="45"/>
                      <a:pt x="47" y="52"/>
                      <a:pt x="45" y="59"/>
                    </a:cubicBezTo>
                    <a:cubicBezTo>
                      <a:pt x="44" y="67"/>
                      <a:pt x="42" y="74"/>
                      <a:pt x="41" y="80"/>
                    </a:cubicBezTo>
                    <a:cubicBezTo>
                      <a:pt x="40" y="85"/>
                      <a:pt x="39" y="89"/>
                      <a:pt x="39" y="8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78"/>
                      <a:pt x="1" y="72"/>
                    </a:cubicBezTo>
                    <a:cubicBezTo>
                      <a:pt x="3" y="66"/>
                      <a:pt x="4" y="59"/>
                      <a:pt x="6" y="51"/>
                    </a:cubicBezTo>
                    <a:cubicBezTo>
                      <a:pt x="8" y="43"/>
                      <a:pt x="10" y="35"/>
                      <a:pt x="11" y="29"/>
                    </a:cubicBezTo>
                    <a:cubicBezTo>
                      <a:pt x="13" y="23"/>
                      <a:pt x="14" y="19"/>
                      <a:pt x="14" y="19"/>
                    </a:cubicBezTo>
                    <a:cubicBezTo>
                      <a:pt x="18" y="7"/>
                      <a:pt x="29" y="0"/>
                      <a:pt x="40" y="4"/>
                    </a:cubicBezTo>
                    <a:cubicBezTo>
                      <a:pt x="50" y="7"/>
                      <a:pt x="56" y="19"/>
                      <a:pt x="53" y="3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íṩľide"/>
              <p:cNvSpPr/>
              <p:nvPr/>
            </p:nvSpPr>
            <p:spPr bwMode="auto">
              <a:xfrm>
                <a:off x="9701980" y="2147277"/>
                <a:ext cx="37481" cy="50406"/>
              </a:xfrm>
              <a:custGeom>
                <a:avLst/>
                <a:gdLst>
                  <a:gd name="T0" fmla="*/ 31 w 32"/>
                  <a:gd name="T1" fmla="*/ 10 h 43"/>
                  <a:gd name="T2" fmla="*/ 25 w 32"/>
                  <a:gd name="T3" fmla="*/ 23 h 43"/>
                  <a:gd name="T4" fmla="*/ 19 w 32"/>
                  <a:gd name="T5" fmla="*/ 33 h 43"/>
                  <a:gd name="T6" fmla="*/ 10 w 32"/>
                  <a:gd name="T7" fmla="*/ 42 h 43"/>
                  <a:gd name="T8" fmla="*/ 1 w 32"/>
                  <a:gd name="T9" fmla="*/ 39 h 43"/>
                  <a:gd name="T10" fmla="*/ 5 w 32"/>
                  <a:gd name="T11" fmla="*/ 29 h 43"/>
                  <a:gd name="T12" fmla="*/ 6 w 32"/>
                  <a:gd name="T13" fmla="*/ 27 h 43"/>
                  <a:gd name="T14" fmla="*/ 10 w 32"/>
                  <a:gd name="T15" fmla="*/ 23 h 43"/>
                  <a:gd name="T16" fmla="*/ 18 w 32"/>
                  <a:gd name="T17" fmla="*/ 6 h 43"/>
                  <a:gd name="T18" fmla="*/ 26 w 32"/>
                  <a:gd name="T19" fmla="*/ 1 h 43"/>
                  <a:gd name="T20" fmla="*/ 31 w 32"/>
                  <a:gd name="T21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43">
                    <a:moveTo>
                      <a:pt x="31" y="10"/>
                    </a:moveTo>
                    <a:cubicBezTo>
                      <a:pt x="29" y="15"/>
                      <a:pt x="27" y="19"/>
                      <a:pt x="25" y="23"/>
                    </a:cubicBezTo>
                    <a:cubicBezTo>
                      <a:pt x="23" y="27"/>
                      <a:pt x="21" y="30"/>
                      <a:pt x="19" y="33"/>
                    </a:cubicBezTo>
                    <a:cubicBezTo>
                      <a:pt x="15" y="38"/>
                      <a:pt x="11" y="41"/>
                      <a:pt x="10" y="42"/>
                    </a:cubicBezTo>
                    <a:cubicBezTo>
                      <a:pt x="7" y="43"/>
                      <a:pt x="3" y="42"/>
                      <a:pt x="1" y="39"/>
                    </a:cubicBezTo>
                    <a:cubicBezTo>
                      <a:pt x="0" y="35"/>
                      <a:pt x="1" y="31"/>
                      <a:pt x="5" y="29"/>
                    </a:cubicBezTo>
                    <a:cubicBezTo>
                      <a:pt x="5" y="29"/>
                      <a:pt x="5" y="28"/>
                      <a:pt x="6" y="27"/>
                    </a:cubicBezTo>
                    <a:cubicBezTo>
                      <a:pt x="7" y="26"/>
                      <a:pt x="8" y="25"/>
                      <a:pt x="10" y="23"/>
                    </a:cubicBezTo>
                    <a:cubicBezTo>
                      <a:pt x="12" y="19"/>
                      <a:pt x="16" y="13"/>
                      <a:pt x="18" y="6"/>
                    </a:cubicBezTo>
                    <a:cubicBezTo>
                      <a:pt x="19" y="3"/>
                      <a:pt x="22" y="0"/>
                      <a:pt x="26" y="1"/>
                    </a:cubicBezTo>
                    <a:cubicBezTo>
                      <a:pt x="29" y="2"/>
                      <a:pt x="32" y="6"/>
                      <a:pt x="31" y="1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í$ḻîḍè"/>
              <p:cNvSpPr/>
              <p:nvPr/>
            </p:nvSpPr>
            <p:spPr bwMode="auto">
              <a:xfrm>
                <a:off x="9647050" y="2190575"/>
                <a:ext cx="206793" cy="319883"/>
              </a:xfrm>
              <a:custGeom>
                <a:avLst/>
                <a:gdLst>
                  <a:gd name="T0" fmla="*/ 128 w 176"/>
                  <a:gd name="T1" fmla="*/ 267 h 273"/>
                  <a:gd name="T2" fmla="*/ 23 w 176"/>
                  <a:gd name="T3" fmla="*/ 158 h 273"/>
                  <a:gd name="T4" fmla="*/ 12 w 176"/>
                  <a:gd name="T5" fmla="*/ 0 h 273"/>
                  <a:gd name="T6" fmla="*/ 60 w 176"/>
                  <a:gd name="T7" fmla="*/ 7 h 273"/>
                  <a:gd name="T8" fmla="*/ 68 w 176"/>
                  <a:gd name="T9" fmla="*/ 140 h 273"/>
                  <a:gd name="T10" fmla="*/ 176 w 176"/>
                  <a:gd name="T11" fmla="*/ 226 h 273"/>
                  <a:gd name="T12" fmla="*/ 149 w 176"/>
                  <a:gd name="T13" fmla="*/ 273 h 273"/>
                  <a:gd name="T14" fmla="*/ 128 w 176"/>
                  <a:gd name="T15" fmla="*/ 26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6" h="273">
                    <a:moveTo>
                      <a:pt x="128" y="267"/>
                    </a:moveTo>
                    <a:cubicBezTo>
                      <a:pt x="81" y="250"/>
                      <a:pt x="43" y="207"/>
                      <a:pt x="23" y="158"/>
                    </a:cubicBezTo>
                    <a:cubicBezTo>
                      <a:pt x="0" y="101"/>
                      <a:pt x="6" y="40"/>
                      <a:pt x="12" y="0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1" y="64"/>
                      <a:pt x="53" y="105"/>
                      <a:pt x="68" y="140"/>
                    </a:cubicBezTo>
                    <a:cubicBezTo>
                      <a:pt x="85" y="180"/>
                      <a:pt x="136" y="217"/>
                      <a:pt x="176" y="226"/>
                    </a:cubicBezTo>
                    <a:cubicBezTo>
                      <a:pt x="149" y="273"/>
                      <a:pt x="149" y="273"/>
                      <a:pt x="149" y="273"/>
                    </a:cubicBezTo>
                    <a:cubicBezTo>
                      <a:pt x="142" y="271"/>
                      <a:pt x="135" y="269"/>
                      <a:pt x="128" y="267"/>
                    </a:cubicBez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ïšḷiďê"/>
              <p:cNvSpPr/>
              <p:nvPr/>
            </p:nvSpPr>
            <p:spPr bwMode="auto">
              <a:xfrm>
                <a:off x="9805375" y="2429679"/>
                <a:ext cx="219717" cy="124722"/>
              </a:xfrm>
              <a:prstGeom prst="ellipse">
                <a:avLst/>
              </a:pr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îṥḷîḑe"/>
              <p:cNvSpPr/>
              <p:nvPr/>
            </p:nvSpPr>
            <p:spPr bwMode="auto">
              <a:xfrm>
                <a:off x="9874522" y="2399306"/>
                <a:ext cx="81425" cy="162850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ïsļïḍé"/>
              <p:cNvSpPr/>
              <p:nvPr/>
            </p:nvSpPr>
            <p:spPr bwMode="auto">
              <a:xfrm>
                <a:off x="9874522" y="2399306"/>
                <a:ext cx="81425" cy="162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íṥḷiḑé"/>
              <p:cNvSpPr/>
              <p:nvPr/>
            </p:nvSpPr>
            <p:spPr bwMode="auto">
              <a:xfrm>
                <a:off x="9874522" y="2406414"/>
                <a:ext cx="81425" cy="34250"/>
              </a:xfrm>
              <a:custGeom>
                <a:avLst/>
                <a:gdLst>
                  <a:gd name="T0" fmla="*/ 69 w 69"/>
                  <a:gd name="T1" fmla="*/ 0 h 29"/>
                  <a:gd name="T2" fmla="*/ 69 w 69"/>
                  <a:gd name="T3" fmla="*/ 0 h 29"/>
                  <a:gd name="T4" fmla="*/ 35 w 69"/>
                  <a:gd name="T5" fmla="*/ 12 h 29"/>
                  <a:gd name="T6" fmla="*/ 1 w 69"/>
                  <a:gd name="T7" fmla="*/ 0 h 29"/>
                  <a:gd name="T8" fmla="*/ 0 w 69"/>
                  <a:gd name="T9" fmla="*/ 0 h 29"/>
                  <a:gd name="T10" fmla="*/ 0 w 69"/>
                  <a:gd name="T11" fmla="*/ 5 h 29"/>
                  <a:gd name="T12" fmla="*/ 69 w 69"/>
                  <a:gd name="T13" fmla="*/ 29 h 29"/>
                  <a:gd name="T14" fmla="*/ 69 w 69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9">
                    <a:moveTo>
                      <a:pt x="69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58" y="8"/>
                      <a:pt x="46" y="12"/>
                      <a:pt x="35" y="12"/>
                    </a:cubicBezTo>
                    <a:cubicBezTo>
                      <a:pt x="24" y="12"/>
                      <a:pt x="12" y="8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ïšḻîḑé"/>
              <p:cNvSpPr/>
              <p:nvPr/>
            </p:nvSpPr>
            <p:spPr bwMode="auto">
              <a:xfrm>
                <a:off x="9771125" y="2690109"/>
                <a:ext cx="288864" cy="281755"/>
              </a:xfrm>
              <a:custGeom>
                <a:avLst/>
                <a:gdLst>
                  <a:gd name="T0" fmla="*/ 205 w 246"/>
                  <a:gd name="T1" fmla="*/ 0 h 240"/>
                  <a:gd name="T2" fmla="*/ 123 w 246"/>
                  <a:gd name="T3" fmla="*/ 0 h 240"/>
                  <a:gd name="T4" fmla="*/ 40 w 246"/>
                  <a:gd name="T5" fmla="*/ 0 h 240"/>
                  <a:gd name="T6" fmla="*/ 39 w 246"/>
                  <a:gd name="T7" fmla="*/ 238 h 240"/>
                  <a:gd name="T8" fmla="*/ 42 w 246"/>
                  <a:gd name="T9" fmla="*/ 240 h 240"/>
                  <a:gd name="T10" fmla="*/ 123 w 246"/>
                  <a:gd name="T11" fmla="*/ 240 h 240"/>
                  <a:gd name="T12" fmla="*/ 203 w 246"/>
                  <a:gd name="T13" fmla="*/ 240 h 240"/>
                  <a:gd name="T14" fmla="*/ 206 w 246"/>
                  <a:gd name="T15" fmla="*/ 238 h 240"/>
                  <a:gd name="T16" fmla="*/ 205 w 24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240">
                    <a:moveTo>
                      <a:pt x="205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0" y="62"/>
                      <a:pt x="39" y="238"/>
                    </a:cubicBezTo>
                    <a:cubicBezTo>
                      <a:pt x="40" y="240"/>
                      <a:pt x="41" y="240"/>
                      <a:pt x="42" y="240"/>
                    </a:cubicBezTo>
                    <a:cubicBezTo>
                      <a:pt x="123" y="240"/>
                      <a:pt x="123" y="240"/>
                      <a:pt x="123" y="240"/>
                    </a:cubicBezTo>
                    <a:cubicBezTo>
                      <a:pt x="203" y="240"/>
                      <a:pt x="203" y="240"/>
                      <a:pt x="203" y="240"/>
                    </a:cubicBezTo>
                    <a:cubicBezTo>
                      <a:pt x="204" y="240"/>
                      <a:pt x="206" y="240"/>
                      <a:pt x="206" y="238"/>
                    </a:cubicBezTo>
                    <a:cubicBezTo>
                      <a:pt x="246" y="62"/>
                      <a:pt x="205" y="0"/>
                      <a:pt x="205" y="0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isḷîdè"/>
              <p:cNvSpPr/>
              <p:nvPr/>
            </p:nvSpPr>
            <p:spPr bwMode="auto">
              <a:xfrm>
                <a:off x="9805375" y="2725005"/>
                <a:ext cx="227472" cy="57514"/>
              </a:xfrm>
              <a:custGeom>
                <a:avLst/>
                <a:gdLst>
                  <a:gd name="T0" fmla="*/ 187 w 194"/>
                  <a:gd name="T1" fmla="*/ 0 h 49"/>
                  <a:gd name="T2" fmla="*/ 0 w 194"/>
                  <a:gd name="T3" fmla="*/ 0 h 49"/>
                  <a:gd name="T4" fmla="*/ 194 w 194"/>
                  <a:gd name="T5" fmla="*/ 49 h 49"/>
                  <a:gd name="T6" fmla="*/ 187 w 194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49">
                    <a:moveTo>
                      <a:pt x="18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3" y="29"/>
                      <a:pt x="190" y="12"/>
                      <a:pt x="187" y="0"/>
                    </a:cubicBezTo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iśľiḑé"/>
              <p:cNvSpPr/>
              <p:nvPr/>
            </p:nvSpPr>
            <p:spPr bwMode="auto">
              <a:xfrm>
                <a:off x="9787928" y="2443896"/>
                <a:ext cx="255906" cy="281109"/>
              </a:xfrm>
              <a:custGeom>
                <a:avLst/>
                <a:gdLst>
                  <a:gd name="T0" fmla="*/ 181 w 218"/>
                  <a:gd name="T1" fmla="*/ 119 h 240"/>
                  <a:gd name="T2" fmla="*/ 144 w 218"/>
                  <a:gd name="T3" fmla="*/ 0 h 240"/>
                  <a:gd name="T4" fmla="*/ 109 w 218"/>
                  <a:gd name="T5" fmla="*/ 81 h 240"/>
                  <a:gd name="T6" fmla="*/ 74 w 218"/>
                  <a:gd name="T7" fmla="*/ 0 h 240"/>
                  <a:gd name="T8" fmla="*/ 37 w 218"/>
                  <a:gd name="T9" fmla="*/ 119 h 240"/>
                  <a:gd name="T10" fmla="*/ 5 w 218"/>
                  <a:gd name="T11" fmla="*/ 240 h 240"/>
                  <a:gd name="T12" fmla="*/ 109 w 218"/>
                  <a:gd name="T13" fmla="*/ 240 h 240"/>
                  <a:gd name="T14" fmla="*/ 212 w 218"/>
                  <a:gd name="T15" fmla="*/ 240 h 240"/>
                  <a:gd name="T16" fmla="*/ 181 w 218"/>
                  <a:gd name="T17" fmla="*/ 11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0">
                    <a:moveTo>
                      <a:pt x="181" y="119"/>
                    </a:moveTo>
                    <a:cubicBezTo>
                      <a:pt x="209" y="89"/>
                      <a:pt x="218" y="32"/>
                      <a:pt x="144" y="0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32"/>
                      <a:pt x="9" y="89"/>
                      <a:pt x="37" y="119"/>
                    </a:cubicBezTo>
                    <a:cubicBezTo>
                      <a:pt x="37" y="119"/>
                      <a:pt x="27" y="156"/>
                      <a:pt x="5" y="240"/>
                    </a:cubicBezTo>
                    <a:cubicBezTo>
                      <a:pt x="109" y="240"/>
                      <a:pt x="109" y="240"/>
                      <a:pt x="109" y="240"/>
                    </a:cubicBezTo>
                    <a:cubicBezTo>
                      <a:pt x="212" y="240"/>
                      <a:pt x="212" y="240"/>
                      <a:pt x="212" y="240"/>
                    </a:cubicBezTo>
                    <a:cubicBezTo>
                      <a:pt x="191" y="156"/>
                      <a:pt x="181" y="119"/>
                      <a:pt x="181" y="119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íṧḻíḋê"/>
              <p:cNvSpPr/>
              <p:nvPr/>
            </p:nvSpPr>
            <p:spPr bwMode="auto">
              <a:xfrm>
                <a:off x="9912003" y="2536306"/>
                <a:ext cx="7109" cy="188698"/>
              </a:xfrm>
              <a:custGeom>
                <a:avLst/>
                <a:gdLst>
                  <a:gd name="T0" fmla="*/ 11 w 11"/>
                  <a:gd name="T1" fmla="*/ 0 h 292"/>
                  <a:gd name="T2" fmla="*/ 6 w 11"/>
                  <a:gd name="T3" fmla="*/ 4 h 292"/>
                  <a:gd name="T4" fmla="*/ 0 w 11"/>
                  <a:gd name="T5" fmla="*/ 0 h 292"/>
                  <a:gd name="T6" fmla="*/ 0 w 11"/>
                  <a:gd name="T7" fmla="*/ 292 h 292"/>
                  <a:gd name="T8" fmla="*/ 11 w 11"/>
                  <a:gd name="T9" fmla="*/ 292 h 292"/>
                  <a:gd name="T10" fmla="*/ 11 w 11"/>
                  <a:gd name="T1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92">
                    <a:moveTo>
                      <a:pt x="11" y="0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92"/>
                    </a:lnTo>
                    <a:lnTo>
                      <a:pt x="11" y="29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íṩḷídê"/>
              <p:cNvSpPr/>
              <p:nvPr/>
            </p:nvSpPr>
            <p:spPr bwMode="auto">
              <a:xfrm>
                <a:off x="9912003" y="2536306"/>
                <a:ext cx="7109" cy="188698"/>
              </a:xfrm>
              <a:custGeom>
                <a:avLst/>
                <a:gdLst>
                  <a:gd name="T0" fmla="*/ 11 w 11"/>
                  <a:gd name="T1" fmla="*/ 0 h 292"/>
                  <a:gd name="T2" fmla="*/ 6 w 11"/>
                  <a:gd name="T3" fmla="*/ 4 h 292"/>
                  <a:gd name="T4" fmla="*/ 0 w 11"/>
                  <a:gd name="T5" fmla="*/ 0 h 292"/>
                  <a:gd name="T6" fmla="*/ 0 w 11"/>
                  <a:gd name="T7" fmla="*/ 292 h 292"/>
                  <a:gd name="T8" fmla="*/ 11 w 11"/>
                  <a:gd name="T9" fmla="*/ 292 h 292"/>
                  <a:gd name="T10" fmla="*/ 11 w 11"/>
                  <a:gd name="T1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92">
                    <a:moveTo>
                      <a:pt x="11" y="0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92"/>
                    </a:lnTo>
                    <a:lnTo>
                      <a:pt x="11" y="292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0" name="îŝliḋe"/>
              <p:cNvSpPr/>
              <p:nvPr/>
            </p:nvSpPr>
            <p:spPr bwMode="auto">
              <a:xfrm>
                <a:off x="9833810" y="2426447"/>
                <a:ext cx="82071" cy="112444"/>
              </a:xfrm>
              <a:custGeom>
                <a:avLst/>
                <a:gdLst>
                  <a:gd name="T0" fmla="*/ 0 w 127"/>
                  <a:gd name="T1" fmla="*/ 43 h 174"/>
                  <a:gd name="T2" fmla="*/ 60 w 127"/>
                  <a:gd name="T3" fmla="*/ 67 h 174"/>
                  <a:gd name="T4" fmla="*/ 36 w 127"/>
                  <a:gd name="T5" fmla="*/ 100 h 174"/>
                  <a:gd name="T6" fmla="*/ 127 w 127"/>
                  <a:gd name="T7" fmla="*/ 174 h 174"/>
                  <a:gd name="T8" fmla="*/ 63 w 127"/>
                  <a:gd name="T9" fmla="*/ 0 h 174"/>
                  <a:gd name="T10" fmla="*/ 0 w 127"/>
                  <a:gd name="T11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174">
                    <a:moveTo>
                      <a:pt x="0" y="43"/>
                    </a:moveTo>
                    <a:lnTo>
                      <a:pt x="60" y="67"/>
                    </a:lnTo>
                    <a:lnTo>
                      <a:pt x="36" y="100"/>
                    </a:lnTo>
                    <a:lnTo>
                      <a:pt x="127" y="174"/>
                    </a:lnTo>
                    <a:lnTo>
                      <a:pt x="63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is1íḑè"/>
              <p:cNvSpPr/>
              <p:nvPr/>
            </p:nvSpPr>
            <p:spPr bwMode="auto">
              <a:xfrm>
                <a:off x="9915880" y="2426447"/>
                <a:ext cx="80778" cy="112444"/>
              </a:xfrm>
              <a:custGeom>
                <a:avLst/>
                <a:gdLst>
                  <a:gd name="T0" fmla="*/ 125 w 125"/>
                  <a:gd name="T1" fmla="*/ 43 h 174"/>
                  <a:gd name="T2" fmla="*/ 63 w 125"/>
                  <a:gd name="T3" fmla="*/ 0 h 174"/>
                  <a:gd name="T4" fmla="*/ 0 w 125"/>
                  <a:gd name="T5" fmla="*/ 174 h 174"/>
                  <a:gd name="T6" fmla="*/ 89 w 125"/>
                  <a:gd name="T7" fmla="*/ 100 h 174"/>
                  <a:gd name="T8" fmla="*/ 65 w 125"/>
                  <a:gd name="T9" fmla="*/ 67 h 174"/>
                  <a:gd name="T10" fmla="*/ 125 w 125"/>
                  <a:gd name="T11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74">
                    <a:moveTo>
                      <a:pt x="125" y="43"/>
                    </a:moveTo>
                    <a:lnTo>
                      <a:pt x="63" y="0"/>
                    </a:lnTo>
                    <a:lnTo>
                      <a:pt x="0" y="174"/>
                    </a:lnTo>
                    <a:lnTo>
                      <a:pt x="89" y="100"/>
                    </a:lnTo>
                    <a:lnTo>
                      <a:pt x="65" y="67"/>
                    </a:lnTo>
                    <a:lnTo>
                      <a:pt x="125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2" name="ís1iďe"/>
              <p:cNvSpPr/>
              <p:nvPr/>
            </p:nvSpPr>
            <p:spPr bwMode="auto">
              <a:xfrm>
                <a:off x="9966286" y="2265537"/>
                <a:ext cx="98226" cy="193869"/>
              </a:xfrm>
              <a:custGeom>
                <a:avLst/>
                <a:gdLst>
                  <a:gd name="T0" fmla="*/ 84 w 84"/>
                  <a:gd name="T1" fmla="*/ 165 h 165"/>
                  <a:gd name="T2" fmla="*/ 50 w 84"/>
                  <a:gd name="T3" fmla="*/ 146 h 165"/>
                  <a:gd name="T4" fmla="*/ 54 w 84"/>
                  <a:gd name="T5" fmla="*/ 159 h 165"/>
                  <a:gd name="T6" fmla="*/ 26 w 84"/>
                  <a:gd name="T7" fmla="*/ 134 h 165"/>
                  <a:gd name="T8" fmla="*/ 3 w 84"/>
                  <a:gd name="T9" fmla="*/ 41 h 165"/>
                  <a:gd name="T10" fmla="*/ 7 w 84"/>
                  <a:gd name="T11" fmla="*/ 20 h 165"/>
                  <a:gd name="T12" fmla="*/ 17 w 84"/>
                  <a:gd name="T13" fmla="*/ 6 h 165"/>
                  <a:gd name="T14" fmla="*/ 26 w 84"/>
                  <a:gd name="T15" fmla="*/ 1 h 165"/>
                  <a:gd name="T16" fmla="*/ 39 w 84"/>
                  <a:gd name="T17" fmla="*/ 4 h 165"/>
                  <a:gd name="T18" fmla="*/ 58 w 84"/>
                  <a:gd name="T19" fmla="*/ 29 h 165"/>
                  <a:gd name="T20" fmla="*/ 72 w 84"/>
                  <a:gd name="T21" fmla="*/ 128 h 165"/>
                  <a:gd name="T22" fmla="*/ 84 w 84"/>
                  <a:gd name="T23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165">
                    <a:moveTo>
                      <a:pt x="84" y="165"/>
                    </a:moveTo>
                    <a:cubicBezTo>
                      <a:pt x="72" y="161"/>
                      <a:pt x="61" y="151"/>
                      <a:pt x="50" y="146"/>
                    </a:cubicBezTo>
                    <a:cubicBezTo>
                      <a:pt x="51" y="148"/>
                      <a:pt x="53" y="157"/>
                      <a:pt x="54" y="159"/>
                    </a:cubicBezTo>
                    <a:cubicBezTo>
                      <a:pt x="42" y="154"/>
                      <a:pt x="33" y="145"/>
                      <a:pt x="26" y="134"/>
                    </a:cubicBezTo>
                    <a:cubicBezTo>
                      <a:pt x="7" y="108"/>
                      <a:pt x="0" y="74"/>
                      <a:pt x="3" y="41"/>
                    </a:cubicBezTo>
                    <a:cubicBezTo>
                      <a:pt x="3" y="34"/>
                      <a:pt x="4" y="26"/>
                      <a:pt x="7" y="20"/>
                    </a:cubicBezTo>
                    <a:cubicBezTo>
                      <a:pt x="9" y="14"/>
                      <a:pt x="13" y="10"/>
                      <a:pt x="17" y="6"/>
                    </a:cubicBezTo>
                    <a:cubicBezTo>
                      <a:pt x="19" y="4"/>
                      <a:pt x="22" y="2"/>
                      <a:pt x="26" y="1"/>
                    </a:cubicBezTo>
                    <a:cubicBezTo>
                      <a:pt x="30" y="0"/>
                      <a:pt x="35" y="2"/>
                      <a:pt x="39" y="4"/>
                    </a:cubicBezTo>
                    <a:cubicBezTo>
                      <a:pt x="49" y="9"/>
                      <a:pt x="55" y="19"/>
                      <a:pt x="58" y="29"/>
                    </a:cubicBezTo>
                    <a:cubicBezTo>
                      <a:pt x="70" y="60"/>
                      <a:pt x="67" y="95"/>
                      <a:pt x="72" y="128"/>
                    </a:cubicBezTo>
                    <a:cubicBezTo>
                      <a:pt x="73" y="141"/>
                      <a:pt x="76" y="154"/>
                      <a:pt x="84" y="165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3" name="iśḻiḓê"/>
              <p:cNvSpPr/>
              <p:nvPr/>
            </p:nvSpPr>
            <p:spPr bwMode="auto">
              <a:xfrm>
                <a:off x="9827993" y="2153093"/>
                <a:ext cx="175773" cy="267538"/>
              </a:xfrm>
              <a:custGeom>
                <a:avLst/>
                <a:gdLst>
                  <a:gd name="T0" fmla="*/ 75 w 150"/>
                  <a:gd name="T1" fmla="*/ 0 h 228"/>
                  <a:gd name="T2" fmla="*/ 0 w 150"/>
                  <a:gd name="T3" fmla="*/ 75 h 228"/>
                  <a:gd name="T4" fmla="*/ 0 w 150"/>
                  <a:gd name="T5" fmla="*/ 153 h 228"/>
                  <a:gd name="T6" fmla="*/ 75 w 150"/>
                  <a:gd name="T7" fmla="*/ 228 h 228"/>
                  <a:gd name="T8" fmla="*/ 150 w 150"/>
                  <a:gd name="T9" fmla="*/ 153 h 228"/>
                  <a:gd name="T10" fmla="*/ 150 w 150"/>
                  <a:gd name="T11" fmla="*/ 75 h 228"/>
                  <a:gd name="T12" fmla="*/ 75 w 150"/>
                  <a:gd name="T1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28">
                    <a:moveTo>
                      <a:pt x="75" y="0"/>
                    </a:moveTo>
                    <a:cubicBezTo>
                      <a:pt x="42" y="0"/>
                      <a:pt x="0" y="42"/>
                      <a:pt x="0" y="75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86"/>
                      <a:pt x="42" y="228"/>
                      <a:pt x="75" y="228"/>
                    </a:cubicBezTo>
                    <a:cubicBezTo>
                      <a:pt x="108" y="228"/>
                      <a:pt x="150" y="186"/>
                      <a:pt x="150" y="153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42"/>
                      <a:pt x="108" y="0"/>
                      <a:pt x="75" y="0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4" name="ïṣļïde"/>
              <p:cNvSpPr/>
              <p:nvPr/>
            </p:nvSpPr>
            <p:spPr bwMode="auto">
              <a:xfrm>
                <a:off x="9884215" y="2366348"/>
                <a:ext cx="63330" cy="28434"/>
              </a:xfrm>
              <a:custGeom>
                <a:avLst/>
                <a:gdLst>
                  <a:gd name="T0" fmla="*/ 54 w 54"/>
                  <a:gd name="T1" fmla="*/ 0 h 24"/>
                  <a:gd name="T2" fmla="*/ 27 w 54"/>
                  <a:gd name="T3" fmla="*/ 24 h 24"/>
                  <a:gd name="T4" fmla="*/ 0 w 54"/>
                  <a:gd name="T5" fmla="*/ 0 h 24"/>
                  <a:gd name="T6" fmla="*/ 54 w 5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13"/>
                      <a:pt x="42" y="24"/>
                      <a:pt x="27" y="24"/>
                    </a:cubicBezTo>
                    <a:cubicBezTo>
                      <a:pt x="12" y="24"/>
                      <a:pt x="0" y="13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5" name="ïṣ1ïdè"/>
              <p:cNvSpPr/>
              <p:nvPr/>
            </p:nvSpPr>
            <p:spPr bwMode="auto">
              <a:xfrm>
                <a:off x="9888739" y="2366348"/>
                <a:ext cx="52990" cy="10986"/>
              </a:xfrm>
              <a:custGeom>
                <a:avLst/>
                <a:gdLst>
                  <a:gd name="T0" fmla="*/ 41 w 45"/>
                  <a:gd name="T1" fmla="*/ 9 h 9"/>
                  <a:gd name="T2" fmla="*/ 4 w 45"/>
                  <a:gd name="T3" fmla="*/ 9 h 9"/>
                  <a:gd name="T4" fmla="*/ 0 w 45"/>
                  <a:gd name="T5" fmla="*/ 5 h 9"/>
                  <a:gd name="T6" fmla="*/ 0 w 45"/>
                  <a:gd name="T7" fmla="*/ 0 h 9"/>
                  <a:gd name="T8" fmla="*/ 45 w 45"/>
                  <a:gd name="T9" fmla="*/ 0 h 9"/>
                  <a:gd name="T10" fmla="*/ 45 w 45"/>
                  <a:gd name="T11" fmla="*/ 5 h 9"/>
                  <a:gd name="T12" fmla="*/ 41 w 4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9">
                    <a:moveTo>
                      <a:pt x="41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7"/>
                      <a:pt x="43" y="9"/>
                      <a:pt x="41" y="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6" name="íSḻídé"/>
              <p:cNvSpPr/>
              <p:nvPr/>
            </p:nvSpPr>
            <p:spPr bwMode="auto">
              <a:xfrm>
                <a:off x="9792451" y="2127244"/>
                <a:ext cx="246213" cy="191283"/>
              </a:xfrm>
              <a:custGeom>
                <a:avLst/>
                <a:gdLst>
                  <a:gd name="T0" fmla="*/ 105 w 210"/>
                  <a:gd name="T1" fmla="*/ 0 h 163"/>
                  <a:gd name="T2" fmla="*/ 33 w 210"/>
                  <a:gd name="T3" fmla="*/ 163 h 163"/>
                  <a:gd name="T4" fmla="*/ 105 w 210"/>
                  <a:gd name="T5" fmla="*/ 54 h 163"/>
                  <a:gd name="T6" fmla="*/ 177 w 210"/>
                  <a:gd name="T7" fmla="*/ 163 h 163"/>
                  <a:gd name="T8" fmla="*/ 105 w 21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163">
                    <a:moveTo>
                      <a:pt x="105" y="0"/>
                    </a:moveTo>
                    <a:cubicBezTo>
                      <a:pt x="0" y="0"/>
                      <a:pt x="5" y="141"/>
                      <a:pt x="33" y="163"/>
                    </a:cubicBezTo>
                    <a:cubicBezTo>
                      <a:pt x="33" y="163"/>
                      <a:pt x="7" y="54"/>
                      <a:pt x="105" y="54"/>
                    </a:cubicBezTo>
                    <a:cubicBezTo>
                      <a:pt x="203" y="54"/>
                      <a:pt x="177" y="163"/>
                      <a:pt x="177" y="163"/>
                    </a:cubicBezTo>
                    <a:cubicBezTo>
                      <a:pt x="205" y="141"/>
                      <a:pt x="210" y="0"/>
                      <a:pt x="105" y="0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7" name="î$líḓe"/>
              <p:cNvSpPr/>
              <p:nvPr/>
            </p:nvSpPr>
            <p:spPr bwMode="auto">
              <a:xfrm>
                <a:off x="9809899" y="2278462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6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23" y="45"/>
                      <a:pt x="30" y="38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8" name="ïṡļîḍé"/>
              <p:cNvSpPr/>
              <p:nvPr/>
            </p:nvSpPr>
            <p:spPr bwMode="auto">
              <a:xfrm>
                <a:off x="9986319" y="2278462"/>
                <a:ext cx="34896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6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23" y="45"/>
                      <a:pt x="30" y="38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9" name="iṥ1íḋé"/>
              <p:cNvSpPr/>
              <p:nvPr/>
            </p:nvSpPr>
            <p:spPr bwMode="auto">
              <a:xfrm>
                <a:off x="9800852" y="2101395"/>
                <a:ext cx="211962" cy="177066"/>
              </a:xfrm>
              <a:custGeom>
                <a:avLst/>
                <a:gdLst>
                  <a:gd name="T0" fmla="*/ 154 w 181"/>
                  <a:gd name="T1" fmla="*/ 139 h 151"/>
                  <a:gd name="T2" fmla="*/ 139 w 181"/>
                  <a:gd name="T3" fmla="*/ 120 h 151"/>
                  <a:gd name="T4" fmla="*/ 181 w 181"/>
                  <a:gd name="T5" fmla="*/ 136 h 151"/>
                  <a:gd name="T6" fmla="*/ 152 w 181"/>
                  <a:gd name="T7" fmla="*/ 53 h 151"/>
                  <a:gd name="T8" fmla="*/ 27 w 181"/>
                  <a:gd name="T9" fmla="*/ 88 h 151"/>
                  <a:gd name="T10" fmla="*/ 23 w 181"/>
                  <a:gd name="T11" fmla="*/ 151 h 151"/>
                  <a:gd name="T12" fmla="*/ 69 w 181"/>
                  <a:gd name="T13" fmla="*/ 92 h 151"/>
                  <a:gd name="T14" fmla="*/ 114 w 181"/>
                  <a:gd name="T15" fmla="*/ 130 h 151"/>
                  <a:gd name="T16" fmla="*/ 101 w 181"/>
                  <a:gd name="T17" fmla="*/ 108 h 151"/>
                  <a:gd name="T18" fmla="*/ 154 w 181"/>
                  <a:gd name="T19" fmla="*/ 13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1" h="151">
                    <a:moveTo>
                      <a:pt x="154" y="139"/>
                    </a:moveTo>
                    <a:cubicBezTo>
                      <a:pt x="147" y="134"/>
                      <a:pt x="142" y="127"/>
                      <a:pt x="139" y="120"/>
                    </a:cubicBezTo>
                    <a:cubicBezTo>
                      <a:pt x="150" y="130"/>
                      <a:pt x="167" y="137"/>
                      <a:pt x="181" y="136"/>
                    </a:cubicBezTo>
                    <a:cubicBezTo>
                      <a:pt x="163" y="109"/>
                      <a:pt x="171" y="63"/>
                      <a:pt x="152" y="53"/>
                    </a:cubicBezTo>
                    <a:cubicBezTo>
                      <a:pt x="55" y="0"/>
                      <a:pt x="27" y="88"/>
                      <a:pt x="27" y="88"/>
                    </a:cubicBezTo>
                    <a:cubicBezTo>
                      <a:pt x="27" y="88"/>
                      <a:pt x="0" y="151"/>
                      <a:pt x="23" y="151"/>
                    </a:cubicBezTo>
                    <a:cubicBezTo>
                      <a:pt x="38" y="150"/>
                      <a:pt x="57" y="116"/>
                      <a:pt x="69" y="92"/>
                    </a:cubicBezTo>
                    <a:cubicBezTo>
                      <a:pt x="80" y="108"/>
                      <a:pt x="96" y="122"/>
                      <a:pt x="114" y="130"/>
                    </a:cubicBezTo>
                    <a:cubicBezTo>
                      <a:pt x="107" y="123"/>
                      <a:pt x="102" y="115"/>
                      <a:pt x="101" y="108"/>
                    </a:cubicBezTo>
                    <a:cubicBezTo>
                      <a:pt x="113" y="122"/>
                      <a:pt x="134" y="134"/>
                      <a:pt x="154" y="139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0" name="í$1ïḍe"/>
              <p:cNvSpPr/>
              <p:nvPr/>
            </p:nvSpPr>
            <p:spPr bwMode="auto">
              <a:xfrm>
                <a:off x="9898432" y="2228055"/>
                <a:ext cx="105335" cy="192576"/>
              </a:xfrm>
              <a:custGeom>
                <a:avLst/>
                <a:gdLst>
                  <a:gd name="T0" fmla="*/ 52 w 90"/>
                  <a:gd name="T1" fmla="*/ 75 h 164"/>
                  <a:gd name="T2" fmla="*/ 40 w 90"/>
                  <a:gd name="T3" fmla="*/ 63 h 164"/>
                  <a:gd name="T4" fmla="*/ 52 w 90"/>
                  <a:gd name="T5" fmla="*/ 51 h 164"/>
                  <a:gd name="T6" fmla="*/ 52 w 90"/>
                  <a:gd name="T7" fmla="*/ 51 h 164"/>
                  <a:gd name="T8" fmla="*/ 64 w 90"/>
                  <a:gd name="T9" fmla="*/ 62 h 164"/>
                  <a:gd name="T10" fmla="*/ 53 w 90"/>
                  <a:gd name="T11" fmla="*/ 75 h 164"/>
                  <a:gd name="T12" fmla="*/ 52 w 90"/>
                  <a:gd name="T13" fmla="*/ 75 h 164"/>
                  <a:gd name="T14" fmla="*/ 18 w 90"/>
                  <a:gd name="T15" fmla="*/ 0 h 164"/>
                  <a:gd name="T16" fmla="*/ 31 w 90"/>
                  <a:gd name="T17" fmla="*/ 22 h 164"/>
                  <a:gd name="T18" fmla="*/ 31 w 90"/>
                  <a:gd name="T19" fmla="*/ 22 h 164"/>
                  <a:gd name="T20" fmla="*/ 31 w 90"/>
                  <a:gd name="T21" fmla="*/ 22 h 164"/>
                  <a:gd name="T22" fmla="*/ 31 w 90"/>
                  <a:gd name="T23" fmla="*/ 22 h 164"/>
                  <a:gd name="T24" fmla="*/ 31 w 90"/>
                  <a:gd name="T25" fmla="*/ 22 h 164"/>
                  <a:gd name="T26" fmla="*/ 15 w 90"/>
                  <a:gd name="T27" fmla="*/ 13 h 164"/>
                  <a:gd name="T28" fmla="*/ 15 w 90"/>
                  <a:gd name="T29" fmla="*/ 58 h 164"/>
                  <a:gd name="T30" fmla="*/ 0 w 90"/>
                  <a:gd name="T31" fmla="*/ 100 h 164"/>
                  <a:gd name="T32" fmla="*/ 15 w 90"/>
                  <a:gd name="T33" fmla="*/ 103 h 164"/>
                  <a:gd name="T34" fmla="*/ 15 w 90"/>
                  <a:gd name="T35" fmla="*/ 118 h 164"/>
                  <a:gd name="T36" fmla="*/ 37 w 90"/>
                  <a:gd name="T37" fmla="*/ 118 h 164"/>
                  <a:gd name="T38" fmla="*/ 42 w 90"/>
                  <a:gd name="T39" fmla="*/ 118 h 164"/>
                  <a:gd name="T40" fmla="*/ 15 w 90"/>
                  <a:gd name="T41" fmla="*/ 142 h 164"/>
                  <a:gd name="T42" fmla="*/ 15 w 90"/>
                  <a:gd name="T43" fmla="*/ 142 h 164"/>
                  <a:gd name="T44" fmla="*/ 15 w 90"/>
                  <a:gd name="T45" fmla="*/ 164 h 164"/>
                  <a:gd name="T46" fmla="*/ 90 w 90"/>
                  <a:gd name="T47" fmla="*/ 89 h 164"/>
                  <a:gd name="T48" fmla="*/ 90 w 90"/>
                  <a:gd name="T49" fmla="*/ 88 h 164"/>
                  <a:gd name="T50" fmla="*/ 75 w 90"/>
                  <a:gd name="T51" fmla="*/ 73 h 164"/>
                  <a:gd name="T52" fmla="*/ 75 w 90"/>
                  <a:gd name="T53" fmla="*/ 58 h 164"/>
                  <a:gd name="T54" fmla="*/ 90 w 90"/>
                  <a:gd name="T55" fmla="*/ 43 h 164"/>
                  <a:gd name="T56" fmla="*/ 88 w 90"/>
                  <a:gd name="T57" fmla="*/ 28 h 164"/>
                  <a:gd name="T58" fmla="*/ 56 w 90"/>
                  <a:gd name="T59" fmla="*/ 13 h 164"/>
                  <a:gd name="T60" fmla="*/ 56 w 90"/>
                  <a:gd name="T61" fmla="*/ 13 h 164"/>
                  <a:gd name="T62" fmla="*/ 56 w 90"/>
                  <a:gd name="T63" fmla="*/ 13 h 164"/>
                  <a:gd name="T64" fmla="*/ 56 w 90"/>
                  <a:gd name="T65" fmla="*/ 13 h 164"/>
                  <a:gd name="T66" fmla="*/ 56 w 90"/>
                  <a:gd name="T67" fmla="*/ 13 h 164"/>
                  <a:gd name="T68" fmla="*/ 56 w 90"/>
                  <a:gd name="T69" fmla="*/ 13 h 164"/>
                  <a:gd name="T70" fmla="*/ 56 w 90"/>
                  <a:gd name="T71" fmla="*/ 13 h 164"/>
                  <a:gd name="T72" fmla="*/ 56 w 90"/>
                  <a:gd name="T73" fmla="*/ 12 h 164"/>
                  <a:gd name="T74" fmla="*/ 56 w 90"/>
                  <a:gd name="T75" fmla="*/ 12 h 164"/>
                  <a:gd name="T76" fmla="*/ 71 w 90"/>
                  <a:gd name="T77" fmla="*/ 31 h 164"/>
                  <a:gd name="T78" fmla="*/ 71 w 90"/>
                  <a:gd name="T79" fmla="*/ 31 h 164"/>
                  <a:gd name="T80" fmla="*/ 71 w 90"/>
                  <a:gd name="T81" fmla="*/ 31 h 164"/>
                  <a:gd name="T82" fmla="*/ 70 w 90"/>
                  <a:gd name="T83" fmla="*/ 31 h 164"/>
                  <a:gd name="T84" fmla="*/ 24 w 90"/>
                  <a:gd name="T85" fmla="*/ 6 h 164"/>
                  <a:gd name="T86" fmla="*/ 18 w 90"/>
                  <a:gd name="T8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" h="164">
                    <a:moveTo>
                      <a:pt x="52" y="75"/>
                    </a:moveTo>
                    <a:cubicBezTo>
                      <a:pt x="46" y="75"/>
                      <a:pt x="41" y="70"/>
                      <a:pt x="40" y="63"/>
                    </a:cubicBezTo>
                    <a:cubicBezTo>
                      <a:pt x="40" y="57"/>
                      <a:pt x="45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9" y="51"/>
                      <a:pt x="64" y="56"/>
                      <a:pt x="64" y="62"/>
                    </a:cubicBezTo>
                    <a:cubicBezTo>
                      <a:pt x="64" y="69"/>
                      <a:pt x="59" y="74"/>
                      <a:pt x="53" y="75"/>
                    </a:cubicBezTo>
                    <a:cubicBezTo>
                      <a:pt x="53" y="75"/>
                      <a:pt x="52" y="75"/>
                      <a:pt x="52" y="75"/>
                    </a:cubicBezTo>
                    <a:moveTo>
                      <a:pt x="18" y="0"/>
                    </a:moveTo>
                    <a:cubicBezTo>
                      <a:pt x="19" y="7"/>
                      <a:pt x="24" y="15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5" y="20"/>
                      <a:pt x="20" y="17"/>
                      <a:pt x="15" y="13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4" y="81"/>
                      <a:pt x="0" y="100"/>
                      <a:pt x="0" y="10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5" y="118"/>
                      <a:pt x="15" y="118"/>
                      <a:pt x="15" y="118"/>
                    </a:cubicBezTo>
                    <a:cubicBezTo>
                      <a:pt x="37" y="118"/>
                      <a:pt x="37" y="118"/>
                      <a:pt x="37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2" y="131"/>
                      <a:pt x="30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64"/>
                      <a:pt x="15" y="164"/>
                      <a:pt x="15" y="164"/>
                    </a:cubicBezTo>
                    <a:cubicBezTo>
                      <a:pt x="48" y="164"/>
                      <a:pt x="90" y="122"/>
                      <a:pt x="90" y="89"/>
                    </a:cubicBezTo>
                    <a:cubicBezTo>
                      <a:pt x="90" y="88"/>
                      <a:pt x="90" y="88"/>
                      <a:pt x="90" y="88"/>
                    </a:cubicBezTo>
                    <a:cubicBezTo>
                      <a:pt x="82" y="88"/>
                      <a:pt x="75" y="81"/>
                      <a:pt x="75" y="73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49"/>
                      <a:pt x="81" y="43"/>
                      <a:pt x="90" y="43"/>
                    </a:cubicBezTo>
                    <a:cubicBezTo>
                      <a:pt x="90" y="38"/>
                      <a:pt x="89" y="33"/>
                      <a:pt x="88" y="28"/>
                    </a:cubicBezTo>
                    <a:cubicBezTo>
                      <a:pt x="77" y="26"/>
                      <a:pt x="65" y="20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2"/>
                      <a:pt x="56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9" y="19"/>
                      <a:pt x="64" y="26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53" y="27"/>
                      <a:pt x="36" y="18"/>
                      <a:pt x="24" y="6"/>
                    </a:cubicBezTo>
                    <a:cubicBezTo>
                      <a:pt x="22" y="4"/>
                      <a:pt x="20" y="2"/>
                      <a:pt x="18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1" name="íŝ1ïďê"/>
              <p:cNvSpPr/>
              <p:nvPr/>
            </p:nvSpPr>
            <p:spPr bwMode="auto">
              <a:xfrm>
                <a:off x="9915880" y="2366348"/>
                <a:ext cx="31666" cy="28434"/>
              </a:xfrm>
              <a:custGeom>
                <a:avLst/>
                <a:gdLst>
                  <a:gd name="T0" fmla="*/ 27 w 27"/>
                  <a:gd name="T1" fmla="*/ 0 h 24"/>
                  <a:gd name="T2" fmla="*/ 22 w 27"/>
                  <a:gd name="T3" fmla="*/ 0 h 24"/>
                  <a:gd name="T4" fmla="*/ 22 w 27"/>
                  <a:gd name="T5" fmla="*/ 5 h 24"/>
                  <a:gd name="T6" fmla="*/ 18 w 27"/>
                  <a:gd name="T7" fmla="*/ 9 h 24"/>
                  <a:gd name="T8" fmla="*/ 0 w 27"/>
                  <a:gd name="T9" fmla="*/ 9 h 24"/>
                  <a:gd name="T10" fmla="*/ 0 w 27"/>
                  <a:gd name="T11" fmla="*/ 24 h 24"/>
                  <a:gd name="T12" fmla="*/ 0 w 27"/>
                  <a:gd name="T13" fmla="*/ 24 h 24"/>
                  <a:gd name="T14" fmla="*/ 27 w 2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7"/>
                      <a:pt x="20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5" y="24"/>
                      <a:pt x="27" y="13"/>
                      <a:pt x="27" y="0"/>
                    </a:cubicBezTo>
                  </a:path>
                </a:pathLst>
              </a:custGeom>
              <a:solidFill>
                <a:srgbClr val="EC5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2" name="iṥlíḑè"/>
              <p:cNvSpPr/>
              <p:nvPr/>
            </p:nvSpPr>
            <p:spPr bwMode="auto">
              <a:xfrm>
                <a:off x="9915880" y="2366348"/>
                <a:ext cx="25849" cy="10986"/>
              </a:xfrm>
              <a:custGeom>
                <a:avLst/>
                <a:gdLst>
                  <a:gd name="T0" fmla="*/ 22 w 22"/>
                  <a:gd name="T1" fmla="*/ 0 h 9"/>
                  <a:gd name="T2" fmla="*/ 0 w 22"/>
                  <a:gd name="T3" fmla="*/ 0 h 9"/>
                  <a:gd name="T4" fmla="*/ 0 w 22"/>
                  <a:gd name="T5" fmla="*/ 9 h 9"/>
                  <a:gd name="T6" fmla="*/ 18 w 22"/>
                  <a:gd name="T7" fmla="*/ 9 h 9"/>
                  <a:gd name="T8" fmla="*/ 22 w 22"/>
                  <a:gd name="T9" fmla="*/ 5 h 9"/>
                  <a:gd name="T10" fmla="*/ 22 w 22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9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2" y="7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A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3" name="îṩḻídé"/>
              <p:cNvSpPr/>
              <p:nvPr/>
            </p:nvSpPr>
            <p:spPr bwMode="auto">
              <a:xfrm>
                <a:off x="10001182" y="2261013"/>
                <a:ext cx="2585" cy="17448"/>
              </a:xfrm>
              <a:custGeom>
                <a:avLst/>
                <a:gdLst>
                  <a:gd name="T0" fmla="*/ 0 w 2"/>
                  <a:gd name="T1" fmla="*/ 0 h 15"/>
                  <a:gd name="T2" fmla="*/ 2 w 2"/>
                  <a:gd name="T3" fmla="*/ 15 h 15"/>
                  <a:gd name="T4" fmla="*/ 2 w 2"/>
                  <a:gd name="T5" fmla="*/ 15 h 15"/>
                  <a:gd name="T6" fmla="*/ 2 w 2"/>
                  <a:gd name="T7" fmla="*/ 15 h 15"/>
                  <a:gd name="T8" fmla="*/ 2 w 2"/>
                  <a:gd name="T9" fmla="*/ 15 h 15"/>
                  <a:gd name="T10" fmla="*/ 2 w 2"/>
                  <a:gd name="T11" fmla="*/ 0 h 15"/>
                  <a:gd name="T12" fmla="*/ 0 w 2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5">
                    <a:moveTo>
                      <a:pt x="0" y="0"/>
                    </a:moveTo>
                    <a:cubicBezTo>
                      <a:pt x="1" y="5"/>
                      <a:pt x="2" y="10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4" name="íslíḑè"/>
              <p:cNvSpPr/>
              <p:nvPr/>
            </p:nvSpPr>
            <p:spPr bwMode="auto">
              <a:xfrm>
                <a:off x="10021215" y="2294617"/>
                <a:ext cx="0" cy="19387"/>
              </a:xfrm>
              <a:custGeom>
                <a:avLst/>
                <a:gdLst>
                  <a:gd name="T0" fmla="*/ 0 h 16"/>
                  <a:gd name="T1" fmla="*/ 1 h 16"/>
                  <a:gd name="T2" fmla="*/ 16 h 16"/>
                  <a:gd name="T3" fmla="*/ 16 h 16"/>
                  <a:gd name="T4" fmla="*/ 1 h 16"/>
                  <a:gd name="T5" fmla="*/ 0 h 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5" name="íšḷídê"/>
              <p:cNvSpPr/>
              <p:nvPr/>
            </p:nvSpPr>
            <p:spPr bwMode="auto">
              <a:xfrm>
                <a:off x="9986319" y="2278462"/>
                <a:ext cx="34896" cy="52991"/>
              </a:xfrm>
              <a:custGeom>
                <a:avLst/>
                <a:gdLst>
                  <a:gd name="T0" fmla="*/ 15 w 30"/>
                  <a:gd name="T1" fmla="*/ 0 h 45"/>
                  <a:gd name="T2" fmla="*/ 15 w 30"/>
                  <a:gd name="T3" fmla="*/ 0 h 45"/>
                  <a:gd name="T4" fmla="*/ 0 w 30"/>
                  <a:gd name="T5" fmla="*/ 15 h 45"/>
                  <a:gd name="T6" fmla="*/ 0 w 30"/>
                  <a:gd name="T7" fmla="*/ 30 h 45"/>
                  <a:gd name="T8" fmla="*/ 15 w 30"/>
                  <a:gd name="T9" fmla="*/ 45 h 45"/>
                  <a:gd name="T10" fmla="*/ 15 w 30"/>
                  <a:gd name="T11" fmla="*/ 45 h 45"/>
                  <a:gd name="T12" fmla="*/ 15 w 30"/>
                  <a:gd name="T13" fmla="*/ 45 h 45"/>
                  <a:gd name="T14" fmla="*/ 30 w 30"/>
                  <a:gd name="T15" fmla="*/ 30 h 45"/>
                  <a:gd name="T16" fmla="*/ 30 w 30"/>
                  <a:gd name="T17" fmla="*/ 15 h 45"/>
                  <a:gd name="T18" fmla="*/ 30 w 30"/>
                  <a:gd name="T19" fmla="*/ 14 h 45"/>
                  <a:gd name="T20" fmla="*/ 29 w 30"/>
                  <a:gd name="T21" fmla="*/ 11 h 45"/>
                  <a:gd name="T22" fmla="*/ 17 w 30"/>
                  <a:gd name="T23" fmla="*/ 0 h 45"/>
                  <a:gd name="T24" fmla="*/ 15 w 30"/>
                  <a:gd name="T25" fmla="*/ 0 h 45"/>
                  <a:gd name="T26" fmla="*/ 15 w 30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3" y="45"/>
                      <a:pt x="30" y="38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5"/>
                      <a:pt x="30" y="14"/>
                    </a:cubicBezTo>
                    <a:cubicBezTo>
                      <a:pt x="30" y="13"/>
                      <a:pt x="30" y="12"/>
                      <a:pt x="29" y="11"/>
                    </a:cubicBezTo>
                    <a:cubicBezTo>
                      <a:pt x="28" y="5"/>
                      <a:pt x="23" y="1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6" name="íṣḷiďe"/>
              <p:cNvSpPr/>
              <p:nvPr/>
            </p:nvSpPr>
            <p:spPr bwMode="auto">
              <a:xfrm>
                <a:off x="9915880" y="2228055"/>
                <a:ext cx="87887" cy="36189"/>
              </a:xfrm>
              <a:custGeom>
                <a:avLst/>
                <a:gdLst>
                  <a:gd name="T0" fmla="*/ 55 w 75"/>
                  <a:gd name="T1" fmla="*/ 31 h 31"/>
                  <a:gd name="T2" fmla="*/ 56 w 75"/>
                  <a:gd name="T3" fmla="*/ 31 h 31"/>
                  <a:gd name="T4" fmla="*/ 56 w 75"/>
                  <a:gd name="T5" fmla="*/ 31 h 31"/>
                  <a:gd name="T6" fmla="*/ 55 w 75"/>
                  <a:gd name="T7" fmla="*/ 31 h 31"/>
                  <a:gd name="T8" fmla="*/ 16 w 75"/>
                  <a:gd name="T9" fmla="*/ 22 h 31"/>
                  <a:gd name="T10" fmla="*/ 16 w 75"/>
                  <a:gd name="T11" fmla="*/ 22 h 31"/>
                  <a:gd name="T12" fmla="*/ 16 w 75"/>
                  <a:gd name="T13" fmla="*/ 22 h 31"/>
                  <a:gd name="T14" fmla="*/ 16 w 75"/>
                  <a:gd name="T15" fmla="*/ 22 h 31"/>
                  <a:gd name="T16" fmla="*/ 0 w 75"/>
                  <a:gd name="T17" fmla="*/ 13 h 31"/>
                  <a:gd name="T18" fmla="*/ 0 w 75"/>
                  <a:gd name="T19" fmla="*/ 13 h 31"/>
                  <a:gd name="T20" fmla="*/ 16 w 75"/>
                  <a:gd name="T21" fmla="*/ 22 h 31"/>
                  <a:gd name="T22" fmla="*/ 0 w 75"/>
                  <a:gd name="T23" fmla="*/ 13 h 31"/>
                  <a:gd name="T24" fmla="*/ 41 w 75"/>
                  <a:gd name="T25" fmla="*/ 13 h 31"/>
                  <a:gd name="T26" fmla="*/ 73 w 75"/>
                  <a:gd name="T27" fmla="*/ 28 h 31"/>
                  <a:gd name="T28" fmla="*/ 75 w 75"/>
                  <a:gd name="T29" fmla="*/ 28 h 31"/>
                  <a:gd name="T30" fmla="*/ 75 w 75"/>
                  <a:gd name="T31" fmla="*/ 28 h 31"/>
                  <a:gd name="T32" fmla="*/ 41 w 75"/>
                  <a:gd name="T33" fmla="*/ 13 h 31"/>
                  <a:gd name="T34" fmla="*/ 41 w 75"/>
                  <a:gd name="T35" fmla="*/ 13 h 31"/>
                  <a:gd name="T36" fmla="*/ 41 w 75"/>
                  <a:gd name="T37" fmla="*/ 13 h 31"/>
                  <a:gd name="T38" fmla="*/ 41 w 75"/>
                  <a:gd name="T39" fmla="*/ 13 h 31"/>
                  <a:gd name="T40" fmla="*/ 41 w 75"/>
                  <a:gd name="T41" fmla="*/ 13 h 31"/>
                  <a:gd name="T42" fmla="*/ 41 w 75"/>
                  <a:gd name="T43" fmla="*/ 13 h 31"/>
                  <a:gd name="T44" fmla="*/ 41 w 75"/>
                  <a:gd name="T45" fmla="*/ 13 h 31"/>
                  <a:gd name="T46" fmla="*/ 41 w 75"/>
                  <a:gd name="T47" fmla="*/ 13 h 31"/>
                  <a:gd name="T48" fmla="*/ 41 w 75"/>
                  <a:gd name="T49" fmla="*/ 13 h 31"/>
                  <a:gd name="T50" fmla="*/ 41 w 75"/>
                  <a:gd name="T51" fmla="*/ 13 h 31"/>
                  <a:gd name="T52" fmla="*/ 41 w 75"/>
                  <a:gd name="T53" fmla="*/ 12 h 31"/>
                  <a:gd name="T54" fmla="*/ 41 w 75"/>
                  <a:gd name="T55" fmla="*/ 12 h 31"/>
                  <a:gd name="T56" fmla="*/ 41 w 75"/>
                  <a:gd name="T57" fmla="*/ 12 h 31"/>
                  <a:gd name="T58" fmla="*/ 41 w 75"/>
                  <a:gd name="T59" fmla="*/ 12 h 31"/>
                  <a:gd name="T60" fmla="*/ 3 w 75"/>
                  <a:gd name="T61" fmla="*/ 0 h 31"/>
                  <a:gd name="T62" fmla="*/ 3 w 75"/>
                  <a:gd name="T63" fmla="*/ 0 h 31"/>
                  <a:gd name="T64" fmla="*/ 9 w 75"/>
                  <a:gd name="T65" fmla="*/ 6 h 31"/>
                  <a:gd name="T66" fmla="*/ 3 w 75"/>
                  <a:gd name="T6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31">
                    <a:moveTo>
                      <a:pt x="55" y="31"/>
                    </a:moveTo>
                    <a:cubicBezTo>
                      <a:pt x="55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5" y="31"/>
                      <a:pt x="55" y="31"/>
                    </a:cubicBezTo>
                    <a:moveTo>
                      <a:pt x="16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5" y="17"/>
                      <a:pt x="10" y="20"/>
                      <a:pt x="16" y="22"/>
                    </a:cubicBezTo>
                    <a:cubicBezTo>
                      <a:pt x="10" y="20"/>
                      <a:pt x="5" y="17"/>
                      <a:pt x="0" y="13"/>
                    </a:cubicBezTo>
                    <a:moveTo>
                      <a:pt x="41" y="13"/>
                    </a:moveTo>
                    <a:cubicBezTo>
                      <a:pt x="50" y="20"/>
                      <a:pt x="62" y="26"/>
                      <a:pt x="73" y="28"/>
                    </a:cubicBezTo>
                    <a:cubicBezTo>
                      <a:pt x="74" y="28"/>
                      <a:pt x="74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63" y="26"/>
                      <a:pt x="50" y="21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1" y="12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5" y="2"/>
                      <a:pt x="7" y="4"/>
                      <a:pt x="9" y="6"/>
                    </a:cubicBezTo>
                    <a:cubicBezTo>
                      <a:pt x="7" y="4"/>
                      <a:pt x="5" y="2"/>
                      <a:pt x="3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7" name="iSľîḍê"/>
              <p:cNvSpPr/>
              <p:nvPr/>
            </p:nvSpPr>
            <p:spPr bwMode="auto">
              <a:xfrm>
                <a:off x="9857074" y="2288155"/>
                <a:ext cx="28434" cy="27788"/>
              </a:xfrm>
              <a:custGeom>
                <a:avLst/>
                <a:gdLst>
                  <a:gd name="T0" fmla="*/ 12 w 24"/>
                  <a:gd name="T1" fmla="*/ 0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13 w 24"/>
                  <a:gd name="T9" fmla="*/ 24 h 24"/>
                  <a:gd name="T10" fmla="*/ 24 w 24"/>
                  <a:gd name="T11" fmla="*/ 11 h 24"/>
                  <a:gd name="T12" fmla="*/ 12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1" y="19"/>
                      <a:pt x="6" y="24"/>
                      <a:pt x="12" y="24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9" y="23"/>
                      <a:pt x="24" y="18"/>
                      <a:pt x="24" y="11"/>
                    </a:cubicBezTo>
                    <a:cubicBezTo>
                      <a:pt x="24" y="5"/>
                      <a:pt x="19" y="0"/>
                      <a:pt x="12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8" name="íṧḻîḓê"/>
              <p:cNvSpPr/>
              <p:nvPr/>
            </p:nvSpPr>
            <p:spPr bwMode="auto">
              <a:xfrm>
                <a:off x="9857074" y="2284277"/>
                <a:ext cx="28434" cy="28434"/>
              </a:xfrm>
              <a:custGeom>
                <a:avLst/>
                <a:gdLst>
                  <a:gd name="T0" fmla="*/ 24 w 24"/>
                  <a:gd name="T1" fmla="*/ 11 h 24"/>
                  <a:gd name="T2" fmla="*/ 13 w 24"/>
                  <a:gd name="T3" fmla="*/ 24 h 24"/>
                  <a:gd name="T4" fmla="*/ 0 w 24"/>
                  <a:gd name="T5" fmla="*/ 12 h 24"/>
                  <a:gd name="T6" fmla="*/ 12 w 24"/>
                  <a:gd name="T7" fmla="*/ 0 h 24"/>
                  <a:gd name="T8" fmla="*/ 24 w 24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1"/>
                    </a:moveTo>
                    <a:cubicBezTo>
                      <a:pt x="24" y="18"/>
                      <a:pt x="19" y="23"/>
                      <a:pt x="13" y="24"/>
                    </a:cubicBezTo>
                    <a:cubicBezTo>
                      <a:pt x="6" y="24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9" name="ïSlíḑè"/>
              <p:cNvSpPr/>
              <p:nvPr/>
            </p:nvSpPr>
            <p:spPr bwMode="auto">
              <a:xfrm>
                <a:off x="9872583" y="2290094"/>
                <a:ext cx="7109" cy="7109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5"/>
                      <a:pt x="5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0" name="ïş1îḑe"/>
              <p:cNvSpPr/>
              <p:nvPr/>
            </p:nvSpPr>
            <p:spPr bwMode="auto">
              <a:xfrm>
                <a:off x="9842857" y="2275230"/>
                <a:ext cx="45882" cy="14863"/>
              </a:xfrm>
              <a:custGeom>
                <a:avLst/>
                <a:gdLst>
                  <a:gd name="T0" fmla="*/ 39 w 39"/>
                  <a:gd name="T1" fmla="*/ 10 h 13"/>
                  <a:gd name="T2" fmla="*/ 25 w 39"/>
                  <a:gd name="T3" fmla="*/ 1 h 13"/>
                  <a:gd name="T4" fmla="*/ 8 w 39"/>
                  <a:gd name="T5" fmla="*/ 9 h 13"/>
                  <a:gd name="T6" fmla="*/ 8 w 39"/>
                  <a:gd name="T7" fmla="*/ 9 h 13"/>
                  <a:gd name="T8" fmla="*/ 7 w 39"/>
                  <a:gd name="T9" fmla="*/ 9 h 13"/>
                  <a:gd name="T10" fmla="*/ 4 w 39"/>
                  <a:gd name="T11" fmla="*/ 8 h 13"/>
                  <a:gd name="T12" fmla="*/ 1 w 39"/>
                  <a:gd name="T13" fmla="*/ 6 h 13"/>
                  <a:gd name="T14" fmla="*/ 1 w 39"/>
                  <a:gd name="T15" fmla="*/ 6 h 13"/>
                  <a:gd name="T16" fmla="*/ 0 w 39"/>
                  <a:gd name="T17" fmla="*/ 6 h 13"/>
                  <a:gd name="T18" fmla="*/ 1 w 39"/>
                  <a:gd name="T19" fmla="*/ 7 h 13"/>
                  <a:gd name="T20" fmla="*/ 3 w 39"/>
                  <a:gd name="T21" fmla="*/ 10 h 13"/>
                  <a:gd name="T22" fmla="*/ 6 w 39"/>
                  <a:gd name="T23" fmla="*/ 12 h 13"/>
                  <a:gd name="T24" fmla="*/ 7 w 39"/>
                  <a:gd name="T25" fmla="*/ 12 h 13"/>
                  <a:gd name="T26" fmla="*/ 8 w 39"/>
                  <a:gd name="T27" fmla="*/ 13 h 13"/>
                  <a:gd name="T28" fmla="*/ 9 w 39"/>
                  <a:gd name="T29" fmla="*/ 11 h 13"/>
                  <a:gd name="T30" fmla="*/ 24 w 39"/>
                  <a:gd name="T31" fmla="*/ 4 h 13"/>
                  <a:gd name="T32" fmla="*/ 36 w 39"/>
                  <a:gd name="T33" fmla="*/ 12 h 13"/>
                  <a:gd name="T34" fmla="*/ 38 w 39"/>
                  <a:gd name="T35" fmla="*/ 12 h 13"/>
                  <a:gd name="T36" fmla="*/ 39 w 39"/>
                  <a:gd name="T3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13">
                    <a:moveTo>
                      <a:pt x="39" y="10"/>
                    </a:moveTo>
                    <a:cubicBezTo>
                      <a:pt x="37" y="5"/>
                      <a:pt x="31" y="1"/>
                      <a:pt x="25" y="1"/>
                    </a:cubicBezTo>
                    <a:cubicBezTo>
                      <a:pt x="21" y="0"/>
                      <a:pt x="14" y="1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5" y="8"/>
                      <a:pt x="4" y="8"/>
                    </a:cubicBezTo>
                    <a:cubicBezTo>
                      <a:pt x="3" y="7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1" y="7"/>
                    </a:cubicBezTo>
                    <a:cubicBezTo>
                      <a:pt x="2" y="8"/>
                      <a:pt x="2" y="9"/>
                      <a:pt x="3" y="10"/>
                    </a:cubicBezTo>
                    <a:cubicBezTo>
                      <a:pt x="4" y="11"/>
                      <a:pt x="5" y="11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13" y="6"/>
                      <a:pt x="19" y="3"/>
                      <a:pt x="24" y="4"/>
                    </a:cubicBezTo>
                    <a:cubicBezTo>
                      <a:pt x="29" y="4"/>
                      <a:pt x="34" y="8"/>
                      <a:pt x="36" y="12"/>
                    </a:cubicBezTo>
                    <a:cubicBezTo>
                      <a:pt x="36" y="12"/>
                      <a:pt x="37" y="13"/>
                      <a:pt x="38" y="12"/>
                    </a:cubicBezTo>
                    <a:cubicBezTo>
                      <a:pt x="39" y="12"/>
                      <a:pt x="39" y="11"/>
                      <a:pt x="39" y="10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1" name="išļíďê"/>
              <p:cNvSpPr/>
              <p:nvPr/>
            </p:nvSpPr>
            <p:spPr bwMode="auto">
              <a:xfrm>
                <a:off x="9944961" y="2288155"/>
                <a:ext cx="28434" cy="27788"/>
              </a:xfrm>
              <a:custGeom>
                <a:avLst/>
                <a:gdLst>
                  <a:gd name="T0" fmla="*/ 12 w 24"/>
                  <a:gd name="T1" fmla="*/ 0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13 w 24"/>
                  <a:gd name="T9" fmla="*/ 24 h 24"/>
                  <a:gd name="T10" fmla="*/ 24 w 24"/>
                  <a:gd name="T11" fmla="*/ 11 h 24"/>
                  <a:gd name="T12" fmla="*/ 12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1" y="19"/>
                      <a:pt x="6" y="24"/>
                      <a:pt x="12" y="24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9" y="23"/>
                      <a:pt x="24" y="18"/>
                      <a:pt x="24" y="11"/>
                    </a:cubicBezTo>
                    <a:cubicBezTo>
                      <a:pt x="24" y="5"/>
                      <a:pt x="19" y="0"/>
                      <a:pt x="12" y="0"/>
                    </a:cubicBezTo>
                  </a:path>
                </a:pathLst>
              </a:custGeom>
              <a:solidFill>
                <a:srgbClr val="EA9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2" name="ïṥľïḍe"/>
              <p:cNvSpPr/>
              <p:nvPr/>
            </p:nvSpPr>
            <p:spPr bwMode="auto">
              <a:xfrm>
                <a:off x="9944961" y="2284277"/>
                <a:ext cx="28434" cy="28434"/>
              </a:xfrm>
              <a:custGeom>
                <a:avLst/>
                <a:gdLst>
                  <a:gd name="T0" fmla="*/ 24 w 24"/>
                  <a:gd name="T1" fmla="*/ 11 h 24"/>
                  <a:gd name="T2" fmla="*/ 13 w 24"/>
                  <a:gd name="T3" fmla="*/ 24 h 24"/>
                  <a:gd name="T4" fmla="*/ 0 w 24"/>
                  <a:gd name="T5" fmla="*/ 12 h 24"/>
                  <a:gd name="T6" fmla="*/ 12 w 24"/>
                  <a:gd name="T7" fmla="*/ 0 h 24"/>
                  <a:gd name="T8" fmla="*/ 24 w 24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1"/>
                    </a:moveTo>
                    <a:cubicBezTo>
                      <a:pt x="24" y="18"/>
                      <a:pt x="19" y="23"/>
                      <a:pt x="13" y="24"/>
                    </a:cubicBezTo>
                    <a:cubicBezTo>
                      <a:pt x="6" y="24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3" name="iŝļíďê"/>
              <p:cNvSpPr/>
              <p:nvPr/>
            </p:nvSpPr>
            <p:spPr bwMode="auto">
              <a:xfrm>
                <a:off x="9960470" y="2290094"/>
                <a:ext cx="7109" cy="7109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5"/>
                      <a:pt x="5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4" name="íṧ1ïḍe"/>
              <p:cNvSpPr/>
              <p:nvPr/>
            </p:nvSpPr>
            <p:spPr bwMode="auto">
              <a:xfrm>
                <a:off x="9943022" y="2275230"/>
                <a:ext cx="44590" cy="14863"/>
              </a:xfrm>
              <a:custGeom>
                <a:avLst/>
                <a:gdLst>
                  <a:gd name="T0" fmla="*/ 0 w 38"/>
                  <a:gd name="T1" fmla="*/ 10 h 13"/>
                  <a:gd name="T2" fmla="*/ 14 w 38"/>
                  <a:gd name="T3" fmla="*/ 1 h 13"/>
                  <a:gd name="T4" fmla="*/ 31 w 38"/>
                  <a:gd name="T5" fmla="*/ 9 h 13"/>
                  <a:gd name="T6" fmla="*/ 31 w 38"/>
                  <a:gd name="T7" fmla="*/ 9 h 13"/>
                  <a:gd name="T8" fmla="*/ 32 w 38"/>
                  <a:gd name="T9" fmla="*/ 9 h 13"/>
                  <a:gd name="T10" fmla="*/ 34 w 38"/>
                  <a:gd name="T11" fmla="*/ 8 h 13"/>
                  <a:gd name="T12" fmla="*/ 38 w 38"/>
                  <a:gd name="T13" fmla="*/ 6 h 13"/>
                  <a:gd name="T14" fmla="*/ 38 w 38"/>
                  <a:gd name="T15" fmla="*/ 6 h 13"/>
                  <a:gd name="T16" fmla="*/ 38 w 38"/>
                  <a:gd name="T17" fmla="*/ 6 h 13"/>
                  <a:gd name="T18" fmla="*/ 38 w 38"/>
                  <a:gd name="T19" fmla="*/ 7 h 13"/>
                  <a:gd name="T20" fmla="*/ 35 w 38"/>
                  <a:gd name="T21" fmla="*/ 10 h 13"/>
                  <a:gd name="T22" fmla="*/ 33 w 38"/>
                  <a:gd name="T23" fmla="*/ 12 h 13"/>
                  <a:gd name="T24" fmla="*/ 32 w 38"/>
                  <a:gd name="T25" fmla="*/ 12 h 13"/>
                  <a:gd name="T26" fmla="*/ 31 w 38"/>
                  <a:gd name="T27" fmla="*/ 13 h 13"/>
                  <a:gd name="T28" fmla="*/ 29 w 38"/>
                  <a:gd name="T29" fmla="*/ 11 h 13"/>
                  <a:gd name="T30" fmla="*/ 14 w 38"/>
                  <a:gd name="T31" fmla="*/ 4 h 13"/>
                  <a:gd name="T32" fmla="*/ 3 w 38"/>
                  <a:gd name="T33" fmla="*/ 12 h 13"/>
                  <a:gd name="T34" fmla="*/ 1 w 38"/>
                  <a:gd name="T35" fmla="*/ 12 h 13"/>
                  <a:gd name="T36" fmla="*/ 0 w 38"/>
                  <a:gd name="T3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13">
                    <a:moveTo>
                      <a:pt x="0" y="10"/>
                    </a:moveTo>
                    <a:cubicBezTo>
                      <a:pt x="2" y="5"/>
                      <a:pt x="8" y="1"/>
                      <a:pt x="14" y="1"/>
                    </a:cubicBezTo>
                    <a:cubicBezTo>
                      <a:pt x="18" y="0"/>
                      <a:pt x="25" y="1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3" y="8"/>
                      <a:pt x="34" y="8"/>
                    </a:cubicBezTo>
                    <a:cubicBezTo>
                      <a:pt x="36" y="7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7" y="8"/>
                      <a:pt x="36" y="9"/>
                      <a:pt x="35" y="10"/>
                    </a:cubicBezTo>
                    <a:cubicBezTo>
                      <a:pt x="35" y="11"/>
                      <a:pt x="34" y="11"/>
                      <a:pt x="33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5" y="6"/>
                      <a:pt x="20" y="3"/>
                      <a:pt x="14" y="4"/>
                    </a:cubicBezTo>
                    <a:cubicBezTo>
                      <a:pt x="9" y="4"/>
                      <a:pt x="4" y="8"/>
                      <a:pt x="3" y="12"/>
                    </a:cubicBezTo>
                    <a:cubicBezTo>
                      <a:pt x="2" y="12"/>
                      <a:pt x="1" y="13"/>
                      <a:pt x="1" y="12"/>
                    </a:cubicBezTo>
                    <a:cubicBezTo>
                      <a:pt x="0" y="12"/>
                      <a:pt x="0" y="11"/>
                      <a:pt x="0" y="10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5" name="îS1íḍe"/>
              <p:cNvSpPr/>
              <p:nvPr/>
            </p:nvSpPr>
            <p:spPr bwMode="auto">
              <a:xfrm>
                <a:off x="9088710" y="3345384"/>
                <a:ext cx="404538" cy="54283"/>
              </a:xfrm>
              <a:prstGeom prst="ellipse">
                <a:avLst/>
              </a:pr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6" name="ïṡľíḑé"/>
              <p:cNvSpPr/>
              <p:nvPr/>
            </p:nvSpPr>
            <p:spPr bwMode="auto">
              <a:xfrm>
                <a:off x="9243158" y="2420631"/>
                <a:ext cx="95642" cy="36189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7" name="íSḷiḓe"/>
              <p:cNvSpPr/>
              <p:nvPr/>
            </p:nvSpPr>
            <p:spPr bwMode="auto">
              <a:xfrm>
                <a:off x="9243158" y="2420631"/>
                <a:ext cx="95642" cy="36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8" name="íSļidê"/>
              <p:cNvSpPr/>
              <p:nvPr/>
            </p:nvSpPr>
            <p:spPr bwMode="auto">
              <a:xfrm>
                <a:off x="9250267" y="2393490"/>
                <a:ext cx="81425" cy="152510"/>
              </a:xfrm>
              <a:prstGeom prst="rect">
                <a:avLst/>
              </a:pr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9" name="îṩ1iḋé"/>
              <p:cNvSpPr/>
              <p:nvPr/>
            </p:nvSpPr>
            <p:spPr bwMode="auto">
              <a:xfrm>
                <a:off x="9250267" y="2393490"/>
                <a:ext cx="81425" cy="152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0" name="ï$ľíḓê"/>
              <p:cNvSpPr/>
              <p:nvPr/>
            </p:nvSpPr>
            <p:spPr bwMode="auto">
              <a:xfrm>
                <a:off x="9250267" y="2402537"/>
                <a:ext cx="81425" cy="31666"/>
              </a:xfrm>
              <a:custGeom>
                <a:avLst/>
                <a:gdLst>
                  <a:gd name="T0" fmla="*/ 0 w 69"/>
                  <a:gd name="T1" fmla="*/ 0 h 27"/>
                  <a:gd name="T2" fmla="*/ 0 w 69"/>
                  <a:gd name="T3" fmla="*/ 3 h 27"/>
                  <a:gd name="T4" fmla="*/ 69 w 69"/>
                  <a:gd name="T5" fmla="*/ 27 h 27"/>
                  <a:gd name="T6" fmla="*/ 69 w 69"/>
                  <a:gd name="T7" fmla="*/ 15 h 27"/>
                  <a:gd name="T8" fmla="*/ 69 w 69"/>
                  <a:gd name="T9" fmla="*/ 0 h 27"/>
                  <a:gd name="T10" fmla="*/ 34 w 69"/>
                  <a:gd name="T11" fmla="*/ 9 h 27"/>
                  <a:gd name="T12" fmla="*/ 0 w 69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27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9" y="6"/>
                      <a:pt x="47" y="9"/>
                      <a:pt x="34" y="9"/>
                    </a:cubicBezTo>
                    <a:cubicBezTo>
                      <a:pt x="22" y="9"/>
                      <a:pt x="10" y="6"/>
                      <a:pt x="0" y="0"/>
                    </a:cubicBezTo>
                  </a:path>
                </a:pathLst>
              </a:cu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1" name="ïṩ1íḓe"/>
              <p:cNvSpPr/>
              <p:nvPr/>
            </p:nvSpPr>
            <p:spPr bwMode="auto">
              <a:xfrm>
                <a:off x="9176597" y="2818062"/>
                <a:ext cx="228764" cy="525384"/>
              </a:xfrm>
              <a:custGeom>
                <a:avLst/>
                <a:gdLst>
                  <a:gd name="T0" fmla="*/ 0 w 354"/>
                  <a:gd name="T1" fmla="*/ 120 h 813"/>
                  <a:gd name="T2" fmla="*/ 0 w 354"/>
                  <a:gd name="T3" fmla="*/ 813 h 813"/>
                  <a:gd name="T4" fmla="*/ 143 w 354"/>
                  <a:gd name="T5" fmla="*/ 813 h 813"/>
                  <a:gd name="T6" fmla="*/ 160 w 354"/>
                  <a:gd name="T7" fmla="*/ 120 h 813"/>
                  <a:gd name="T8" fmla="*/ 194 w 354"/>
                  <a:gd name="T9" fmla="*/ 120 h 813"/>
                  <a:gd name="T10" fmla="*/ 211 w 354"/>
                  <a:gd name="T11" fmla="*/ 813 h 813"/>
                  <a:gd name="T12" fmla="*/ 354 w 354"/>
                  <a:gd name="T13" fmla="*/ 813 h 813"/>
                  <a:gd name="T14" fmla="*/ 354 w 354"/>
                  <a:gd name="T15" fmla="*/ 120 h 813"/>
                  <a:gd name="T16" fmla="*/ 354 w 354"/>
                  <a:gd name="T17" fmla="*/ 0 h 813"/>
                  <a:gd name="T18" fmla="*/ 200 w 354"/>
                  <a:gd name="T19" fmla="*/ 0 h 813"/>
                  <a:gd name="T20" fmla="*/ 154 w 354"/>
                  <a:gd name="T21" fmla="*/ 0 h 813"/>
                  <a:gd name="T22" fmla="*/ 0 w 354"/>
                  <a:gd name="T23" fmla="*/ 0 h 813"/>
                  <a:gd name="T24" fmla="*/ 0 w 354"/>
                  <a:gd name="T25" fmla="*/ 12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4" h="813">
                    <a:moveTo>
                      <a:pt x="0" y="120"/>
                    </a:moveTo>
                    <a:lnTo>
                      <a:pt x="0" y="813"/>
                    </a:lnTo>
                    <a:lnTo>
                      <a:pt x="143" y="813"/>
                    </a:lnTo>
                    <a:lnTo>
                      <a:pt x="160" y="120"/>
                    </a:lnTo>
                    <a:lnTo>
                      <a:pt x="194" y="120"/>
                    </a:lnTo>
                    <a:lnTo>
                      <a:pt x="211" y="813"/>
                    </a:lnTo>
                    <a:lnTo>
                      <a:pt x="354" y="813"/>
                    </a:lnTo>
                    <a:lnTo>
                      <a:pt x="354" y="120"/>
                    </a:lnTo>
                    <a:lnTo>
                      <a:pt x="354" y="0"/>
                    </a:ln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2" name="îṧ1idê"/>
              <p:cNvSpPr/>
              <p:nvPr/>
            </p:nvSpPr>
            <p:spPr bwMode="auto">
              <a:xfrm>
                <a:off x="9176597" y="2818062"/>
                <a:ext cx="228764" cy="525384"/>
              </a:xfrm>
              <a:custGeom>
                <a:avLst/>
                <a:gdLst>
                  <a:gd name="T0" fmla="*/ 0 w 354"/>
                  <a:gd name="T1" fmla="*/ 120 h 813"/>
                  <a:gd name="T2" fmla="*/ 0 w 354"/>
                  <a:gd name="T3" fmla="*/ 813 h 813"/>
                  <a:gd name="T4" fmla="*/ 143 w 354"/>
                  <a:gd name="T5" fmla="*/ 813 h 813"/>
                  <a:gd name="T6" fmla="*/ 160 w 354"/>
                  <a:gd name="T7" fmla="*/ 120 h 813"/>
                  <a:gd name="T8" fmla="*/ 194 w 354"/>
                  <a:gd name="T9" fmla="*/ 120 h 813"/>
                  <a:gd name="T10" fmla="*/ 211 w 354"/>
                  <a:gd name="T11" fmla="*/ 813 h 813"/>
                  <a:gd name="T12" fmla="*/ 354 w 354"/>
                  <a:gd name="T13" fmla="*/ 813 h 813"/>
                  <a:gd name="T14" fmla="*/ 354 w 354"/>
                  <a:gd name="T15" fmla="*/ 120 h 813"/>
                  <a:gd name="T16" fmla="*/ 354 w 354"/>
                  <a:gd name="T17" fmla="*/ 0 h 813"/>
                  <a:gd name="T18" fmla="*/ 200 w 354"/>
                  <a:gd name="T19" fmla="*/ 0 h 813"/>
                  <a:gd name="T20" fmla="*/ 154 w 354"/>
                  <a:gd name="T21" fmla="*/ 0 h 813"/>
                  <a:gd name="T22" fmla="*/ 0 w 354"/>
                  <a:gd name="T23" fmla="*/ 0 h 813"/>
                  <a:gd name="T24" fmla="*/ 0 w 354"/>
                  <a:gd name="T25" fmla="*/ 12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4" h="813">
                    <a:moveTo>
                      <a:pt x="0" y="120"/>
                    </a:moveTo>
                    <a:lnTo>
                      <a:pt x="0" y="813"/>
                    </a:lnTo>
                    <a:lnTo>
                      <a:pt x="143" y="813"/>
                    </a:lnTo>
                    <a:lnTo>
                      <a:pt x="160" y="120"/>
                    </a:lnTo>
                    <a:lnTo>
                      <a:pt x="194" y="120"/>
                    </a:lnTo>
                    <a:lnTo>
                      <a:pt x="211" y="813"/>
                    </a:lnTo>
                    <a:lnTo>
                      <a:pt x="354" y="813"/>
                    </a:lnTo>
                    <a:lnTo>
                      <a:pt x="354" y="120"/>
                    </a:lnTo>
                    <a:lnTo>
                      <a:pt x="354" y="0"/>
                    </a:ln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1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3" name="iṡ1ïḑè"/>
              <p:cNvSpPr/>
              <p:nvPr/>
            </p:nvSpPr>
            <p:spPr bwMode="auto">
              <a:xfrm>
                <a:off x="9176597" y="2818062"/>
                <a:ext cx="228764" cy="59453"/>
              </a:xfrm>
              <a:custGeom>
                <a:avLst/>
                <a:gdLst>
                  <a:gd name="T0" fmla="*/ 354 w 354"/>
                  <a:gd name="T1" fmla="*/ 0 h 92"/>
                  <a:gd name="T2" fmla="*/ 200 w 354"/>
                  <a:gd name="T3" fmla="*/ 0 h 92"/>
                  <a:gd name="T4" fmla="*/ 154 w 354"/>
                  <a:gd name="T5" fmla="*/ 0 h 92"/>
                  <a:gd name="T6" fmla="*/ 0 w 354"/>
                  <a:gd name="T7" fmla="*/ 0 h 92"/>
                  <a:gd name="T8" fmla="*/ 354 w 354"/>
                  <a:gd name="T9" fmla="*/ 92 h 92"/>
                  <a:gd name="T10" fmla="*/ 354 w 354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92">
                    <a:moveTo>
                      <a:pt x="354" y="0"/>
                    </a:move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354" y="9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4" name="íṥḻíḑê"/>
              <p:cNvSpPr/>
              <p:nvPr/>
            </p:nvSpPr>
            <p:spPr bwMode="auto">
              <a:xfrm>
                <a:off x="9176597" y="2818062"/>
                <a:ext cx="228764" cy="59453"/>
              </a:xfrm>
              <a:custGeom>
                <a:avLst/>
                <a:gdLst>
                  <a:gd name="T0" fmla="*/ 354 w 354"/>
                  <a:gd name="T1" fmla="*/ 0 h 92"/>
                  <a:gd name="T2" fmla="*/ 200 w 354"/>
                  <a:gd name="T3" fmla="*/ 0 h 92"/>
                  <a:gd name="T4" fmla="*/ 154 w 354"/>
                  <a:gd name="T5" fmla="*/ 0 h 92"/>
                  <a:gd name="T6" fmla="*/ 0 w 354"/>
                  <a:gd name="T7" fmla="*/ 0 h 92"/>
                  <a:gd name="T8" fmla="*/ 354 w 354"/>
                  <a:gd name="T9" fmla="*/ 92 h 92"/>
                  <a:gd name="T10" fmla="*/ 354 w 354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92">
                    <a:moveTo>
                      <a:pt x="354" y="0"/>
                    </a:move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354" y="92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5" name="ïṧlïḑè"/>
              <p:cNvSpPr/>
              <p:nvPr/>
            </p:nvSpPr>
            <p:spPr bwMode="auto">
              <a:xfrm>
                <a:off x="9159149" y="3319535"/>
                <a:ext cx="122783" cy="67208"/>
              </a:xfrm>
              <a:custGeom>
                <a:avLst/>
                <a:gdLst>
                  <a:gd name="T0" fmla="*/ 105 w 105"/>
                  <a:gd name="T1" fmla="*/ 34 h 57"/>
                  <a:gd name="T2" fmla="*/ 0 w 105"/>
                  <a:gd name="T3" fmla="*/ 34 h 57"/>
                  <a:gd name="T4" fmla="*/ 53 w 105"/>
                  <a:gd name="T5" fmla="*/ 0 h 57"/>
                  <a:gd name="T6" fmla="*/ 105 w 105"/>
                  <a:gd name="T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105" y="34"/>
                    </a:moveTo>
                    <a:cubicBezTo>
                      <a:pt x="105" y="57"/>
                      <a:pt x="0" y="57"/>
                      <a:pt x="0" y="34"/>
                    </a:cubicBezTo>
                    <a:cubicBezTo>
                      <a:pt x="0" y="10"/>
                      <a:pt x="24" y="0"/>
                      <a:pt x="53" y="0"/>
                    </a:cubicBezTo>
                    <a:cubicBezTo>
                      <a:pt x="82" y="0"/>
                      <a:pt x="105" y="10"/>
                      <a:pt x="105" y="3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6" name="išlïḋè"/>
              <p:cNvSpPr/>
              <p:nvPr/>
            </p:nvSpPr>
            <p:spPr bwMode="auto">
              <a:xfrm>
                <a:off x="9300026" y="3319535"/>
                <a:ext cx="122783" cy="67208"/>
              </a:xfrm>
              <a:custGeom>
                <a:avLst/>
                <a:gdLst>
                  <a:gd name="T0" fmla="*/ 105 w 105"/>
                  <a:gd name="T1" fmla="*/ 34 h 57"/>
                  <a:gd name="T2" fmla="*/ 0 w 105"/>
                  <a:gd name="T3" fmla="*/ 34 h 57"/>
                  <a:gd name="T4" fmla="*/ 52 w 105"/>
                  <a:gd name="T5" fmla="*/ 0 h 57"/>
                  <a:gd name="T6" fmla="*/ 105 w 105"/>
                  <a:gd name="T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105" y="34"/>
                    </a:moveTo>
                    <a:cubicBezTo>
                      <a:pt x="105" y="57"/>
                      <a:pt x="0" y="57"/>
                      <a:pt x="0" y="34"/>
                    </a:cubicBezTo>
                    <a:cubicBezTo>
                      <a:pt x="0" y="10"/>
                      <a:pt x="23" y="0"/>
                      <a:pt x="52" y="0"/>
                    </a:cubicBezTo>
                    <a:cubicBezTo>
                      <a:pt x="81" y="0"/>
                      <a:pt x="105" y="10"/>
                      <a:pt x="105" y="3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7" name="išlîḑè"/>
              <p:cNvSpPr/>
              <p:nvPr/>
            </p:nvSpPr>
            <p:spPr bwMode="auto">
              <a:xfrm>
                <a:off x="9176597" y="2792213"/>
                <a:ext cx="228764" cy="2584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8" name="îṣľidê"/>
              <p:cNvSpPr/>
              <p:nvPr/>
            </p:nvSpPr>
            <p:spPr bwMode="auto">
              <a:xfrm>
                <a:off x="9265776" y="2786397"/>
                <a:ext cx="50406" cy="38774"/>
              </a:xfrm>
              <a:custGeom>
                <a:avLst/>
                <a:gdLst>
                  <a:gd name="T0" fmla="*/ 30 w 43"/>
                  <a:gd name="T1" fmla="*/ 33 h 33"/>
                  <a:gd name="T2" fmla="*/ 12 w 43"/>
                  <a:gd name="T3" fmla="*/ 33 h 33"/>
                  <a:gd name="T4" fmla="*/ 0 w 43"/>
                  <a:gd name="T5" fmla="*/ 20 h 33"/>
                  <a:gd name="T6" fmla="*/ 0 w 43"/>
                  <a:gd name="T7" fmla="*/ 12 h 33"/>
                  <a:gd name="T8" fmla="*/ 12 w 43"/>
                  <a:gd name="T9" fmla="*/ 0 h 33"/>
                  <a:gd name="T10" fmla="*/ 30 w 43"/>
                  <a:gd name="T11" fmla="*/ 0 h 33"/>
                  <a:gd name="T12" fmla="*/ 43 w 43"/>
                  <a:gd name="T13" fmla="*/ 12 h 33"/>
                  <a:gd name="T14" fmla="*/ 43 w 43"/>
                  <a:gd name="T15" fmla="*/ 20 h 33"/>
                  <a:gd name="T16" fmla="*/ 30 w 43"/>
                  <a:gd name="T17" fmla="*/ 33 h 33"/>
                  <a:gd name="T18" fmla="*/ 12 w 43"/>
                  <a:gd name="T19" fmla="*/ 6 h 33"/>
                  <a:gd name="T20" fmla="*/ 6 w 43"/>
                  <a:gd name="T21" fmla="*/ 12 h 33"/>
                  <a:gd name="T22" fmla="*/ 6 w 43"/>
                  <a:gd name="T23" fmla="*/ 20 h 33"/>
                  <a:gd name="T24" fmla="*/ 12 w 43"/>
                  <a:gd name="T25" fmla="*/ 27 h 33"/>
                  <a:gd name="T26" fmla="*/ 30 w 43"/>
                  <a:gd name="T27" fmla="*/ 27 h 33"/>
                  <a:gd name="T28" fmla="*/ 37 w 43"/>
                  <a:gd name="T29" fmla="*/ 20 h 33"/>
                  <a:gd name="T30" fmla="*/ 37 w 43"/>
                  <a:gd name="T31" fmla="*/ 12 h 33"/>
                  <a:gd name="T32" fmla="*/ 30 w 43"/>
                  <a:gd name="T33" fmla="*/ 6 h 33"/>
                  <a:gd name="T34" fmla="*/ 12 w 43"/>
                  <a:gd name="T3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33">
                    <a:moveTo>
                      <a:pt x="30" y="33"/>
                    </a:moveTo>
                    <a:cubicBezTo>
                      <a:pt x="12" y="33"/>
                      <a:pt x="12" y="33"/>
                      <a:pt x="12" y="33"/>
                    </a:cubicBezTo>
                    <a:cubicBezTo>
                      <a:pt x="6" y="33"/>
                      <a:pt x="0" y="27"/>
                      <a:pt x="0" y="2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7" y="0"/>
                      <a:pt x="43" y="5"/>
                      <a:pt x="43" y="12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3" y="27"/>
                      <a:pt x="37" y="33"/>
                      <a:pt x="30" y="33"/>
                    </a:cubicBezTo>
                    <a:close/>
                    <a:moveTo>
                      <a:pt x="12" y="6"/>
                    </a:moveTo>
                    <a:cubicBezTo>
                      <a:pt x="9" y="6"/>
                      <a:pt x="6" y="8"/>
                      <a:pt x="6" y="12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4"/>
                      <a:pt x="9" y="27"/>
                      <a:pt x="12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4" y="27"/>
                      <a:pt x="37" y="24"/>
                      <a:pt x="37" y="20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8"/>
                      <a:pt x="34" y="6"/>
                      <a:pt x="30" y="6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9" name="îşļïde"/>
              <p:cNvSpPr/>
              <p:nvPr/>
            </p:nvSpPr>
            <p:spPr bwMode="auto">
              <a:xfrm>
                <a:off x="9163673" y="2429679"/>
                <a:ext cx="253321" cy="362534"/>
              </a:xfrm>
              <a:custGeom>
                <a:avLst/>
                <a:gdLst>
                  <a:gd name="T0" fmla="*/ 216 w 216"/>
                  <a:gd name="T1" fmla="*/ 115 h 309"/>
                  <a:gd name="T2" fmla="*/ 216 w 216"/>
                  <a:gd name="T3" fmla="*/ 31 h 309"/>
                  <a:gd name="T4" fmla="*/ 155 w 216"/>
                  <a:gd name="T5" fmla="*/ 0 h 309"/>
                  <a:gd name="T6" fmla="*/ 152 w 216"/>
                  <a:gd name="T7" fmla="*/ 0 h 309"/>
                  <a:gd name="T8" fmla="*/ 108 w 216"/>
                  <a:gd name="T9" fmla="*/ 59 h 309"/>
                  <a:gd name="T10" fmla="*/ 65 w 216"/>
                  <a:gd name="T11" fmla="*/ 0 h 309"/>
                  <a:gd name="T12" fmla="*/ 62 w 216"/>
                  <a:gd name="T13" fmla="*/ 0 h 309"/>
                  <a:gd name="T14" fmla="*/ 0 w 216"/>
                  <a:gd name="T15" fmla="*/ 31 h 309"/>
                  <a:gd name="T16" fmla="*/ 0 w 216"/>
                  <a:gd name="T17" fmla="*/ 115 h 309"/>
                  <a:gd name="T18" fmla="*/ 0 w 216"/>
                  <a:gd name="T19" fmla="*/ 116 h 309"/>
                  <a:gd name="T20" fmla="*/ 0 w 216"/>
                  <a:gd name="T21" fmla="*/ 297 h 309"/>
                  <a:gd name="T22" fmla="*/ 12 w 216"/>
                  <a:gd name="T23" fmla="*/ 309 h 309"/>
                  <a:gd name="T24" fmla="*/ 108 w 216"/>
                  <a:gd name="T25" fmla="*/ 309 h 309"/>
                  <a:gd name="T26" fmla="*/ 204 w 216"/>
                  <a:gd name="T27" fmla="*/ 309 h 309"/>
                  <a:gd name="T28" fmla="*/ 216 w 216"/>
                  <a:gd name="T29" fmla="*/ 297 h 309"/>
                  <a:gd name="T30" fmla="*/ 216 w 216"/>
                  <a:gd name="T31" fmla="*/ 116 h 309"/>
                  <a:gd name="T32" fmla="*/ 216 w 216"/>
                  <a:gd name="T33" fmla="*/ 115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6" h="309">
                    <a:moveTo>
                      <a:pt x="216" y="115"/>
                    </a:moveTo>
                    <a:cubicBezTo>
                      <a:pt x="216" y="31"/>
                      <a:pt x="216" y="31"/>
                      <a:pt x="216" y="31"/>
                    </a:cubicBezTo>
                    <a:cubicBezTo>
                      <a:pt x="200" y="15"/>
                      <a:pt x="178" y="3"/>
                      <a:pt x="155" y="0"/>
                    </a:cubicBezTo>
                    <a:cubicBezTo>
                      <a:pt x="154" y="0"/>
                      <a:pt x="153" y="0"/>
                      <a:pt x="152" y="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4" y="0"/>
                      <a:pt x="63" y="0"/>
                      <a:pt x="62" y="0"/>
                    </a:cubicBezTo>
                    <a:cubicBezTo>
                      <a:pt x="38" y="3"/>
                      <a:pt x="17" y="15"/>
                      <a:pt x="0" y="3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304"/>
                      <a:pt x="6" y="309"/>
                      <a:pt x="12" y="309"/>
                    </a:cubicBezTo>
                    <a:cubicBezTo>
                      <a:pt x="108" y="309"/>
                      <a:pt x="108" y="309"/>
                      <a:pt x="108" y="309"/>
                    </a:cubicBezTo>
                    <a:cubicBezTo>
                      <a:pt x="204" y="309"/>
                      <a:pt x="204" y="309"/>
                      <a:pt x="204" y="309"/>
                    </a:cubicBezTo>
                    <a:cubicBezTo>
                      <a:pt x="211" y="309"/>
                      <a:pt x="216" y="304"/>
                      <a:pt x="216" y="297"/>
                    </a:cubicBezTo>
                    <a:cubicBezTo>
                      <a:pt x="216" y="116"/>
                      <a:pt x="216" y="116"/>
                      <a:pt x="216" y="116"/>
                    </a:cubicBezTo>
                    <a:cubicBezTo>
                      <a:pt x="216" y="115"/>
                      <a:pt x="216" y="115"/>
                      <a:pt x="216" y="1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0" name="iṥḻiḍe"/>
              <p:cNvSpPr/>
              <p:nvPr/>
            </p:nvSpPr>
            <p:spPr bwMode="auto">
              <a:xfrm>
                <a:off x="9396314" y="2524674"/>
                <a:ext cx="20679" cy="116321"/>
              </a:xfrm>
              <a:custGeom>
                <a:avLst/>
                <a:gdLst>
                  <a:gd name="T0" fmla="*/ 0 w 32"/>
                  <a:gd name="T1" fmla="*/ 0 h 180"/>
                  <a:gd name="T2" fmla="*/ 32 w 32"/>
                  <a:gd name="T3" fmla="*/ 180 h 180"/>
                  <a:gd name="T4" fmla="*/ 32 w 32"/>
                  <a:gd name="T5" fmla="*/ 69 h 180"/>
                  <a:gd name="T6" fmla="*/ 0 w 32"/>
                  <a:gd name="T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180">
                    <a:moveTo>
                      <a:pt x="0" y="0"/>
                    </a:moveTo>
                    <a:lnTo>
                      <a:pt x="32" y="180"/>
                    </a:lnTo>
                    <a:lnTo>
                      <a:pt x="3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1" name="ïṧlïďe"/>
              <p:cNvSpPr/>
              <p:nvPr/>
            </p:nvSpPr>
            <p:spPr bwMode="auto">
              <a:xfrm>
                <a:off x="9396314" y="2524674"/>
                <a:ext cx="20679" cy="116321"/>
              </a:xfrm>
              <a:custGeom>
                <a:avLst/>
                <a:gdLst>
                  <a:gd name="T0" fmla="*/ 0 w 32"/>
                  <a:gd name="T1" fmla="*/ 0 h 180"/>
                  <a:gd name="T2" fmla="*/ 32 w 32"/>
                  <a:gd name="T3" fmla="*/ 180 h 180"/>
                  <a:gd name="T4" fmla="*/ 32 w 32"/>
                  <a:gd name="T5" fmla="*/ 69 h 180"/>
                  <a:gd name="T6" fmla="*/ 0 w 32"/>
                  <a:gd name="T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180">
                    <a:moveTo>
                      <a:pt x="0" y="0"/>
                    </a:moveTo>
                    <a:lnTo>
                      <a:pt x="32" y="180"/>
                    </a:lnTo>
                    <a:lnTo>
                      <a:pt x="32" y="6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2" name="îs1ïďê"/>
              <p:cNvSpPr/>
              <p:nvPr/>
            </p:nvSpPr>
            <p:spPr bwMode="auto">
              <a:xfrm>
                <a:off x="9271592" y="2475561"/>
                <a:ext cx="38774" cy="30373"/>
              </a:xfrm>
              <a:custGeom>
                <a:avLst/>
                <a:gdLst>
                  <a:gd name="T0" fmla="*/ 60 w 60"/>
                  <a:gd name="T1" fmla="*/ 24 h 47"/>
                  <a:gd name="T2" fmla="*/ 47 w 60"/>
                  <a:gd name="T3" fmla="*/ 47 h 47"/>
                  <a:gd name="T4" fmla="*/ 11 w 60"/>
                  <a:gd name="T5" fmla="*/ 47 h 47"/>
                  <a:gd name="T6" fmla="*/ 0 w 60"/>
                  <a:gd name="T7" fmla="*/ 24 h 47"/>
                  <a:gd name="T8" fmla="*/ 29 w 60"/>
                  <a:gd name="T9" fmla="*/ 0 h 47"/>
                  <a:gd name="T10" fmla="*/ 60 w 60"/>
                  <a:gd name="T1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47">
                    <a:moveTo>
                      <a:pt x="60" y="24"/>
                    </a:moveTo>
                    <a:lnTo>
                      <a:pt x="47" y="47"/>
                    </a:lnTo>
                    <a:lnTo>
                      <a:pt x="11" y="47"/>
                    </a:lnTo>
                    <a:lnTo>
                      <a:pt x="0" y="24"/>
                    </a:lnTo>
                    <a:lnTo>
                      <a:pt x="29" y="0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3" name="íšḻîḑê"/>
              <p:cNvSpPr/>
              <p:nvPr/>
            </p:nvSpPr>
            <p:spPr bwMode="auto">
              <a:xfrm>
                <a:off x="9223772" y="2420631"/>
                <a:ext cx="66562" cy="80779"/>
              </a:xfrm>
              <a:custGeom>
                <a:avLst/>
                <a:gdLst>
                  <a:gd name="T0" fmla="*/ 30 w 103"/>
                  <a:gd name="T1" fmla="*/ 0 h 125"/>
                  <a:gd name="T2" fmla="*/ 103 w 103"/>
                  <a:gd name="T3" fmla="*/ 85 h 125"/>
                  <a:gd name="T4" fmla="*/ 60 w 103"/>
                  <a:gd name="T5" fmla="*/ 125 h 125"/>
                  <a:gd name="T6" fmla="*/ 0 w 103"/>
                  <a:gd name="T7" fmla="*/ 16 h 125"/>
                  <a:gd name="T8" fmla="*/ 30 w 103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25">
                    <a:moveTo>
                      <a:pt x="30" y="0"/>
                    </a:moveTo>
                    <a:lnTo>
                      <a:pt x="103" y="85"/>
                    </a:lnTo>
                    <a:lnTo>
                      <a:pt x="60" y="125"/>
                    </a:lnTo>
                    <a:lnTo>
                      <a:pt x="0" y="1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4" name="îšḷídé"/>
              <p:cNvSpPr/>
              <p:nvPr/>
            </p:nvSpPr>
            <p:spPr bwMode="auto">
              <a:xfrm>
                <a:off x="9290333" y="2420631"/>
                <a:ext cx="67854" cy="80779"/>
              </a:xfrm>
              <a:custGeom>
                <a:avLst/>
                <a:gdLst>
                  <a:gd name="T0" fmla="*/ 75 w 105"/>
                  <a:gd name="T1" fmla="*/ 0 h 125"/>
                  <a:gd name="T2" fmla="*/ 0 w 105"/>
                  <a:gd name="T3" fmla="*/ 85 h 125"/>
                  <a:gd name="T4" fmla="*/ 44 w 105"/>
                  <a:gd name="T5" fmla="*/ 125 h 125"/>
                  <a:gd name="T6" fmla="*/ 105 w 105"/>
                  <a:gd name="T7" fmla="*/ 16 h 125"/>
                  <a:gd name="T8" fmla="*/ 75 w 105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5">
                    <a:moveTo>
                      <a:pt x="75" y="0"/>
                    </a:moveTo>
                    <a:lnTo>
                      <a:pt x="0" y="85"/>
                    </a:lnTo>
                    <a:lnTo>
                      <a:pt x="44" y="125"/>
                    </a:lnTo>
                    <a:lnTo>
                      <a:pt x="105" y="16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5" name="î$ḷiďê"/>
              <p:cNvSpPr/>
              <p:nvPr/>
            </p:nvSpPr>
            <p:spPr bwMode="auto">
              <a:xfrm>
                <a:off x="9265776" y="2509811"/>
                <a:ext cx="49113" cy="269477"/>
              </a:xfrm>
              <a:custGeom>
                <a:avLst/>
                <a:gdLst>
                  <a:gd name="T0" fmla="*/ 56 w 76"/>
                  <a:gd name="T1" fmla="*/ 0 h 417"/>
                  <a:gd name="T2" fmla="*/ 76 w 76"/>
                  <a:gd name="T3" fmla="*/ 381 h 417"/>
                  <a:gd name="T4" fmla="*/ 38 w 76"/>
                  <a:gd name="T5" fmla="*/ 417 h 417"/>
                  <a:gd name="T6" fmla="*/ 0 w 76"/>
                  <a:gd name="T7" fmla="*/ 381 h 417"/>
                  <a:gd name="T8" fmla="*/ 20 w 76"/>
                  <a:gd name="T9" fmla="*/ 0 h 417"/>
                  <a:gd name="T10" fmla="*/ 56 w 76"/>
                  <a:gd name="T11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417">
                    <a:moveTo>
                      <a:pt x="56" y="0"/>
                    </a:moveTo>
                    <a:lnTo>
                      <a:pt x="76" y="381"/>
                    </a:lnTo>
                    <a:lnTo>
                      <a:pt x="38" y="417"/>
                    </a:lnTo>
                    <a:lnTo>
                      <a:pt x="0" y="381"/>
                    </a:lnTo>
                    <a:lnTo>
                      <a:pt x="20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6" name="íṧľiḓê"/>
              <p:cNvSpPr/>
              <p:nvPr/>
            </p:nvSpPr>
            <p:spPr bwMode="auto">
              <a:xfrm>
                <a:off x="9001469" y="2042588"/>
                <a:ext cx="77547" cy="129246"/>
              </a:xfrm>
              <a:custGeom>
                <a:avLst/>
                <a:gdLst>
                  <a:gd name="T0" fmla="*/ 60 w 66"/>
                  <a:gd name="T1" fmla="*/ 41 h 110"/>
                  <a:gd name="T2" fmla="*/ 48 w 66"/>
                  <a:gd name="T3" fmla="*/ 110 h 110"/>
                  <a:gd name="T4" fmla="*/ 3 w 66"/>
                  <a:gd name="T5" fmla="*/ 105 h 110"/>
                  <a:gd name="T6" fmla="*/ 7 w 66"/>
                  <a:gd name="T7" fmla="*/ 78 h 110"/>
                  <a:gd name="T8" fmla="*/ 23 w 66"/>
                  <a:gd name="T9" fmla="*/ 18 h 110"/>
                  <a:gd name="T10" fmla="*/ 60 w 66"/>
                  <a:gd name="T11" fmla="*/ 4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10">
                    <a:moveTo>
                      <a:pt x="60" y="41"/>
                    </a:moveTo>
                    <a:cubicBezTo>
                      <a:pt x="54" y="63"/>
                      <a:pt x="50" y="87"/>
                      <a:pt x="48" y="110"/>
                    </a:cubicBezTo>
                    <a:cubicBezTo>
                      <a:pt x="37" y="109"/>
                      <a:pt x="4" y="106"/>
                      <a:pt x="3" y="105"/>
                    </a:cubicBezTo>
                    <a:cubicBezTo>
                      <a:pt x="0" y="101"/>
                      <a:pt x="6" y="81"/>
                      <a:pt x="7" y="78"/>
                    </a:cubicBezTo>
                    <a:cubicBezTo>
                      <a:pt x="10" y="61"/>
                      <a:pt x="11" y="31"/>
                      <a:pt x="23" y="18"/>
                    </a:cubicBezTo>
                    <a:cubicBezTo>
                      <a:pt x="40" y="0"/>
                      <a:pt x="66" y="19"/>
                      <a:pt x="60" y="4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7" name="işḷiḍê"/>
              <p:cNvSpPr/>
              <p:nvPr/>
            </p:nvSpPr>
            <p:spPr bwMode="auto">
              <a:xfrm>
                <a:off x="9033134" y="2100103"/>
                <a:ext cx="51052" cy="60099"/>
              </a:xfrm>
              <a:custGeom>
                <a:avLst/>
                <a:gdLst>
                  <a:gd name="T0" fmla="*/ 42 w 43"/>
                  <a:gd name="T1" fmla="*/ 11 h 51"/>
                  <a:gd name="T2" fmla="*/ 19 w 43"/>
                  <a:gd name="T3" fmla="*/ 46 h 51"/>
                  <a:gd name="T4" fmla="*/ 5 w 43"/>
                  <a:gd name="T5" fmla="*/ 37 h 51"/>
                  <a:gd name="T6" fmla="*/ 26 w 43"/>
                  <a:gd name="T7" fmla="*/ 14 h 51"/>
                  <a:gd name="T8" fmla="*/ 32 w 43"/>
                  <a:gd name="T9" fmla="*/ 2 h 51"/>
                  <a:gd name="T10" fmla="*/ 42 w 43"/>
                  <a:gd name="T11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1">
                    <a:moveTo>
                      <a:pt x="42" y="11"/>
                    </a:moveTo>
                    <a:cubicBezTo>
                      <a:pt x="39" y="24"/>
                      <a:pt x="30" y="39"/>
                      <a:pt x="19" y="46"/>
                    </a:cubicBezTo>
                    <a:cubicBezTo>
                      <a:pt x="11" y="51"/>
                      <a:pt x="0" y="51"/>
                      <a:pt x="5" y="37"/>
                    </a:cubicBezTo>
                    <a:cubicBezTo>
                      <a:pt x="8" y="29"/>
                      <a:pt x="21" y="23"/>
                      <a:pt x="26" y="14"/>
                    </a:cubicBezTo>
                    <a:cubicBezTo>
                      <a:pt x="28" y="10"/>
                      <a:pt x="27" y="3"/>
                      <a:pt x="32" y="2"/>
                    </a:cubicBezTo>
                    <a:cubicBezTo>
                      <a:pt x="38" y="0"/>
                      <a:pt x="43" y="5"/>
                      <a:pt x="42" y="1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8" name="îš1ïḑe"/>
              <p:cNvSpPr/>
              <p:nvPr/>
            </p:nvSpPr>
            <p:spPr bwMode="auto">
              <a:xfrm>
                <a:off x="8992422" y="2155678"/>
                <a:ext cx="230057" cy="359949"/>
              </a:xfrm>
              <a:custGeom>
                <a:avLst/>
                <a:gdLst>
                  <a:gd name="T0" fmla="*/ 178 w 196"/>
                  <a:gd name="T1" fmla="*/ 307 h 307"/>
                  <a:gd name="T2" fmla="*/ 28 w 196"/>
                  <a:gd name="T3" fmla="*/ 184 h 307"/>
                  <a:gd name="T4" fmla="*/ 7 w 196"/>
                  <a:gd name="T5" fmla="*/ 0 h 307"/>
                  <a:gd name="T6" fmla="*/ 61 w 196"/>
                  <a:gd name="T7" fmla="*/ 6 h 307"/>
                  <a:gd name="T8" fmla="*/ 78 w 196"/>
                  <a:gd name="T9" fmla="*/ 164 h 307"/>
                  <a:gd name="T10" fmla="*/ 196 w 196"/>
                  <a:gd name="T11" fmla="*/ 246 h 307"/>
                  <a:gd name="T12" fmla="*/ 178 w 196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307">
                    <a:moveTo>
                      <a:pt x="178" y="307"/>
                    </a:moveTo>
                    <a:cubicBezTo>
                      <a:pt x="108" y="296"/>
                      <a:pt x="56" y="252"/>
                      <a:pt x="28" y="184"/>
                    </a:cubicBezTo>
                    <a:cubicBezTo>
                      <a:pt x="0" y="116"/>
                      <a:pt x="3" y="40"/>
                      <a:pt x="7" y="0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5" y="65"/>
                      <a:pt x="61" y="122"/>
                      <a:pt x="78" y="164"/>
                    </a:cubicBezTo>
                    <a:cubicBezTo>
                      <a:pt x="99" y="214"/>
                      <a:pt x="145" y="239"/>
                      <a:pt x="196" y="246"/>
                    </a:cubicBezTo>
                    <a:lnTo>
                      <a:pt x="178" y="3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9" name="íṩḻïḓé"/>
              <p:cNvSpPr/>
              <p:nvPr/>
            </p:nvSpPr>
            <p:spPr bwMode="auto">
              <a:xfrm>
                <a:off x="9442842" y="2800614"/>
                <a:ext cx="58807" cy="112444"/>
              </a:xfrm>
              <a:custGeom>
                <a:avLst/>
                <a:gdLst>
                  <a:gd name="T0" fmla="*/ 3 w 50"/>
                  <a:gd name="T1" fmla="*/ 62 h 96"/>
                  <a:gd name="T2" fmla="*/ 8 w 50"/>
                  <a:gd name="T3" fmla="*/ 1 h 96"/>
                  <a:gd name="T4" fmla="*/ 27 w 50"/>
                  <a:gd name="T5" fmla="*/ 1 h 96"/>
                  <a:gd name="T6" fmla="*/ 40 w 50"/>
                  <a:gd name="T7" fmla="*/ 1 h 96"/>
                  <a:gd name="T8" fmla="*/ 48 w 50"/>
                  <a:gd name="T9" fmla="*/ 1 h 96"/>
                  <a:gd name="T10" fmla="*/ 48 w 50"/>
                  <a:gd name="T11" fmla="*/ 14 h 96"/>
                  <a:gd name="T12" fmla="*/ 46 w 50"/>
                  <a:gd name="T13" fmla="*/ 41 h 96"/>
                  <a:gd name="T14" fmla="*/ 44 w 50"/>
                  <a:gd name="T15" fmla="*/ 65 h 96"/>
                  <a:gd name="T16" fmla="*/ 36 w 50"/>
                  <a:gd name="T17" fmla="*/ 82 h 96"/>
                  <a:gd name="T18" fmla="*/ 3 w 50"/>
                  <a:gd name="T19" fmla="*/ 6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96">
                    <a:moveTo>
                      <a:pt x="3" y="62"/>
                    </a:moveTo>
                    <a:cubicBezTo>
                      <a:pt x="6" y="42"/>
                      <a:pt x="8" y="21"/>
                      <a:pt x="8" y="1"/>
                    </a:cubicBezTo>
                    <a:cubicBezTo>
                      <a:pt x="14" y="1"/>
                      <a:pt x="21" y="1"/>
                      <a:pt x="27" y="1"/>
                    </a:cubicBezTo>
                    <a:cubicBezTo>
                      <a:pt x="31" y="1"/>
                      <a:pt x="36" y="1"/>
                      <a:pt x="40" y="1"/>
                    </a:cubicBezTo>
                    <a:cubicBezTo>
                      <a:pt x="42" y="1"/>
                      <a:pt x="47" y="0"/>
                      <a:pt x="48" y="1"/>
                    </a:cubicBezTo>
                    <a:cubicBezTo>
                      <a:pt x="50" y="3"/>
                      <a:pt x="48" y="12"/>
                      <a:pt x="48" y="14"/>
                    </a:cubicBezTo>
                    <a:cubicBezTo>
                      <a:pt x="48" y="23"/>
                      <a:pt x="47" y="32"/>
                      <a:pt x="46" y="41"/>
                    </a:cubicBezTo>
                    <a:cubicBezTo>
                      <a:pt x="46" y="49"/>
                      <a:pt x="45" y="57"/>
                      <a:pt x="44" y="65"/>
                    </a:cubicBezTo>
                    <a:cubicBezTo>
                      <a:pt x="43" y="71"/>
                      <a:pt x="41" y="77"/>
                      <a:pt x="36" y="82"/>
                    </a:cubicBezTo>
                    <a:cubicBezTo>
                      <a:pt x="21" y="96"/>
                      <a:pt x="0" y="80"/>
                      <a:pt x="3" y="62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0" name="íṩļîdé"/>
              <p:cNvSpPr/>
              <p:nvPr/>
            </p:nvSpPr>
            <p:spPr bwMode="auto">
              <a:xfrm>
                <a:off x="9431210" y="2809661"/>
                <a:ext cx="32958" cy="54283"/>
              </a:xfrm>
              <a:custGeom>
                <a:avLst/>
                <a:gdLst>
                  <a:gd name="T0" fmla="*/ 1 w 28"/>
                  <a:gd name="T1" fmla="*/ 37 h 46"/>
                  <a:gd name="T2" fmla="*/ 9 w 28"/>
                  <a:gd name="T3" fmla="*/ 13 h 46"/>
                  <a:gd name="T4" fmla="*/ 16 w 28"/>
                  <a:gd name="T5" fmla="*/ 2 h 46"/>
                  <a:gd name="T6" fmla="*/ 26 w 28"/>
                  <a:gd name="T7" fmla="*/ 4 h 46"/>
                  <a:gd name="T8" fmla="*/ 24 w 28"/>
                  <a:gd name="T9" fmla="*/ 14 h 46"/>
                  <a:gd name="T10" fmla="*/ 23 w 28"/>
                  <a:gd name="T11" fmla="*/ 16 h 46"/>
                  <a:gd name="T12" fmla="*/ 20 w 28"/>
                  <a:gd name="T13" fmla="*/ 22 h 46"/>
                  <a:gd name="T14" fmla="*/ 14 w 28"/>
                  <a:gd name="T15" fmla="*/ 39 h 46"/>
                  <a:gd name="T16" fmla="*/ 7 w 28"/>
                  <a:gd name="T17" fmla="*/ 45 h 46"/>
                  <a:gd name="T18" fmla="*/ 1 w 28"/>
                  <a:gd name="T19" fmla="*/ 3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46">
                    <a:moveTo>
                      <a:pt x="1" y="37"/>
                    </a:moveTo>
                    <a:cubicBezTo>
                      <a:pt x="2" y="27"/>
                      <a:pt x="6" y="19"/>
                      <a:pt x="9" y="13"/>
                    </a:cubicBezTo>
                    <a:cubicBezTo>
                      <a:pt x="13" y="6"/>
                      <a:pt x="16" y="3"/>
                      <a:pt x="16" y="2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8" y="7"/>
                      <a:pt x="27" y="12"/>
                      <a:pt x="24" y="14"/>
                    </a:cubicBezTo>
                    <a:cubicBezTo>
                      <a:pt x="24" y="14"/>
                      <a:pt x="23" y="15"/>
                      <a:pt x="23" y="16"/>
                    </a:cubicBezTo>
                    <a:cubicBezTo>
                      <a:pt x="22" y="18"/>
                      <a:pt x="21" y="19"/>
                      <a:pt x="20" y="22"/>
                    </a:cubicBezTo>
                    <a:cubicBezTo>
                      <a:pt x="17" y="26"/>
                      <a:pt x="15" y="32"/>
                      <a:pt x="14" y="39"/>
                    </a:cubicBezTo>
                    <a:cubicBezTo>
                      <a:pt x="14" y="43"/>
                      <a:pt x="10" y="46"/>
                      <a:pt x="7" y="45"/>
                    </a:cubicBezTo>
                    <a:cubicBezTo>
                      <a:pt x="3" y="45"/>
                      <a:pt x="0" y="41"/>
                      <a:pt x="1" y="37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1" name="íṣlíḍe"/>
              <p:cNvSpPr/>
              <p:nvPr/>
            </p:nvSpPr>
            <p:spPr bwMode="auto">
              <a:xfrm>
                <a:off x="9367880" y="2456820"/>
                <a:ext cx="138293" cy="354133"/>
              </a:xfrm>
              <a:custGeom>
                <a:avLst/>
                <a:gdLst>
                  <a:gd name="T0" fmla="*/ 116 w 118"/>
                  <a:gd name="T1" fmla="*/ 302 h 302"/>
                  <a:gd name="T2" fmla="*/ 68 w 118"/>
                  <a:gd name="T3" fmla="*/ 301 h 302"/>
                  <a:gd name="T4" fmla="*/ 55 w 118"/>
                  <a:gd name="T5" fmla="*/ 165 h 302"/>
                  <a:gd name="T6" fmla="*/ 31 w 118"/>
                  <a:gd name="T7" fmla="*/ 85 h 302"/>
                  <a:gd name="T8" fmla="*/ 0 w 118"/>
                  <a:gd name="T9" fmla="*/ 36 h 302"/>
                  <a:gd name="T10" fmla="*/ 32 w 118"/>
                  <a:gd name="T11" fmla="*/ 0 h 302"/>
                  <a:gd name="T12" fmla="*/ 76 w 118"/>
                  <a:gd name="T13" fmla="*/ 66 h 302"/>
                  <a:gd name="T14" fmla="*/ 103 w 118"/>
                  <a:gd name="T15" fmla="*/ 155 h 302"/>
                  <a:gd name="T16" fmla="*/ 116 w 11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302">
                    <a:moveTo>
                      <a:pt x="116" y="302"/>
                    </a:moveTo>
                    <a:cubicBezTo>
                      <a:pt x="68" y="301"/>
                      <a:pt x="68" y="301"/>
                      <a:pt x="68" y="301"/>
                    </a:cubicBezTo>
                    <a:cubicBezTo>
                      <a:pt x="69" y="257"/>
                      <a:pt x="65" y="211"/>
                      <a:pt x="55" y="165"/>
                    </a:cubicBezTo>
                    <a:cubicBezTo>
                      <a:pt x="49" y="134"/>
                      <a:pt x="41" y="107"/>
                      <a:pt x="31" y="85"/>
                    </a:cubicBezTo>
                    <a:cubicBezTo>
                      <a:pt x="23" y="66"/>
                      <a:pt x="14" y="47"/>
                      <a:pt x="0" y="3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5" y="17"/>
                      <a:pt x="65" y="41"/>
                      <a:pt x="76" y="66"/>
                    </a:cubicBezTo>
                    <a:cubicBezTo>
                      <a:pt x="87" y="91"/>
                      <a:pt x="96" y="120"/>
                      <a:pt x="103" y="155"/>
                    </a:cubicBezTo>
                    <a:cubicBezTo>
                      <a:pt x="114" y="205"/>
                      <a:pt x="118" y="255"/>
                      <a:pt x="116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2" name="ís1iḑé"/>
              <p:cNvSpPr/>
              <p:nvPr/>
            </p:nvSpPr>
            <p:spPr bwMode="auto">
              <a:xfrm>
                <a:off x="9202446" y="2145984"/>
                <a:ext cx="175773" cy="267538"/>
              </a:xfrm>
              <a:custGeom>
                <a:avLst/>
                <a:gdLst>
                  <a:gd name="T0" fmla="*/ 75 w 150"/>
                  <a:gd name="T1" fmla="*/ 0 h 228"/>
                  <a:gd name="T2" fmla="*/ 0 w 150"/>
                  <a:gd name="T3" fmla="*/ 75 h 228"/>
                  <a:gd name="T4" fmla="*/ 0 w 150"/>
                  <a:gd name="T5" fmla="*/ 153 h 228"/>
                  <a:gd name="T6" fmla="*/ 75 w 150"/>
                  <a:gd name="T7" fmla="*/ 228 h 228"/>
                  <a:gd name="T8" fmla="*/ 150 w 150"/>
                  <a:gd name="T9" fmla="*/ 153 h 228"/>
                  <a:gd name="T10" fmla="*/ 150 w 150"/>
                  <a:gd name="T11" fmla="*/ 75 h 228"/>
                  <a:gd name="T12" fmla="*/ 75 w 150"/>
                  <a:gd name="T1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28">
                    <a:moveTo>
                      <a:pt x="75" y="0"/>
                    </a:moveTo>
                    <a:cubicBezTo>
                      <a:pt x="34" y="0"/>
                      <a:pt x="0" y="33"/>
                      <a:pt x="0" y="75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94"/>
                      <a:pt x="34" y="228"/>
                      <a:pt x="75" y="228"/>
                    </a:cubicBezTo>
                    <a:cubicBezTo>
                      <a:pt x="117" y="228"/>
                      <a:pt x="150" y="194"/>
                      <a:pt x="150" y="153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33"/>
                      <a:pt x="117" y="0"/>
                      <a:pt x="75" y="0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3" name="iśľîḓè"/>
              <p:cNvSpPr/>
              <p:nvPr/>
            </p:nvSpPr>
            <p:spPr bwMode="auto">
              <a:xfrm>
                <a:off x="9261253" y="2357301"/>
                <a:ext cx="63330" cy="27788"/>
              </a:xfrm>
              <a:custGeom>
                <a:avLst/>
                <a:gdLst>
                  <a:gd name="T0" fmla="*/ 54 w 54"/>
                  <a:gd name="T1" fmla="*/ 0 h 24"/>
                  <a:gd name="T2" fmla="*/ 27 w 54"/>
                  <a:gd name="T3" fmla="*/ 24 h 24"/>
                  <a:gd name="T4" fmla="*/ 0 w 54"/>
                  <a:gd name="T5" fmla="*/ 0 h 24"/>
                  <a:gd name="T6" fmla="*/ 54 w 5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13"/>
                      <a:pt x="42" y="24"/>
                      <a:pt x="27" y="24"/>
                    </a:cubicBezTo>
                    <a:cubicBezTo>
                      <a:pt x="13" y="24"/>
                      <a:pt x="0" y="13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4" name="íšļîḓè"/>
              <p:cNvSpPr/>
              <p:nvPr/>
            </p:nvSpPr>
            <p:spPr bwMode="auto">
              <a:xfrm>
                <a:off x="9267068" y="2357301"/>
                <a:ext cx="52345" cy="10340"/>
              </a:xfrm>
              <a:custGeom>
                <a:avLst/>
                <a:gdLst>
                  <a:gd name="T0" fmla="*/ 41 w 45"/>
                  <a:gd name="T1" fmla="*/ 9 h 9"/>
                  <a:gd name="T2" fmla="*/ 4 w 45"/>
                  <a:gd name="T3" fmla="*/ 9 h 9"/>
                  <a:gd name="T4" fmla="*/ 0 w 45"/>
                  <a:gd name="T5" fmla="*/ 5 h 9"/>
                  <a:gd name="T6" fmla="*/ 0 w 45"/>
                  <a:gd name="T7" fmla="*/ 0 h 9"/>
                  <a:gd name="T8" fmla="*/ 45 w 45"/>
                  <a:gd name="T9" fmla="*/ 0 h 9"/>
                  <a:gd name="T10" fmla="*/ 45 w 45"/>
                  <a:gd name="T11" fmla="*/ 5 h 9"/>
                  <a:gd name="T12" fmla="*/ 41 w 4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9">
                    <a:moveTo>
                      <a:pt x="41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7"/>
                      <a:pt x="43" y="9"/>
                      <a:pt x="41" y="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5" name="ïṥ1îḓè"/>
              <p:cNvSpPr/>
              <p:nvPr/>
            </p:nvSpPr>
            <p:spPr bwMode="auto">
              <a:xfrm>
                <a:off x="9179182" y="2111088"/>
                <a:ext cx="223594" cy="202916"/>
              </a:xfrm>
              <a:custGeom>
                <a:avLst/>
                <a:gdLst>
                  <a:gd name="T0" fmla="*/ 177 w 191"/>
                  <a:gd name="T1" fmla="*/ 49 h 173"/>
                  <a:gd name="T2" fmla="*/ 185 w 191"/>
                  <a:gd name="T3" fmla="*/ 21 h 173"/>
                  <a:gd name="T4" fmla="*/ 171 w 191"/>
                  <a:gd name="T5" fmla="*/ 22 h 173"/>
                  <a:gd name="T6" fmla="*/ 175 w 191"/>
                  <a:gd name="T7" fmla="*/ 12 h 173"/>
                  <a:gd name="T8" fmla="*/ 174 w 191"/>
                  <a:gd name="T9" fmla="*/ 11 h 173"/>
                  <a:gd name="T10" fmla="*/ 140 w 191"/>
                  <a:gd name="T11" fmla="*/ 10 h 173"/>
                  <a:gd name="T12" fmla="*/ 95 w 191"/>
                  <a:gd name="T13" fmla="*/ 1 h 173"/>
                  <a:gd name="T14" fmla="*/ 14 w 191"/>
                  <a:gd name="T15" fmla="*/ 49 h 173"/>
                  <a:gd name="T16" fmla="*/ 20 w 191"/>
                  <a:gd name="T17" fmla="*/ 171 h 173"/>
                  <a:gd name="T18" fmla="*/ 21 w 191"/>
                  <a:gd name="T19" fmla="*/ 173 h 173"/>
                  <a:gd name="T20" fmla="*/ 20 w 191"/>
                  <a:gd name="T21" fmla="*/ 163 h 173"/>
                  <a:gd name="T22" fmla="*/ 20 w 191"/>
                  <a:gd name="T23" fmla="*/ 136 h 173"/>
                  <a:gd name="T24" fmla="*/ 37 w 191"/>
                  <a:gd name="T25" fmla="*/ 85 h 173"/>
                  <a:gd name="T26" fmla="*/ 95 w 191"/>
                  <a:gd name="T27" fmla="*/ 92 h 173"/>
                  <a:gd name="T28" fmla="*/ 153 w 191"/>
                  <a:gd name="T29" fmla="*/ 85 h 173"/>
                  <a:gd name="T30" fmla="*/ 170 w 191"/>
                  <a:gd name="T31" fmla="*/ 136 h 173"/>
                  <a:gd name="T32" fmla="*/ 171 w 191"/>
                  <a:gd name="T33" fmla="*/ 163 h 173"/>
                  <a:gd name="T34" fmla="*/ 169 w 191"/>
                  <a:gd name="T35" fmla="*/ 173 h 173"/>
                  <a:gd name="T36" fmla="*/ 170 w 191"/>
                  <a:gd name="T37" fmla="*/ 171 h 173"/>
                  <a:gd name="T38" fmla="*/ 177 w 191"/>
                  <a:gd name="T39" fmla="*/ 4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173">
                    <a:moveTo>
                      <a:pt x="177" y="49"/>
                    </a:moveTo>
                    <a:cubicBezTo>
                      <a:pt x="182" y="41"/>
                      <a:pt x="186" y="32"/>
                      <a:pt x="185" y="21"/>
                    </a:cubicBezTo>
                    <a:cubicBezTo>
                      <a:pt x="180" y="22"/>
                      <a:pt x="175" y="23"/>
                      <a:pt x="171" y="22"/>
                    </a:cubicBezTo>
                    <a:cubicBezTo>
                      <a:pt x="174" y="18"/>
                      <a:pt x="175" y="14"/>
                      <a:pt x="175" y="12"/>
                    </a:cubicBezTo>
                    <a:cubicBezTo>
                      <a:pt x="175" y="12"/>
                      <a:pt x="175" y="11"/>
                      <a:pt x="174" y="11"/>
                    </a:cubicBezTo>
                    <a:cubicBezTo>
                      <a:pt x="159" y="19"/>
                      <a:pt x="140" y="10"/>
                      <a:pt x="140" y="10"/>
                    </a:cubicBezTo>
                    <a:cubicBezTo>
                      <a:pt x="127" y="4"/>
                      <a:pt x="114" y="0"/>
                      <a:pt x="95" y="1"/>
                    </a:cubicBezTo>
                    <a:cubicBezTo>
                      <a:pt x="32" y="1"/>
                      <a:pt x="14" y="49"/>
                      <a:pt x="14" y="49"/>
                    </a:cubicBezTo>
                    <a:cubicBezTo>
                      <a:pt x="0" y="82"/>
                      <a:pt x="4" y="128"/>
                      <a:pt x="20" y="171"/>
                    </a:cubicBezTo>
                    <a:cubicBezTo>
                      <a:pt x="21" y="172"/>
                      <a:pt x="21" y="172"/>
                      <a:pt x="21" y="173"/>
                    </a:cubicBezTo>
                    <a:cubicBezTo>
                      <a:pt x="21" y="170"/>
                      <a:pt x="20" y="166"/>
                      <a:pt x="20" y="163"/>
                    </a:cubicBezTo>
                    <a:cubicBezTo>
                      <a:pt x="20" y="149"/>
                      <a:pt x="19" y="134"/>
                      <a:pt x="20" y="136"/>
                    </a:cubicBezTo>
                    <a:cubicBezTo>
                      <a:pt x="33" y="119"/>
                      <a:pt x="37" y="85"/>
                      <a:pt x="37" y="85"/>
                    </a:cubicBezTo>
                    <a:cubicBezTo>
                      <a:pt x="37" y="85"/>
                      <a:pt x="64" y="90"/>
                      <a:pt x="95" y="92"/>
                    </a:cubicBezTo>
                    <a:cubicBezTo>
                      <a:pt x="127" y="90"/>
                      <a:pt x="153" y="85"/>
                      <a:pt x="153" y="85"/>
                    </a:cubicBezTo>
                    <a:cubicBezTo>
                      <a:pt x="153" y="85"/>
                      <a:pt x="158" y="119"/>
                      <a:pt x="170" y="136"/>
                    </a:cubicBezTo>
                    <a:cubicBezTo>
                      <a:pt x="172" y="134"/>
                      <a:pt x="171" y="149"/>
                      <a:pt x="171" y="163"/>
                    </a:cubicBezTo>
                    <a:cubicBezTo>
                      <a:pt x="171" y="166"/>
                      <a:pt x="170" y="170"/>
                      <a:pt x="169" y="173"/>
                    </a:cubicBezTo>
                    <a:cubicBezTo>
                      <a:pt x="170" y="172"/>
                      <a:pt x="170" y="172"/>
                      <a:pt x="170" y="171"/>
                    </a:cubicBezTo>
                    <a:cubicBezTo>
                      <a:pt x="187" y="128"/>
                      <a:pt x="191" y="82"/>
                      <a:pt x="177" y="49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6" name="iśḻiḓê"/>
              <p:cNvSpPr/>
              <p:nvPr/>
            </p:nvSpPr>
            <p:spPr bwMode="auto">
              <a:xfrm>
                <a:off x="9236696" y="2266829"/>
                <a:ext cx="27788" cy="27788"/>
              </a:xfrm>
              <a:custGeom>
                <a:avLst/>
                <a:gdLst>
                  <a:gd name="T0" fmla="*/ 12 w 24"/>
                  <a:gd name="T1" fmla="*/ 0 h 24"/>
                  <a:gd name="T2" fmla="*/ 11 w 24"/>
                  <a:gd name="T3" fmla="*/ 0 h 24"/>
                  <a:gd name="T4" fmla="*/ 0 w 24"/>
                  <a:gd name="T5" fmla="*/ 13 h 24"/>
                  <a:gd name="T6" fmla="*/ 12 w 24"/>
                  <a:gd name="T7" fmla="*/ 24 h 24"/>
                  <a:gd name="T8" fmla="*/ 12 w 24"/>
                  <a:gd name="T9" fmla="*/ 24 h 24"/>
                  <a:gd name="T10" fmla="*/ 24 w 24"/>
                  <a:gd name="T11" fmla="*/ 12 h 24"/>
                  <a:gd name="T12" fmla="*/ 12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</a:path>
                </a:pathLst>
              </a:cu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7" name="ïṡľiḍè"/>
              <p:cNvSpPr/>
              <p:nvPr/>
            </p:nvSpPr>
            <p:spPr bwMode="auto">
              <a:xfrm>
                <a:off x="9236696" y="2263598"/>
                <a:ext cx="27788" cy="27788"/>
              </a:xfrm>
              <a:custGeom>
                <a:avLst/>
                <a:gdLst>
                  <a:gd name="T0" fmla="*/ 24 w 24"/>
                  <a:gd name="T1" fmla="*/ 12 h 24"/>
                  <a:gd name="T2" fmla="*/ 12 w 24"/>
                  <a:gd name="T3" fmla="*/ 24 h 24"/>
                  <a:gd name="T4" fmla="*/ 0 w 24"/>
                  <a:gd name="T5" fmla="*/ 13 h 24"/>
                  <a:gd name="T6" fmla="*/ 11 w 24"/>
                  <a:gd name="T7" fmla="*/ 0 h 24"/>
                  <a:gd name="T8" fmla="*/ 24 w 2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cubicBezTo>
                      <a:pt x="24" y="18"/>
                      <a:pt x="19" y="24"/>
                      <a:pt x="12" y="24"/>
                    </a:cubicBezTo>
                    <a:cubicBezTo>
                      <a:pt x="6" y="24"/>
                      <a:pt x="0" y="19"/>
                      <a:pt x="0" y="13"/>
                    </a:cubicBezTo>
                    <a:cubicBezTo>
                      <a:pt x="0" y="6"/>
                      <a:pt x="5" y="1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8" name="i$ḻíḓè"/>
              <p:cNvSpPr/>
              <p:nvPr/>
            </p:nvSpPr>
            <p:spPr bwMode="auto">
              <a:xfrm>
                <a:off x="9251559" y="2269414"/>
                <a:ext cx="7109" cy="7755"/>
              </a:xfrm>
              <a:custGeom>
                <a:avLst/>
                <a:gdLst>
                  <a:gd name="T0" fmla="*/ 6 w 6"/>
                  <a:gd name="T1" fmla="*/ 3 h 7"/>
                  <a:gd name="T2" fmla="*/ 3 w 6"/>
                  <a:gd name="T3" fmla="*/ 6 h 7"/>
                  <a:gd name="T4" fmla="*/ 0 w 6"/>
                  <a:gd name="T5" fmla="*/ 4 h 7"/>
                  <a:gd name="T6" fmla="*/ 3 w 6"/>
                  <a:gd name="T7" fmla="*/ 1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6" y="5"/>
                      <a:pt x="5" y="6"/>
                      <a:pt x="3" y="6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4" y="0"/>
                      <a:pt x="6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9" name="iṣḷíḋe"/>
              <p:cNvSpPr/>
              <p:nvPr/>
            </p:nvSpPr>
            <p:spPr bwMode="auto">
              <a:xfrm>
                <a:off x="9317474" y="2263598"/>
                <a:ext cx="27788" cy="27788"/>
              </a:xfrm>
              <a:custGeom>
                <a:avLst/>
                <a:gdLst>
                  <a:gd name="T0" fmla="*/ 24 w 24"/>
                  <a:gd name="T1" fmla="*/ 12 h 24"/>
                  <a:gd name="T2" fmla="*/ 12 w 24"/>
                  <a:gd name="T3" fmla="*/ 24 h 24"/>
                  <a:gd name="T4" fmla="*/ 0 w 24"/>
                  <a:gd name="T5" fmla="*/ 13 h 24"/>
                  <a:gd name="T6" fmla="*/ 11 w 24"/>
                  <a:gd name="T7" fmla="*/ 0 h 24"/>
                  <a:gd name="T8" fmla="*/ 24 w 2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cubicBezTo>
                      <a:pt x="24" y="18"/>
                      <a:pt x="19" y="24"/>
                      <a:pt x="12" y="24"/>
                    </a:cubicBezTo>
                    <a:cubicBezTo>
                      <a:pt x="6" y="24"/>
                      <a:pt x="0" y="19"/>
                      <a:pt x="0" y="13"/>
                    </a:cubicBezTo>
                    <a:cubicBezTo>
                      <a:pt x="0" y="6"/>
                      <a:pt x="5" y="1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0" name="iṧḻîḑê"/>
              <p:cNvSpPr/>
              <p:nvPr/>
            </p:nvSpPr>
            <p:spPr bwMode="auto">
              <a:xfrm>
                <a:off x="9332337" y="2269414"/>
                <a:ext cx="7109" cy="7755"/>
              </a:xfrm>
              <a:custGeom>
                <a:avLst/>
                <a:gdLst>
                  <a:gd name="T0" fmla="*/ 6 w 6"/>
                  <a:gd name="T1" fmla="*/ 3 h 7"/>
                  <a:gd name="T2" fmla="*/ 3 w 6"/>
                  <a:gd name="T3" fmla="*/ 6 h 7"/>
                  <a:gd name="T4" fmla="*/ 0 w 6"/>
                  <a:gd name="T5" fmla="*/ 4 h 7"/>
                  <a:gd name="T6" fmla="*/ 3 w 6"/>
                  <a:gd name="T7" fmla="*/ 1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6" y="5"/>
                      <a:pt x="5" y="6"/>
                      <a:pt x="3" y="6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4" y="0"/>
                      <a:pt x="6" y="2"/>
                      <a:pt x="6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1" name="ïṣľïďe"/>
              <p:cNvSpPr/>
              <p:nvPr/>
            </p:nvSpPr>
            <p:spPr bwMode="auto">
              <a:xfrm>
                <a:off x="9184997" y="2270060"/>
                <a:ext cx="34896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7" y="45"/>
                      <a:pt x="15" y="45"/>
                    </a:cubicBezTo>
                    <a:cubicBezTo>
                      <a:pt x="24" y="45"/>
                      <a:pt x="30" y="39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2" name="îSļîďè"/>
              <p:cNvSpPr/>
              <p:nvPr/>
            </p:nvSpPr>
            <p:spPr bwMode="auto">
              <a:xfrm>
                <a:off x="9360771" y="2270060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7" y="45"/>
                      <a:pt x="15" y="45"/>
                    </a:cubicBezTo>
                    <a:cubicBezTo>
                      <a:pt x="24" y="45"/>
                      <a:pt x="30" y="39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3" name="ïṡľiḑè"/>
              <p:cNvSpPr/>
              <p:nvPr/>
            </p:nvSpPr>
            <p:spPr bwMode="auto">
              <a:xfrm>
                <a:off x="9378220" y="22700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4" name="îṡḷîḑe"/>
              <p:cNvSpPr/>
              <p:nvPr/>
            </p:nvSpPr>
            <p:spPr bwMode="auto">
              <a:xfrm>
                <a:off x="9269007" y="2210607"/>
                <a:ext cx="109213" cy="202916"/>
              </a:xfrm>
              <a:custGeom>
                <a:avLst/>
                <a:gdLst>
                  <a:gd name="T0" fmla="*/ 41 w 93"/>
                  <a:gd name="T1" fmla="*/ 59 h 173"/>
                  <a:gd name="T2" fmla="*/ 41 w 93"/>
                  <a:gd name="T3" fmla="*/ 58 h 173"/>
                  <a:gd name="T4" fmla="*/ 52 w 93"/>
                  <a:gd name="T5" fmla="*/ 45 h 173"/>
                  <a:gd name="T6" fmla="*/ 53 w 93"/>
                  <a:gd name="T7" fmla="*/ 45 h 173"/>
                  <a:gd name="T8" fmla="*/ 65 w 93"/>
                  <a:gd name="T9" fmla="*/ 57 h 173"/>
                  <a:gd name="T10" fmla="*/ 65 w 93"/>
                  <a:gd name="T11" fmla="*/ 59 h 173"/>
                  <a:gd name="T12" fmla="*/ 65 w 93"/>
                  <a:gd name="T13" fmla="*/ 60 h 173"/>
                  <a:gd name="T14" fmla="*/ 53 w 93"/>
                  <a:gd name="T15" fmla="*/ 72 h 173"/>
                  <a:gd name="T16" fmla="*/ 53 w 93"/>
                  <a:gd name="T17" fmla="*/ 72 h 173"/>
                  <a:gd name="T18" fmla="*/ 41 w 93"/>
                  <a:gd name="T19" fmla="*/ 61 h 173"/>
                  <a:gd name="T20" fmla="*/ 41 w 93"/>
                  <a:gd name="T21" fmla="*/ 59 h 173"/>
                  <a:gd name="T22" fmla="*/ 76 w 93"/>
                  <a:gd name="T23" fmla="*/ 0 h 173"/>
                  <a:gd name="T24" fmla="*/ 18 w 93"/>
                  <a:gd name="T25" fmla="*/ 7 h 173"/>
                  <a:gd name="T26" fmla="*/ 18 w 93"/>
                  <a:gd name="T27" fmla="*/ 7 h 173"/>
                  <a:gd name="T28" fmla="*/ 18 w 93"/>
                  <a:gd name="T29" fmla="*/ 51 h 173"/>
                  <a:gd name="T30" fmla="*/ 0 w 93"/>
                  <a:gd name="T31" fmla="*/ 108 h 173"/>
                  <a:gd name="T32" fmla="*/ 18 w 93"/>
                  <a:gd name="T33" fmla="*/ 108 h 173"/>
                  <a:gd name="T34" fmla="*/ 18 w 93"/>
                  <a:gd name="T35" fmla="*/ 125 h 173"/>
                  <a:gd name="T36" fmla="*/ 43 w 93"/>
                  <a:gd name="T37" fmla="*/ 125 h 173"/>
                  <a:gd name="T38" fmla="*/ 47 w 93"/>
                  <a:gd name="T39" fmla="*/ 125 h 173"/>
                  <a:gd name="T40" fmla="*/ 20 w 93"/>
                  <a:gd name="T41" fmla="*/ 149 h 173"/>
                  <a:gd name="T42" fmla="*/ 18 w 93"/>
                  <a:gd name="T43" fmla="*/ 149 h 173"/>
                  <a:gd name="T44" fmla="*/ 18 w 93"/>
                  <a:gd name="T45" fmla="*/ 173 h 173"/>
                  <a:gd name="T46" fmla="*/ 93 w 93"/>
                  <a:gd name="T47" fmla="*/ 98 h 173"/>
                  <a:gd name="T48" fmla="*/ 93 w 93"/>
                  <a:gd name="T49" fmla="*/ 96 h 173"/>
                  <a:gd name="T50" fmla="*/ 78 w 93"/>
                  <a:gd name="T51" fmla="*/ 81 h 173"/>
                  <a:gd name="T52" fmla="*/ 78 w 93"/>
                  <a:gd name="T53" fmla="*/ 66 h 173"/>
                  <a:gd name="T54" fmla="*/ 93 w 93"/>
                  <a:gd name="T55" fmla="*/ 51 h 173"/>
                  <a:gd name="T56" fmla="*/ 76 w 93"/>
                  <a:gd name="T57" fmla="*/ 0 h 173"/>
                  <a:gd name="T58" fmla="*/ 76 w 93"/>
                  <a:gd name="T59" fmla="*/ 0 h 173"/>
                  <a:gd name="T60" fmla="*/ 76 w 93"/>
                  <a:gd name="T6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173">
                    <a:moveTo>
                      <a:pt x="41" y="59"/>
                    </a:moveTo>
                    <a:cubicBezTo>
                      <a:pt x="41" y="58"/>
                      <a:pt x="41" y="58"/>
                      <a:pt x="41" y="58"/>
                    </a:cubicBezTo>
                    <a:cubicBezTo>
                      <a:pt x="41" y="51"/>
                      <a:pt x="46" y="46"/>
                      <a:pt x="52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5"/>
                      <a:pt x="65" y="50"/>
                      <a:pt x="65" y="57"/>
                    </a:cubicBezTo>
                    <a:cubicBezTo>
                      <a:pt x="65" y="57"/>
                      <a:pt x="65" y="58"/>
                      <a:pt x="65" y="59"/>
                    </a:cubicBezTo>
                    <a:cubicBezTo>
                      <a:pt x="65" y="59"/>
                      <a:pt x="65" y="59"/>
                      <a:pt x="65" y="60"/>
                    </a:cubicBezTo>
                    <a:cubicBezTo>
                      <a:pt x="65" y="66"/>
                      <a:pt x="60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47" y="72"/>
                      <a:pt x="41" y="67"/>
                      <a:pt x="41" y="61"/>
                    </a:cubicBezTo>
                    <a:cubicBezTo>
                      <a:pt x="41" y="60"/>
                      <a:pt x="41" y="59"/>
                      <a:pt x="41" y="59"/>
                    </a:cubicBezTo>
                    <a:moveTo>
                      <a:pt x="76" y="0"/>
                    </a:moveTo>
                    <a:cubicBezTo>
                      <a:pt x="76" y="0"/>
                      <a:pt x="50" y="5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7" y="74"/>
                      <a:pt x="0" y="108"/>
                      <a:pt x="0" y="108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7" y="125"/>
                      <a:pt x="47" y="125"/>
                      <a:pt x="47" y="125"/>
                    </a:cubicBezTo>
                    <a:cubicBezTo>
                      <a:pt x="47" y="138"/>
                      <a:pt x="35" y="149"/>
                      <a:pt x="20" y="149"/>
                    </a:cubicBezTo>
                    <a:cubicBezTo>
                      <a:pt x="20" y="149"/>
                      <a:pt x="19" y="149"/>
                      <a:pt x="18" y="149"/>
                    </a:cubicBezTo>
                    <a:cubicBezTo>
                      <a:pt x="18" y="173"/>
                      <a:pt x="18" y="173"/>
                      <a:pt x="18" y="173"/>
                    </a:cubicBezTo>
                    <a:cubicBezTo>
                      <a:pt x="60" y="173"/>
                      <a:pt x="93" y="139"/>
                      <a:pt x="93" y="9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85" y="96"/>
                      <a:pt x="78" y="90"/>
                      <a:pt x="78" y="81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78" y="58"/>
                      <a:pt x="85" y="51"/>
                      <a:pt x="93" y="51"/>
                    </a:cubicBezTo>
                    <a:cubicBezTo>
                      <a:pt x="81" y="34"/>
                      <a:pt x="77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5" name="îṧ1îde"/>
              <p:cNvSpPr/>
              <p:nvPr/>
            </p:nvSpPr>
            <p:spPr bwMode="auto">
              <a:xfrm>
                <a:off x="9290333" y="2357301"/>
                <a:ext cx="34250" cy="27788"/>
              </a:xfrm>
              <a:custGeom>
                <a:avLst/>
                <a:gdLst>
                  <a:gd name="T0" fmla="*/ 29 w 29"/>
                  <a:gd name="T1" fmla="*/ 0 h 24"/>
                  <a:gd name="T2" fmla="*/ 25 w 29"/>
                  <a:gd name="T3" fmla="*/ 0 h 24"/>
                  <a:gd name="T4" fmla="*/ 25 w 29"/>
                  <a:gd name="T5" fmla="*/ 5 h 24"/>
                  <a:gd name="T6" fmla="*/ 21 w 29"/>
                  <a:gd name="T7" fmla="*/ 9 h 24"/>
                  <a:gd name="T8" fmla="*/ 0 w 29"/>
                  <a:gd name="T9" fmla="*/ 9 h 24"/>
                  <a:gd name="T10" fmla="*/ 0 w 29"/>
                  <a:gd name="T11" fmla="*/ 24 h 24"/>
                  <a:gd name="T12" fmla="*/ 2 w 29"/>
                  <a:gd name="T13" fmla="*/ 24 h 24"/>
                  <a:gd name="T14" fmla="*/ 29 w 2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4">
                    <a:moveTo>
                      <a:pt x="2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7"/>
                      <a:pt x="23" y="9"/>
                      <a:pt x="2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17" y="24"/>
                      <a:pt x="29" y="13"/>
                      <a:pt x="29" y="0"/>
                    </a:cubicBezTo>
                  </a:path>
                </a:pathLst>
              </a:custGeom>
              <a:solidFill>
                <a:srgbClr val="EA5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6" name="ïSḷîdê"/>
              <p:cNvSpPr/>
              <p:nvPr/>
            </p:nvSpPr>
            <p:spPr bwMode="auto">
              <a:xfrm>
                <a:off x="9290333" y="2357301"/>
                <a:ext cx="29080" cy="10340"/>
              </a:xfrm>
              <a:custGeom>
                <a:avLst/>
                <a:gdLst>
                  <a:gd name="T0" fmla="*/ 25 w 25"/>
                  <a:gd name="T1" fmla="*/ 0 h 9"/>
                  <a:gd name="T2" fmla="*/ 0 w 25"/>
                  <a:gd name="T3" fmla="*/ 0 h 9"/>
                  <a:gd name="T4" fmla="*/ 0 w 25"/>
                  <a:gd name="T5" fmla="*/ 9 h 9"/>
                  <a:gd name="T6" fmla="*/ 21 w 25"/>
                  <a:gd name="T7" fmla="*/ 9 h 9"/>
                  <a:gd name="T8" fmla="*/ 25 w 25"/>
                  <a:gd name="T9" fmla="*/ 5 h 9"/>
                  <a:gd name="T10" fmla="*/ 25 w 25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9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9"/>
                      <a:pt x="25" y="7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7" name="islîḓé"/>
              <p:cNvSpPr/>
              <p:nvPr/>
            </p:nvSpPr>
            <p:spPr bwMode="auto">
              <a:xfrm>
                <a:off x="9290333" y="2210607"/>
                <a:ext cx="87887" cy="59453"/>
              </a:xfrm>
              <a:custGeom>
                <a:avLst/>
                <a:gdLst>
                  <a:gd name="T0" fmla="*/ 58 w 75"/>
                  <a:gd name="T1" fmla="*/ 0 h 51"/>
                  <a:gd name="T2" fmla="*/ 75 w 75"/>
                  <a:gd name="T3" fmla="*/ 51 h 51"/>
                  <a:gd name="T4" fmla="*/ 75 w 75"/>
                  <a:gd name="T5" fmla="*/ 51 h 51"/>
                  <a:gd name="T6" fmla="*/ 75 w 75"/>
                  <a:gd name="T7" fmla="*/ 51 h 51"/>
                  <a:gd name="T8" fmla="*/ 75 w 75"/>
                  <a:gd name="T9" fmla="*/ 51 h 51"/>
                  <a:gd name="T10" fmla="*/ 58 w 75"/>
                  <a:gd name="T11" fmla="*/ 0 h 51"/>
                  <a:gd name="T12" fmla="*/ 58 w 75"/>
                  <a:gd name="T13" fmla="*/ 0 h 51"/>
                  <a:gd name="T14" fmla="*/ 0 w 75"/>
                  <a:gd name="T15" fmla="*/ 7 h 51"/>
                  <a:gd name="T16" fmla="*/ 0 w 75"/>
                  <a:gd name="T17" fmla="*/ 7 h 51"/>
                  <a:gd name="T18" fmla="*/ 0 w 75"/>
                  <a:gd name="T19" fmla="*/ 7 h 51"/>
                  <a:gd name="T20" fmla="*/ 58 w 75"/>
                  <a:gd name="T21" fmla="*/ 0 h 51"/>
                  <a:gd name="T22" fmla="*/ 58 w 75"/>
                  <a:gd name="T23" fmla="*/ 0 h 51"/>
                  <a:gd name="T24" fmla="*/ 58 w 75"/>
                  <a:gd name="T2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51">
                    <a:moveTo>
                      <a:pt x="58" y="0"/>
                    </a:moveTo>
                    <a:cubicBezTo>
                      <a:pt x="59" y="1"/>
                      <a:pt x="63" y="34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63" y="34"/>
                      <a:pt x="59" y="1"/>
                      <a:pt x="58" y="0"/>
                    </a:cubicBezTo>
                    <a:moveTo>
                      <a:pt x="58" y="0"/>
                    </a:moveTo>
                    <a:cubicBezTo>
                      <a:pt x="58" y="0"/>
                      <a:pt x="32" y="5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2" y="5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8" name="ïṥḷíḑê"/>
              <p:cNvSpPr/>
              <p:nvPr/>
            </p:nvSpPr>
            <p:spPr bwMode="auto">
              <a:xfrm>
                <a:off x="9317474" y="2279754"/>
                <a:ext cx="27788" cy="14863"/>
              </a:xfrm>
              <a:custGeom>
                <a:avLst/>
                <a:gdLst>
                  <a:gd name="T0" fmla="*/ 0 w 24"/>
                  <a:gd name="T1" fmla="*/ 0 h 13"/>
                  <a:gd name="T2" fmla="*/ 0 w 24"/>
                  <a:gd name="T3" fmla="*/ 2 h 13"/>
                  <a:gd name="T4" fmla="*/ 12 w 24"/>
                  <a:gd name="T5" fmla="*/ 13 h 13"/>
                  <a:gd name="T6" fmla="*/ 12 w 24"/>
                  <a:gd name="T7" fmla="*/ 13 h 13"/>
                  <a:gd name="T8" fmla="*/ 24 w 24"/>
                  <a:gd name="T9" fmla="*/ 1 h 13"/>
                  <a:gd name="T10" fmla="*/ 24 w 24"/>
                  <a:gd name="T11" fmla="*/ 0 h 13"/>
                  <a:gd name="T12" fmla="*/ 12 w 24"/>
                  <a:gd name="T13" fmla="*/ 10 h 13"/>
                  <a:gd name="T14" fmla="*/ 12 w 24"/>
                  <a:gd name="T15" fmla="*/ 10 h 13"/>
                  <a:gd name="T16" fmla="*/ 0 w 2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8"/>
                      <a:pt x="6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9" y="13"/>
                      <a:pt x="24" y="7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5"/>
                      <a:pt x="18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6" y="10"/>
                      <a:pt x="1" y="6"/>
                      <a:pt x="0" y="0"/>
                    </a:cubicBezTo>
                  </a:path>
                </a:pathLst>
              </a:custGeom>
              <a:solidFill>
                <a:srgbClr val="DF8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9" name="ïš1íde"/>
              <p:cNvSpPr/>
              <p:nvPr/>
            </p:nvSpPr>
            <p:spPr bwMode="auto">
              <a:xfrm>
                <a:off x="9317474" y="2263598"/>
                <a:ext cx="27788" cy="27788"/>
              </a:xfrm>
              <a:custGeom>
                <a:avLst/>
                <a:gdLst>
                  <a:gd name="T0" fmla="*/ 16 w 24"/>
                  <a:gd name="T1" fmla="*/ 11 h 24"/>
                  <a:gd name="T2" fmla="*/ 13 w 24"/>
                  <a:gd name="T3" fmla="*/ 9 h 24"/>
                  <a:gd name="T4" fmla="*/ 16 w 24"/>
                  <a:gd name="T5" fmla="*/ 6 h 24"/>
                  <a:gd name="T6" fmla="*/ 16 w 24"/>
                  <a:gd name="T7" fmla="*/ 6 h 24"/>
                  <a:gd name="T8" fmla="*/ 19 w 24"/>
                  <a:gd name="T9" fmla="*/ 8 h 24"/>
                  <a:gd name="T10" fmla="*/ 16 w 24"/>
                  <a:gd name="T11" fmla="*/ 11 h 24"/>
                  <a:gd name="T12" fmla="*/ 16 w 24"/>
                  <a:gd name="T13" fmla="*/ 11 h 24"/>
                  <a:gd name="T14" fmla="*/ 12 w 24"/>
                  <a:gd name="T15" fmla="*/ 0 h 24"/>
                  <a:gd name="T16" fmla="*/ 11 w 24"/>
                  <a:gd name="T17" fmla="*/ 0 h 24"/>
                  <a:gd name="T18" fmla="*/ 0 w 24"/>
                  <a:gd name="T19" fmla="*/ 13 h 24"/>
                  <a:gd name="T20" fmla="*/ 0 w 24"/>
                  <a:gd name="T21" fmla="*/ 14 h 24"/>
                  <a:gd name="T22" fmla="*/ 12 w 24"/>
                  <a:gd name="T23" fmla="*/ 24 h 24"/>
                  <a:gd name="T24" fmla="*/ 12 w 24"/>
                  <a:gd name="T25" fmla="*/ 24 h 24"/>
                  <a:gd name="T26" fmla="*/ 24 w 24"/>
                  <a:gd name="T27" fmla="*/ 14 h 24"/>
                  <a:gd name="T28" fmla="*/ 24 w 24"/>
                  <a:gd name="T29" fmla="*/ 12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6" y="11"/>
                    </a:moveTo>
                    <a:cubicBezTo>
                      <a:pt x="14" y="11"/>
                      <a:pt x="13" y="10"/>
                      <a:pt x="13" y="9"/>
                    </a:cubicBezTo>
                    <a:cubicBezTo>
                      <a:pt x="13" y="7"/>
                      <a:pt x="14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7"/>
                      <a:pt x="19" y="8"/>
                    </a:cubicBezTo>
                    <a:cubicBezTo>
                      <a:pt x="19" y="10"/>
                      <a:pt x="18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moveTo>
                      <a:pt x="12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0"/>
                      <a:pt x="6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8" y="24"/>
                      <a:pt x="23" y="19"/>
                      <a:pt x="24" y="14"/>
                    </a:cubicBezTo>
                    <a:cubicBezTo>
                      <a:pt x="24" y="13"/>
                      <a:pt x="24" y="12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0" name="iś1iḍe"/>
              <p:cNvSpPr/>
              <p:nvPr/>
            </p:nvSpPr>
            <p:spPr bwMode="auto">
              <a:xfrm>
                <a:off x="9332337" y="2270060"/>
                <a:ext cx="7109" cy="5816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0 h 5"/>
                  <a:gd name="T4" fmla="*/ 0 w 6"/>
                  <a:gd name="T5" fmla="*/ 3 h 5"/>
                  <a:gd name="T6" fmla="*/ 3 w 6"/>
                  <a:gd name="T7" fmla="*/ 5 h 5"/>
                  <a:gd name="T8" fmla="*/ 3 w 6"/>
                  <a:gd name="T9" fmla="*/ 5 h 5"/>
                  <a:gd name="T10" fmla="*/ 6 w 6"/>
                  <a:gd name="T11" fmla="*/ 2 h 5"/>
                  <a:gd name="T12" fmla="*/ 3 w 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6" y="4"/>
                      <a:pt x="6" y="2"/>
                    </a:cubicBezTo>
                    <a:cubicBezTo>
                      <a:pt x="6" y="1"/>
                      <a:pt x="5" y="0"/>
                      <a:pt x="3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1" name="işḻîďê"/>
              <p:cNvSpPr/>
              <p:nvPr/>
            </p:nvSpPr>
            <p:spPr bwMode="auto">
              <a:xfrm>
                <a:off x="9396314" y="22881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2" name="î$lîdè"/>
              <p:cNvSpPr/>
              <p:nvPr/>
            </p:nvSpPr>
            <p:spPr bwMode="auto">
              <a:xfrm>
                <a:off x="9360771" y="2270060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15 w 30"/>
                  <a:gd name="T3" fmla="*/ 0 h 45"/>
                  <a:gd name="T4" fmla="*/ 0 w 30"/>
                  <a:gd name="T5" fmla="*/ 15 h 45"/>
                  <a:gd name="T6" fmla="*/ 0 w 30"/>
                  <a:gd name="T7" fmla="*/ 30 h 45"/>
                  <a:gd name="T8" fmla="*/ 15 w 30"/>
                  <a:gd name="T9" fmla="*/ 45 h 45"/>
                  <a:gd name="T10" fmla="*/ 15 w 30"/>
                  <a:gd name="T11" fmla="*/ 45 h 45"/>
                  <a:gd name="T12" fmla="*/ 15 w 30"/>
                  <a:gd name="T13" fmla="*/ 45 h 45"/>
                  <a:gd name="T14" fmla="*/ 30 w 30"/>
                  <a:gd name="T15" fmla="*/ 30 h 45"/>
                  <a:gd name="T16" fmla="*/ 30 w 30"/>
                  <a:gd name="T17" fmla="*/ 15 h 45"/>
                  <a:gd name="T18" fmla="*/ 30 w 30"/>
                  <a:gd name="T19" fmla="*/ 15 h 45"/>
                  <a:gd name="T20" fmla="*/ 30 w 30"/>
                  <a:gd name="T21" fmla="*/ 15 h 45"/>
                  <a:gd name="T22" fmla="*/ 25 w 30"/>
                  <a:gd name="T23" fmla="*/ 4 h 45"/>
                  <a:gd name="T24" fmla="*/ 16 w 30"/>
                  <a:gd name="T25" fmla="*/ 0 h 45"/>
                  <a:gd name="T26" fmla="*/ 15 w 30"/>
                  <a:gd name="T27" fmla="*/ 0 h 45"/>
                  <a:gd name="T28" fmla="*/ 15 w 30"/>
                  <a:gd name="T29" fmla="*/ 0 h 45"/>
                  <a:gd name="T30" fmla="*/ 15 w 30"/>
                  <a:gd name="T31" fmla="*/ 0 h 45"/>
                  <a:gd name="T32" fmla="*/ 15 w 30"/>
                  <a:gd name="T3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4" y="45"/>
                      <a:pt x="30" y="39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0"/>
                      <a:pt x="28" y="6"/>
                      <a:pt x="25" y="4"/>
                    </a:cubicBezTo>
                    <a:cubicBezTo>
                      <a:pt x="23" y="1"/>
                      <a:pt x="19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3" name="išḷiḓe"/>
              <p:cNvSpPr/>
              <p:nvPr/>
            </p:nvSpPr>
            <p:spPr bwMode="auto">
              <a:xfrm>
                <a:off x="8384323" y="3345384"/>
                <a:ext cx="405185" cy="54283"/>
              </a:xfrm>
              <a:custGeom>
                <a:avLst/>
                <a:gdLst>
                  <a:gd name="T0" fmla="*/ 173 w 345"/>
                  <a:gd name="T1" fmla="*/ 0 h 46"/>
                  <a:gd name="T2" fmla="*/ 156 w 345"/>
                  <a:gd name="T3" fmla="*/ 0 h 46"/>
                  <a:gd name="T4" fmla="*/ 156 w 345"/>
                  <a:gd name="T5" fmla="*/ 9 h 46"/>
                  <a:gd name="T6" fmla="*/ 120 w 345"/>
                  <a:gd name="T7" fmla="*/ 9 h 46"/>
                  <a:gd name="T8" fmla="*/ 120 w 345"/>
                  <a:gd name="T9" fmla="*/ 1 h 46"/>
                  <a:gd name="T10" fmla="*/ 0 w 345"/>
                  <a:gd name="T11" fmla="*/ 23 h 46"/>
                  <a:gd name="T12" fmla="*/ 173 w 345"/>
                  <a:gd name="T13" fmla="*/ 46 h 46"/>
                  <a:gd name="T14" fmla="*/ 345 w 345"/>
                  <a:gd name="T15" fmla="*/ 23 h 46"/>
                  <a:gd name="T16" fmla="*/ 226 w 345"/>
                  <a:gd name="T17" fmla="*/ 1 h 46"/>
                  <a:gd name="T18" fmla="*/ 226 w 345"/>
                  <a:gd name="T19" fmla="*/ 9 h 46"/>
                  <a:gd name="T20" fmla="*/ 190 w 345"/>
                  <a:gd name="T21" fmla="*/ 9 h 46"/>
                  <a:gd name="T22" fmla="*/ 189 w 345"/>
                  <a:gd name="T23" fmla="*/ 0 h 46"/>
                  <a:gd name="T24" fmla="*/ 173 w 345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5" h="46">
                    <a:moveTo>
                      <a:pt x="173" y="0"/>
                    </a:moveTo>
                    <a:cubicBezTo>
                      <a:pt x="167" y="0"/>
                      <a:pt x="162" y="0"/>
                      <a:pt x="156" y="0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51" y="4"/>
                      <a:pt x="0" y="13"/>
                      <a:pt x="0" y="23"/>
                    </a:cubicBezTo>
                    <a:cubicBezTo>
                      <a:pt x="0" y="36"/>
                      <a:pt x="78" y="46"/>
                      <a:pt x="173" y="46"/>
                    </a:cubicBezTo>
                    <a:cubicBezTo>
                      <a:pt x="268" y="46"/>
                      <a:pt x="345" y="36"/>
                      <a:pt x="345" y="23"/>
                    </a:cubicBezTo>
                    <a:cubicBezTo>
                      <a:pt x="345" y="13"/>
                      <a:pt x="295" y="4"/>
                      <a:pt x="226" y="1"/>
                    </a:cubicBezTo>
                    <a:cubicBezTo>
                      <a:pt x="226" y="9"/>
                      <a:pt x="226" y="9"/>
                      <a:pt x="226" y="9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4" y="0"/>
                      <a:pt x="178" y="0"/>
                      <a:pt x="173" y="0"/>
                    </a:cubicBezTo>
                  </a:path>
                </a:pathLst>
              </a:cu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4" name="ísliďe"/>
              <p:cNvSpPr/>
              <p:nvPr/>
            </p:nvSpPr>
            <p:spPr bwMode="auto">
              <a:xfrm>
                <a:off x="8511629" y="2960878"/>
                <a:ext cx="69793" cy="395492"/>
              </a:xfrm>
              <a:custGeom>
                <a:avLst/>
                <a:gdLst>
                  <a:gd name="T0" fmla="*/ 87 w 108"/>
                  <a:gd name="T1" fmla="*/ 612 h 612"/>
                  <a:gd name="T2" fmla="*/ 21 w 108"/>
                  <a:gd name="T3" fmla="*/ 612 h 612"/>
                  <a:gd name="T4" fmla="*/ 0 w 108"/>
                  <a:gd name="T5" fmla="*/ 0 h 612"/>
                  <a:gd name="T6" fmla="*/ 108 w 108"/>
                  <a:gd name="T7" fmla="*/ 0 h 612"/>
                  <a:gd name="T8" fmla="*/ 87 w 108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612">
                    <a:moveTo>
                      <a:pt x="87" y="612"/>
                    </a:moveTo>
                    <a:lnTo>
                      <a:pt x="21" y="612"/>
                    </a:lnTo>
                    <a:lnTo>
                      <a:pt x="0" y="0"/>
                    </a:lnTo>
                    <a:lnTo>
                      <a:pt x="108" y="0"/>
                    </a:lnTo>
                    <a:lnTo>
                      <a:pt x="87" y="612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5" name="ïṡḻîḑê"/>
              <p:cNvSpPr/>
              <p:nvPr/>
            </p:nvSpPr>
            <p:spPr bwMode="auto">
              <a:xfrm>
                <a:off x="8511629" y="2960878"/>
                <a:ext cx="69793" cy="395492"/>
              </a:xfrm>
              <a:custGeom>
                <a:avLst/>
                <a:gdLst>
                  <a:gd name="T0" fmla="*/ 87 w 108"/>
                  <a:gd name="T1" fmla="*/ 612 h 612"/>
                  <a:gd name="T2" fmla="*/ 21 w 108"/>
                  <a:gd name="T3" fmla="*/ 612 h 612"/>
                  <a:gd name="T4" fmla="*/ 0 w 108"/>
                  <a:gd name="T5" fmla="*/ 0 h 612"/>
                  <a:gd name="T6" fmla="*/ 108 w 108"/>
                  <a:gd name="T7" fmla="*/ 0 h 612"/>
                  <a:gd name="T8" fmla="*/ 87 w 108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612">
                    <a:moveTo>
                      <a:pt x="87" y="612"/>
                    </a:moveTo>
                    <a:lnTo>
                      <a:pt x="21" y="612"/>
                    </a:lnTo>
                    <a:lnTo>
                      <a:pt x="0" y="0"/>
                    </a:lnTo>
                    <a:lnTo>
                      <a:pt x="108" y="0"/>
                    </a:lnTo>
                    <a:lnTo>
                      <a:pt x="87" y="6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6" name="ïšḷiḑé"/>
              <p:cNvSpPr/>
              <p:nvPr/>
            </p:nvSpPr>
            <p:spPr bwMode="auto">
              <a:xfrm>
                <a:off x="8511629" y="2970571"/>
                <a:ext cx="646" cy="64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7" name="îṡļïḓè"/>
              <p:cNvSpPr/>
              <p:nvPr/>
            </p:nvSpPr>
            <p:spPr bwMode="auto">
              <a:xfrm>
                <a:off x="8511629" y="2970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8" name="îṡḷîḋè"/>
              <p:cNvSpPr/>
              <p:nvPr/>
            </p:nvSpPr>
            <p:spPr bwMode="auto">
              <a:xfrm>
                <a:off x="8511629" y="2970571"/>
                <a:ext cx="69793" cy="26496"/>
              </a:xfrm>
              <a:custGeom>
                <a:avLst/>
                <a:gdLst>
                  <a:gd name="T0" fmla="*/ 108 w 108"/>
                  <a:gd name="T1" fmla="*/ 0 h 41"/>
                  <a:gd name="T2" fmla="*/ 0 w 108"/>
                  <a:gd name="T3" fmla="*/ 0 h 41"/>
                  <a:gd name="T4" fmla="*/ 0 w 108"/>
                  <a:gd name="T5" fmla="*/ 0 h 41"/>
                  <a:gd name="T6" fmla="*/ 107 w 108"/>
                  <a:gd name="T7" fmla="*/ 41 h 41"/>
                  <a:gd name="T8" fmla="*/ 108 w 10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41">
                    <a:moveTo>
                      <a:pt x="10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9" name="íşľïḓe"/>
              <p:cNvSpPr/>
              <p:nvPr/>
            </p:nvSpPr>
            <p:spPr bwMode="auto">
              <a:xfrm>
                <a:off x="8511629" y="2970571"/>
                <a:ext cx="69793" cy="26496"/>
              </a:xfrm>
              <a:custGeom>
                <a:avLst/>
                <a:gdLst>
                  <a:gd name="T0" fmla="*/ 108 w 108"/>
                  <a:gd name="T1" fmla="*/ 0 h 41"/>
                  <a:gd name="T2" fmla="*/ 0 w 108"/>
                  <a:gd name="T3" fmla="*/ 0 h 41"/>
                  <a:gd name="T4" fmla="*/ 0 w 108"/>
                  <a:gd name="T5" fmla="*/ 0 h 41"/>
                  <a:gd name="T6" fmla="*/ 107 w 108"/>
                  <a:gd name="T7" fmla="*/ 41 h 41"/>
                  <a:gd name="T8" fmla="*/ 108 w 10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41">
                    <a:moveTo>
                      <a:pt x="10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1"/>
                    </a:lnTo>
                    <a:lnTo>
                      <a:pt x="1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0" name="ïş1îḑè"/>
              <p:cNvSpPr/>
              <p:nvPr/>
            </p:nvSpPr>
            <p:spPr bwMode="auto">
              <a:xfrm>
                <a:off x="8519384" y="3316304"/>
                <a:ext cx="55575" cy="62038"/>
              </a:xfrm>
              <a:custGeom>
                <a:avLst/>
                <a:gdLst>
                  <a:gd name="T0" fmla="*/ 42 w 47"/>
                  <a:gd name="T1" fmla="*/ 0 h 53"/>
                  <a:gd name="T2" fmla="*/ 23 w 47"/>
                  <a:gd name="T3" fmla="*/ 26 h 53"/>
                  <a:gd name="T4" fmla="*/ 4 w 47"/>
                  <a:gd name="T5" fmla="*/ 0 h 53"/>
                  <a:gd name="T6" fmla="*/ 0 w 47"/>
                  <a:gd name="T7" fmla="*/ 25 h 53"/>
                  <a:gd name="T8" fmla="*/ 23 w 47"/>
                  <a:gd name="T9" fmla="*/ 53 h 53"/>
                  <a:gd name="T10" fmla="*/ 47 w 47"/>
                  <a:gd name="T11" fmla="*/ 25 h 53"/>
                  <a:gd name="T12" fmla="*/ 42 w 47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53">
                    <a:moveTo>
                      <a:pt x="42" y="0"/>
                    </a:moveTo>
                    <a:cubicBezTo>
                      <a:pt x="42" y="0"/>
                      <a:pt x="38" y="26"/>
                      <a:pt x="23" y="26"/>
                    </a:cubicBezTo>
                    <a:cubicBezTo>
                      <a:pt x="8" y="26"/>
                      <a:pt x="4" y="0"/>
                      <a:pt x="4" y="0"/>
                    </a:cubicBezTo>
                    <a:cubicBezTo>
                      <a:pt x="4" y="0"/>
                      <a:pt x="0" y="15"/>
                      <a:pt x="0" y="25"/>
                    </a:cubicBezTo>
                    <a:cubicBezTo>
                      <a:pt x="0" y="43"/>
                      <a:pt x="7" y="53"/>
                      <a:pt x="23" y="53"/>
                    </a:cubicBezTo>
                    <a:cubicBezTo>
                      <a:pt x="39" y="53"/>
                      <a:pt x="47" y="43"/>
                      <a:pt x="47" y="25"/>
                    </a:cubicBezTo>
                    <a:cubicBezTo>
                      <a:pt x="47" y="15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1" name="ïşļíḓe"/>
              <p:cNvSpPr/>
              <p:nvPr/>
            </p:nvSpPr>
            <p:spPr bwMode="auto">
              <a:xfrm>
                <a:off x="8593700" y="2960878"/>
                <a:ext cx="70439" cy="395492"/>
              </a:xfrm>
              <a:custGeom>
                <a:avLst/>
                <a:gdLst>
                  <a:gd name="T0" fmla="*/ 21 w 109"/>
                  <a:gd name="T1" fmla="*/ 612 h 612"/>
                  <a:gd name="T2" fmla="*/ 87 w 109"/>
                  <a:gd name="T3" fmla="*/ 612 h 612"/>
                  <a:gd name="T4" fmla="*/ 109 w 109"/>
                  <a:gd name="T5" fmla="*/ 0 h 612"/>
                  <a:gd name="T6" fmla="*/ 0 w 109"/>
                  <a:gd name="T7" fmla="*/ 0 h 612"/>
                  <a:gd name="T8" fmla="*/ 21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21" y="612"/>
                    </a:moveTo>
                    <a:lnTo>
                      <a:pt x="87" y="612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1" y="612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2" name="îsľiḍè"/>
              <p:cNvSpPr/>
              <p:nvPr/>
            </p:nvSpPr>
            <p:spPr bwMode="auto">
              <a:xfrm>
                <a:off x="8593700" y="2960878"/>
                <a:ext cx="70439" cy="395492"/>
              </a:xfrm>
              <a:custGeom>
                <a:avLst/>
                <a:gdLst>
                  <a:gd name="T0" fmla="*/ 21 w 109"/>
                  <a:gd name="T1" fmla="*/ 612 h 612"/>
                  <a:gd name="T2" fmla="*/ 87 w 109"/>
                  <a:gd name="T3" fmla="*/ 612 h 612"/>
                  <a:gd name="T4" fmla="*/ 109 w 109"/>
                  <a:gd name="T5" fmla="*/ 0 h 612"/>
                  <a:gd name="T6" fmla="*/ 0 w 109"/>
                  <a:gd name="T7" fmla="*/ 0 h 612"/>
                  <a:gd name="T8" fmla="*/ 21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21" y="612"/>
                    </a:moveTo>
                    <a:lnTo>
                      <a:pt x="87" y="612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1" y="6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3" name="íṥlïḑè"/>
              <p:cNvSpPr/>
              <p:nvPr/>
            </p:nvSpPr>
            <p:spPr bwMode="auto">
              <a:xfrm>
                <a:off x="8593700" y="2970571"/>
                <a:ext cx="646" cy="64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4" name="í$1îḋé"/>
              <p:cNvSpPr/>
              <p:nvPr/>
            </p:nvSpPr>
            <p:spPr bwMode="auto">
              <a:xfrm>
                <a:off x="8593700" y="2970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5" name="íṧ1îḋé"/>
              <p:cNvSpPr/>
              <p:nvPr/>
            </p:nvSpPr>
            <p:spPr bwMode="auto">
              <a:xfrm>
                <a:off x="8593700" y="2970571"/>
                <a:ext cx="69146" cy="25849"/>
              </a:xfrm>
              <a:custGeom>
                <a:avLst/>
                <a:gdLst>
                  <a:gd name="T0" fmla="*/ 107 w 107"/>
                  <a:gd name="T1" fmla="*/ 0 h 40"/>
                  <a:gd name="T2" fmla="*/ 0 w 107"/>
                  <a:gd name="T3" fmla="*/ 0 h 40"/>
                  <a:gd name="T4" fmla="*/ 0 w 107"/>
                  <a:gd name="T5" fmla="*/ 0 h 40"/>
                  <a:gd name="T6" fmla="*/ 105 w 107"/>
                  <a:gd name="T7" fmla="*/ 40 h 40"/>
                  <a:gd name="T8" fmla="*/ 107 w 107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0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5" y="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6" name="îşḷiďê"/>
              <p:cNvSpPr/>
              <p:nvPr/>
            </p:nvSpPr>
            <p:spPr bwMode="auto">
              <a:xfrm>
                <a:off x="8593700" y="2970571"/>
                <a:ext cx="69146" cy="25849"/>
              </a:xfrm>
              <a:custGeom>
                <a:avLst/>
                <a:gdLst>
                  <a:gd name="T0" fmla="*/ 107 w 107"/>
                  <a:gd name="T1" fmla="*/ 0 h 40"/>
                  <a:gd name="T2" fmla="*/ 0 w 107"/>
                  <a:gd name="T3" fmla="*/ 0 h 40"/>
                  <a:gd name="T4" fmla="*/ 0 w 107"/>
                  <a:gd name="T5" fmla="*/ 0 h 40"/>
                  <a:gd name="T6" fmla="*/ 105 w 107"/>
                  <a:gd name="T7" fmla="*/ 40 h 40"/>
                  <a:gd name="T8" fmla="*/ 107 w 107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0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5" y="40"/>
                    </a:lnTo>
                    <a:lnTo>
                      <a:pt x="1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7" name="îsļîde"/>
              <p:cNvSpPr/>
              <p:nvPr/>
            </p:nvSpPr>
            <p:spPr bwMode="auto">
              <a:xfrm>
                <a:off x="8600809" y="3316304"/>
                <a:ext cx="54930" cy="62038"/>
              </a:xfrm>
              <a:custGeom>
                <a:avLst/>
                <a:gdLst>
                  <a:gd name="T0" fmla="*/ 4 w 47"/>
                  <a:gd name="T1" fmla="*/ 0 h 53"/>
                  <a:gd name="T2" fmla="*/ 24 w 47"/>
                  <a:gd name="T3" fmla="*/ 26 h 53"/>
                  <a:gd name="T4" fmla="*/ 43 w 47"/>
                  <a:gd name="T5" fmla="*/ 0 h 53"/>
                  <a:gd name="T6" fmla="*/ 47 w 47"/>
                  <a:gd name="T7" fmla="*/ 25 h 53"/>
                  <a:gd name="T8" fmla="*/ 24 w 47"/>
                  <a:gd name="T9" fmla="*/ 53 h 53"/>
                  <a:gd name="T10" fmla="*/ 0 w 47"/>
                  <a:gd name="T11" fmla="*/ 25 h 53"/>
                  <a:gd name="T12" fmla="*/ 4 w 47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53">
                    <a:moveTo>
                      <a:pt x="4" y="0"/>
                    </a:moveTo>
                    <a:cubicBezTo>
                      <a:pt x="4" y="0"/>
                      <a:pt x="9" y="26"/>
                      <a:pt x="24" y="26"/>
                    </a:cubicBezTo>
                    <a:cubicBezTo>
                      <a:pt x="39" y="26"/>
                      <a:pt x="43" y="0"/>
                      <a:pt x="43" y="0"/>
                    </a:cubicBezTo>
                    <a:cubicBezTo>
                      <a:pt x="43" y="0"/>
                      <a:pt x="47" y="15"/>
                      <a:pt x="47" y="25"/>
                    </a:cubicBezTo>
                    <a:cubicBezTo>
                      <a:pt x="47" y="43"/>
                      <a:pt x="40" y="53"/>
                      <a:pt x="24" y="53"/>
                    </a:cubicBezTo>
                    <a:cubicBezTo>
                      <a:pt x="7" y="53"/>
                      <a:pt x="0" y="43"/>
                      <a:pt x="0" y="25"/>
                    </a:cubicBezTo>
                    <a:cubicBezTo>
                      <a:pt x="0" y="15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8" name="ïṩļïḑè"/>
              <p:cNvSpPr/>
              <p:nvPr/>
            </p:nvSpPr>
            <p:spPr bwMode="auto">
              <a:xfrm>
                <a:off x="8477379" y="2427740"/>
                <a:ext cx="219071" cy="125368"/>
              </a:xfrm>
              <a:prstGeom prst="ellipse">
                <a:avLst/>
              </a:pr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9" name="ïşľîḍè"/>
              <p:cNvSpPr/>
              <p:nvPr/>
            </p:nvSpPr>
            <p:spPr bwMode="auto">
              <a:xfrm>
                <a:off x="8546526" y="2396721"/>
                <a:ext cx="80778" cy="16349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0" name="íṡḷidê"/>
              <p:cNvSpPr/>
              <p:nvPr/>
            </p:nvSpPr>
            <p:spPr bwMode="auto">
              <a:xfrm>
                <a:off x="8546526" y="2396721"/>
                <a:ext cx="80778" cy="16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1" name="isḻïḍè"/>
              <p:cNvSpPr/>
              <p:nvPr/>
            </p:nvSpPr>
            <p:spPr bwMode="auto">
              <a:xfrm>
                <a:off x="8546526" y="2405122"/>
                <a:ext cx="80778" cy="34250"/>
              </a:xfrm>
              <a:custGeom>
                <a:avLst/>
                <a:gdLst>
                  <a:gd name="T0" fmla="*/ 69 w 69"/>
                  <a:gd name="T1" fmla="*/ 0 h 29"/>
                  <a:gd name="T2" fmla="*/ 65 w 69"/>
                  <a:gd name="T3" fmla="*/ 0 h 29"/>
                  <a:gd name="T4" fmla="*/ 38 w 69"/>
                  <a:gd name="T5" fmla="*/ 10 h 29"/>
                  <a:gd name="T6" fmla="*/ 35 w 69"/>
                  <a:gd name="T7" fmla="*/ 10 h 29"/>
                  <a:gd name="T8" fmla="*/ 1 w 69"/>
                  <a:gd name="T9" fmla="*/ 0 h 29"/>
                  <a:gd name="T10" fmla="*/ 0 w 69"/>
                  <a:gd name="T11" fmla="*/ 0 h 29"/>
                  <a:gd name="T12" fmla="*/ 0 w 69"/>
                  <a:gd name="T13" fmla="*/ 4 h 29"/>
                  <a:gd name="T14" fmla="*/ 69 w 69"/>
                  <a:gd name="T15" fmla="*/ 29 h 29"/>
                  <a:gd name="T16" fmla="*/ 69 w 69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29">
                    <a:moveTo>
                      <a:pt x="69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56" y="5"/>
                      <a:pt x="47" y="9"/>
                      <a:pt x="38" y="10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24" y="10"/>
                      <a:pt x="12" y="6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2" name="ï$ḷíḋé"/>
              <p:cNvSpPr/>
              <p:nvPr/>
            </p:nvSpPr>
            <p:spPr bwMode="auto">
              <a:xfrm>
                <a:off x="8443129" y="2688816"/>
                <a:ext cx="288864" cy="281755"/>
              </a:xfrm>
              <a:custGeom>
                <a:avLst/>
                <a:gdLst>
                  <a:gd name="T0" fmla="*/ 205 w 246"/>
                  <a:gd name="T1" fmla="*/ 0 h 240"/>
                  <a:gd name="T2" fmla="*/ 123 w 246"/>
                  <a:gd name="T3" fmla="*/ 0 h 240"/>
                  <a:gd name="T4" fmla="*/ 40 w 246"/>
                  <a:gd name="T5" fmla="*/ 0 h 240"/>
                  <a:gd name="T6" fmla="*/ 39 w 246"/>
                  <a:gd name="T7" fmla="*/ 238 h 240"/>
                  <a:gd name="T8" fmla="*/ 42 w 246"/>
                  <a:gd name="T9" fmla="*/ 240 h 240"/>
                  <a:gd name="T10" fmla="*/ 123 w 246"/>
                  <a:gd name="T11" fmla="*/ 240 h 240"/>
                  <a:gd name="T12" fmla="*/ 203 w 246"/>
                  <a:gd name="T13" fmla="*/ 240 h 240"/>
                  <a:gd name="T14" fmla="*/ 206 w 246"/>
                  <a:gd name="T15" fmla="*/ 238 h 240"/>
                  <a:gd name="T16" fmla="*/ 205 w 24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240">
                    <a:moveTo>
                      <a:pt x="205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0" y="62"/>
                      <a:pt x="39" y="238"/>
                    </a:cubicBezTo>
                    <a:cubicBezTo>
                      <a:pt x="40" y="239"/>
                      <a:pt x="41" y="240"/>
                      <a:pt x="42" y="240"/>
                    </a:cubicBezTo>
                    <a:cubicBezTo>
                      <a:pt x="123" y="240"/>
                      <a:pt x="123" y="240"/>
                      <a:pt x="123" y="240"/>
                    </a:cubicBezTo>
                    <a:cubicBezTo>
                      <a:pt x="203" y="240"/>
                      <a:pt x="203" y="240"/>
                      <a:pt x="203" y="240"/>
                    </a:cubicBezTo>
                    <a:cubicBezTo>
                      <a:pt x="204" y="240"/>
                      <a:pt x="206" y="239"/>
                      <a:pt x="206" y="238"/>
                    </a:cubicBezTo>
                    <a:cubicBezTo>
                      <a:pt x="246" y="62"/>
                      <a:pt x="205" y="0"/>
                      <a:pt x="205" y="0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3" name="ïŝ1iḓé"/>
              <p:cNvSpPr/>
              <p:nvPr/>
            </p:nvSpPr>
            <p:spPr bwMode="auto">
              <a:xfrm>
                <a:off x="8477379" y="2724359"/>
                <a:ext cx="227472" cy="57514"/>
              </a:xfrm>
              <a:custGeom>
                <a:avLst/>
                <a:gdLst>
                  <a:gd name="T0" fmla="*/ 187 w 194"/>
                  <a:gd name="T1" fmla="*/ 0 h 49"/>
                  <a:gd name="T2" fmla="*/ 0 w 194"/>
                  <a:gd name="T3" fmla="*/ 0 h 49"/>
                  <a:gd name="T4" fmla="*/ 194 w 194"/>
                  <a:gd name="T5" fmla="*/ 49 h 49"/>
                  <a:gd name="T6" fmla="*/ 187 w 194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49">
                    <a:moveTo>
                      <a:pt x="18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3" y="28"/>
                      <a:pt x="190" y="12"/>
                      <a:pt x="187" y="0"/>
                    </a:cubicBezTo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4" name="ïṩlïḑe"/>
              <p:cNvSpPr/>
              <p:nvPr/>
            </p:nvSpPr>
            <p:spPr bwMode="auto">
              <a:xfrm>
                <a:off x="8459931" y="2441311"/>
                <a:ext cx="255260" cy="283048"/>
              </a:xfrm>
              <a:custGeom>
                <a:avLst/>
                <a:gdLst>
                  <a:gd name="T0" fmla="*/ 181 w 218"/>
                  <a:gd name="T1" fmla="*/ 119 h 241"/>
                  <a:gd name="T2" fmla="*/ 144 w 218"/>
                  <a:gd name="T3" fmla="*/ 0 h 241"/>
                  <a:gd name="T4" fmla="*/ 109 w 218"/>
                  <a:gd name="T5" fmla="*/ 81 h 241"/>
                  <a:gd name="T6" fmla="*/ 74 w 218"/>
                  <a:gd name="T7" fmla="*/ 0 h 241"/>
                  <a:gd name="T8" fmla="*/ 37 w 218"/>
                  <a:gd name="T9" fmla="*/ 119 h 241"/>
                  <a:gd name="T10" fmla="*/ 5 w 218"/>
                  <a:gd name="T11" fmla="*/ 241 h 241"/>
                  <a:gd name="T12" fmla="*/ 109 w 218"/>
                  <a:gd name="T13" fmla="*/ 241 h 241"/>
                  <a:gd name="T14" fmla="*/ 212 w 218"/>
                  <a:gd name="T15" fmla="*/ 241 h 241"/>
                  <a:gd name="T16" fmla="*/ 181 w 218"/>
                  <a:gd name="T17" fmla="*/ 11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1">
                    <a:moveTo>
                      <a:pt x="181" y="119"/>
                    </a:moveTo>
                    <a:cubicBezTo>
                      <a:pt x="209" y="90"/>
                      <a:pt x="218" y="32"/>
                      <a:pt x="144" y="0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32"/>
                      <a:pt x="9" y="90"/>
                      <a:pt x="37" y="119"/>
                    </a:cubicBezTo>
                    <a:cubicBezTo>
                      <a:pt x="37" y="119"/>
                      <a:pt x="27" y="156"/>
                      <a:pt x="5" y="241"/>
                    </a:cubicBezTo>
                    <a:cubicBezTo>
                      <a:pt x="109" y="241"/>
                      <a:pt x="109" y="241"/>
                      <a:pt x="109" y="241"/>
                    </a:cubicBezTo>
                    <a:cubicBezTo>
                      <a:pt x="212" y="241"/>
                      <a:pt x="212" y="241"/>
                      <a:pt x="212" y="241"/>
                    </a:cubicBezTo>
                    <a:cubicBezTo>
                      <a:pt x="191" y="156"/>
                      <a:pt x="181" y="119"/>
                      <a:pt x="181" y="119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5" name="išļiḓé"/>
              <p:cNvSpPr/>
              <p:nvPr/>
            </p:nvSpPr>
            <p:spPr bwMode="auto">
              <a:xfrm>
                <a:off x="8721653" y="2056805"/>
                <a:ext cx="86594" cy="117614"/>
              </a:xfrm>
              <a:custGeom>
                <a:avLst/>
                <a:gdLst>
                  <a:gd name="T0" fmla="*/ 14 w 74"/>
                  <a:gd name="T1" fmla="*/ 37 h 100"/>
                  <a:gd name="T2" fmla="*/ 36 w 74"/>
                  <a:gd name="T3" fmla="*/ 97 h 100"/>
                  <a:gd name="T4" fmla="*/ 74 w 74"/>
                  <a:gd name="T5" fmla="*/ 85 h 100"/>
                  <a:gd name="T6" fmla="*/ 51 w 74"/>
                  <a:gd name="T7" fmla="*/ 22 h 100"/>
                  <a:gd name="T8" fmla="*/ 14 w 74"/>
                  <a:gd name="T9" fmla="*/ 3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0">
                    <a:moveTo>
                      <a:pt x="14" y="37"/>
                    </a:moveTo>
                    <a:cubicBezTo>
                      <a:pt x="19" y="48"/>
                      <a:pt x="27" y="91"/>
                      <a:pt x="36" y="97"/>
                    </a:cubicBezTo>
                    <a:cubicBezTo>
                      <a:pt x="41" y="100"/>
                      <a:pt x="68" y="87"/>
                      <a:pt x="74" y="85"/>
                    </a:cubicBezTo>
                    <a:cubicBezTo>
                      <a:pt x="68" y="66"/>
                      <a:pt x="63" y="40"/>
                      <a:pt x="51" y="22"/>
                    </a:cubicBezTo>
                    <a:cubicBezTo>
                      <a:pt x="36" y="0"/>
                      <a:pt x="0" y="5"/>
                      <a:pt x="14" y="37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6" name="iṥ1îḑê"/>
              <p:cNvSpPr/>
              <p:nvPr/>
            </p:nvSpPr>
            <p:spPr bwMode="auto">
              <a:xfrm>
                <a:off x="8721653" y="2096871"/>
                <a:ext cx="54930" cy="78194"/>
              </a:xfrm>
              <a:custGeom>
                <a:avLst/>
                <a:gdLst>
                  <a:gd name="T0" fmla="*/ 7 w 47"/>
                  <a:gd name="T1" fmla="*/ 19 h 67"/>
                  <a:gd name="T2" fmla="*/ 39 w 47"/>
                  <a:gd name="T3" fmla="*/ 38 h 67"/>
                  <a:gd name="T4" fmla="*/ 22 w 47"/>
                  <a:gd name="T5" fmla="*/ 18 h 67"/>
                  <a:gd name="T6" fmla="*/ 7 w 47"/>
                  <a:gd name="T7" fmla="*/ 19 h 67"/>
                  <a:gd name="T8" fmla="*/ 7 w 47"/>
                  <a:gd name="T9" fmla="*/ 1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7">
                    <a:moveTo>
                      <a:pt x="7" y="19"/>
                    </a:moveTo>
                    <a:cubicBezTo>
                      <a:pt x="12" y="30"/>
                      <a:pt x="47" y="67"/>
                      <a:pt x="39" y="38"/>
                    </a:cubicBezTo>
                    <a:cubicBezTo>
                      <a:pt x="38" y="35"/>
                      <a:pt x="25" y="20"/>
                      <a:pt x="22" y="18"/>
                    </a:cubicBezTo>
                    <a:cubicBezTo>
                      <a:pt x="21" y="17"/>
                      <a:pt x="0" y="0"/>
                      <a:pt x="7" y="19"/>
                    </a:cubicBezTo>
                    <a:cubicBezTo>
                      <a:pt x="12" y="29"/>
                      <a:pt x="6" y="15"/>
                      <a:pt x="7" y="19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7" name="iSḻidè"/>
              <p:cNvSpPr/>
              <p:nvPr/>
            </p:nvSpPr>
            <p:spPr bwMode="auto">
              <a:xfrm>
                <a:off x="8654446" y="2131767"/>
                <a:ext cx="188052" cy="379982"/>
              </a:xfrm>
              <a:custGeom>
                <a:avLst/>
                <a:gdLst>
                  <a:gd name="T0" fmla="*/ 17 w 160"/>
                  <a:gd name="T1" fmla="*/ 324 h 324"/>
                  <a:gd name="T2" fmla="*/ 143 w 160"/>
                  <a:gd name="T3" fmla="*/ 186 h 324"/>
                  <a:gd name="T4" fmla="*/ 129 w 160"/>
                  <a:gd name="T5" fmla="*/ 0 h 324"/>
                  <a:gd name="T6" fmla="*/ 83 w 160"/>
                  <a:gd name="T7" fmla="*/ 16 h 324"/>
                  <a:gd name="T8" fmla="*/ 0 w 160"/>
                  <a:gd name="T9" fmla="*/ 278 h 324"/>
                  <a:gd name="T10" fmla="*/ 17 w 160"/>
                  <a:gd name="T11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324">
                    <a:moveTo>
                      <a:pt x="17" y="324"/>
                    </a:moveTo>
                    <a:cubicBezTo>
                      <a:pt x="83" y="300"/>
                      <a:pt x="127" y="252"/>
                      <a:pt x="143" y="186"/>
                    </a:cubicBezTo>
                    <a:cubicBezTo>
                      <a:pt x="160" y="117"/>
                      <a:pt x="145" y="47"/>
                      <a:pt x="129" y="0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99" y="64"/>
                      <a:pt x="143" y="227"/>
                      <a:pt x="0" y="278"/>
                    </a:cubicBezTo>
                    <a:lnTo>
                      <a:pt x="17" y="324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8" name="îṥḷïďé"/>
              <p:cNvSpPr/>
              <p:nvPr/>
            </p:nvSpPr>
            <p:spPr bwMode="auto">
              <a:xfrm>
                <a:off x="8505167" y="2591882"/>
                <a:ext cx="77547" cy="56868"/>
              </a:xfrm>
              <a:custGeom>
                <a:avLst/>
                <a:gdLst>
                  <a:gd name="T0" fmla="*/ 44 w 66"/>
                  <a:gd name="T1" fmla="*/ 2 h 49"/>
                  <a:gd name="T2" fmla="*/ 22 w 66"/>
                  <a:gd name="T3" fmla="*/ 5 h 49"/>
                  <a:gd name="T4" fmla="*/ 7 w 66"/>
                  <a:gd name="T5" fmla="*/ 7 h 49"/>
                  <a:gd name="T6" fmla="*/ 0 w 66"/>
                  <a:gd name="T7" fmla="*/ 8 h 49"/>
                  <a:gd name="T8" fmla="*/ 3 w 66"/>
                  <a:gd name="T9" fmla="*/ 49 h 49"/>
                  <a:gd name="T10" fmla="*/ 11 w 66"/>
                  <a:gd name="T11" fmla="*/ 48 h 49"/>
                  <a:gd name="T12" fmla="*/ 27 w 66"/>
                  <a:gd name="T13" fmla="*/ 47 h 49"/>
                  <a:gd name="T14" fmla="*/ 51 w 66"/>
                  <a:gd name="T15" fmla="*/ 43 h 49"/>
                  <a:gd name="T16" fmla="*/ 64 w 66"/>
                  <a:gd name="T17" fmla="*/ 19 h 49"/>
                  <a:gd name="T18" fmla="*/ 44 w 66"/>
                  <a:gd name="T19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49">
                    <a:moveTo>
                      <a:pt x="44" y="2"/>
                    </a:moveTo>
                    <a:cubicBezTo>
                      <a:pt x="44" y="2"/>
                      <a:pt x="33" y="4"/>
                      <a:pt x="22" y="5"/>
                    </a:cubicBezTo>
                    <a:cubicBezTo>
                      <a:pt x="17" y="6"/>
                      <a:pt x="11" y="7"/>
                      <a:pt x="7" y="7"/>
                    </a:cubicBezTo>
                    <a:cubicBezTo>
                      <a:pt x="3" y="7"/>
                      <a:pt x="0" y="8"/>
                      <a:pt x="0" y="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6" y="49"/>
                      <a:pt x="11" y="48"/>
                    </a:cubicBezTo>
                    <a:cubicBezTo>
                      <a:pt x="15" y="48"/>
                      <a:pt x="21" y="47"/>
                      <a:pt x="27" y="47"/>
                    </a:cubicBezTo>
                    <a:cubicBezTo>
                      <a:pt x="39" y="45"/>
                      <a:pt x="51" y="43"/>
                      <a:pt x="51" y="43"/>
                    </a:cubicBezTo>
                    <a:cubicBezTo>
                      <a:pt x="60" y="41"/>
                      <a:pt x="66" y="31"/>
                      <a:pt x="64" y="19"/>
                    </a:cubicBezTo>
                    <a:cubicBezTo>
                      <a:pt x="62" y="8"/>
                      <a:pt x="53" y="0"/>
                      <a:pt x="44" y="2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9" name="íṡļiḋé"/>
              <p:cNvSpPr/>
              <p:nvPr/>
            </p:nvSpPr>
            <p:spPr bwMode="auto">
              <a:xfrm>
                <a:off x="8521969" y="2557632"/>
                <a:ext cx="36189" cy="58807"/>
              </a:xfrm>
              <a:custGeom>
                <a:avLst/>
                <a:gdLst>
                  <a:gd name="T0" fmla="*/ 9 w 31"/>
                  <a:gd name="T1" fmla="*/ 50 h 50"/>
                  <a:gd name="T2" fmla="*/ 4 w 31"/>
                  <a:gd name="T3" fmla="*/ 48 h 50"/>
                  <a:gd name="T4" fmla="*/ 2 w 31"/>
                  <a:gd name="T5" fmla="*/ 37 h 50"/>
                  <a:gd name="T6" fmla="*/ 14 w 31"/>
                  <a:gd name="T7" fmla="*/ 8 h 50"/>
                  <a:gd name="T8" fmla="*/ 22 w 31"/>
                  <a:gd name="T9" fmla="*/ 0 h 50"/>
                  <a:gd name="T10" fmla="*/ 31 w 31"/>
                  <a:gd name="T11" fmla="*/ 8 h 50"/>
                  <a:gd name="T12" fmla="*/ 16 w 31"/>
                  <a:gd name="T13" fmla="*/ 47 h 50"/>
                  <a:gd name="T14" fmla="*/ 9 w 31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9" y="50"/>
                    </a:moveTo>
                    <a:cubicBezTo>
                      <a:pt x="7" y="50"/>
                      <a:pt x="5" y="49"/>
                      <a:pt x="4" y="48"/>
                    </a:cubicBezTo>
                    <a:cubicBezTo>
                      <a:pt x="0" y="45"/>
                      <a:pt x="0" y="40"/>
                      <a:pt x="2" y="37"/>
                    </a:cubicBezTo>
                    <a:cubicBezTo>
                      <a:pt x="6" y="32"/>
                      <a:pt x="14" y="19"/>
                      <a:pt x="14" y="8"/>
                    </a:cubicBezTo>
                    <a:cubicBezTo>
                      <a:pt x="14" y="4"/>
                      <a:pt x="18" y="0"/>
                      <a:pt x="22" y="0"/>
                    </a:cubicBezTo>
                    <a:cubicBezTo>
                      <a:pt x="27" y="0"/>
                      <a:pt x="31" y="4"/>
                      <a:pt x="31" y="8"/>
                    </a:cubicBezTo>
                    <a:cubicBezTo>
                      <a:pt x="31" y="27"/>
                      <a:pt x="17" y="45"/>
                      <a:pt x="16" y="47"/>
                    </a:cubicBezTo>
                    <a:cubicBezTo>
                      <a:pt x="14" y="49"/>
                      <a:pt x="11" y="50"/>
                      <a:pt x="9" y="5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0" name="îśļîḑé"/>
              <p:cNvSpPr/>
              <p:nvPr/>
            </p:nvSpPr>
            <p:spPr bwMode="auto">
              <a:xfrm>
                <a:off x="8468979" y="2648104"/>
                <a:ext cx="16802" cy="13571"/>
              </a:xfrm>
              <a:custGeom>
                <a:avLst/>
                <a:gdLst>
                  <a:gd name="T0" fmla="*/ 0 w 14"/>
                  <a:gd name="T1" fmla="*/ 0 h 12"/>
                  <a:gd name="T2" fmla="*/ 0 w 14"/>
                  <a:gd name="T3" fmla="*/ 11 h 12"/>
                  <a:gd name="T4" fmla="*/ 11 w 14"/>
                  <a:gd name="T5" fmla="*/ 12 h 12"/>
                  <a:gd name="T6" fmla="*/ 14 w 14"/>
                  <a:gd name="T7" fmla="*/ 0 h 12"/>
                  <a:gd name="T8" fmla="*/ 0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7" y="11"/>
                      <a:pt x="11" y="12"/>
                    </a:cubicBezTo>
                    <a:cubicBezTo>
                      <a:pt x="12" y="8"/>
                      <a:pt x="13" y="4"/>
                      <a:pt x="14" y="0"/>
                    </a:cubicBezTo>
                    <a:cubicBezTo>
                      <a:pt x="9" y="0"/>
                      <a:pt x="4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1" name="ïṥľiḋé"/>
              <p:cNvSpPr/>
              <p:nvPr/>
            </p:nvSpPr>
            <p:spPr bwMode="auto">
              <a:xfrm>
                <a:off x="8481903" y="2648104"/>
                <a:ext cx="35543" cy="13571"/>
              </a:xfrm>
              <a:custGeom>
                <a:avLst/>
                <a:gdLst>
                  <a:gd name="T0" fmla="*/ 23 w 30"/>
                  <a:gd name="T1" fmla="*/ 0 h 12"/>
                  <a:gd name="T2" fmla="*/ 3 w 30"/>
                  <a:gd name="T3" fmla="*/ 0 h 12"/>
                  <a:gd name="T4" fmla="*/ 3 w 30"/>
                  <a:gd name="T5" fmla="*/ 0 h 12"/>
                  <a:gd name="T6" fmla="*/ 0 w 30"/>
                  <a:gd name="T7" fmla="*/ 12 h 12"/>
                  <a:gd name="T8" fmla="*/ 3 w 30"/>
                  <a:gd name="T9" fmla="*/ 12 h 12"/>
                  <a:gd name="T10" fmla="*/ 30 w 30"/>
                  <a:gd name="T11" fmla="*/ 10 h 12"/>
                  <a:gd name="T12" fmla="*/ 29 w 30"/>
                  <a:gd name="T13" fmla="*/ 1 h 12"/>
                  <a:gd name="T14" fmla="*/ 23 w 30"/>
                  <a:gd name="T15" fmla="*/ 1 h 12"/>
                  <a:gd name="T16" fmla="*/ 23 w 3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3" y="0"/>
                    </a:moveTo>
                    <a:cubicBezTo>
                      <a:pt x="16" y="0"/>
                      <a:pt x="1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4"/>
                      <a:pt x="1" y="8"/>
                      <a:pt x="0" y="12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12" y="12"/>
                      <a:pt x="21" y="11"/>
                      <a:pt x="30" y="1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333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2" name="ís1iḓé"/>
              <p:cNvSpPr/>
              <p:nvPr/>
            </p:nvSpPr>
            <p:spPr bwMode="auto">
              <a:xfrm>
                <a:off x="8509044" y="2646811"/>
                <a:ext cx="7109" cy="1939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1 h 2"/>
                  <a:gd name="T4" fmla="*/ 0 w 6"/>
                  <a:gd name="T5" fmla="*/ 2 h 2"/>
                  <a:gd name="T6" fmla="*/ 6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4" y="0"/>
                      <a:pt x="2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2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DAB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3" name="ïṣlïḋe"/>
              <p:cNvSpPr/>
              <p:nvPr/>
            </p:nvSpPr>
            <p:spPr bwMode="auto">
              <a:xfrm>
                <a:off x="8468979" y="2589297"/>
                <a:ext cx="31666" cy="14217"/>
              </a:xfrm>
              <a:custGeom>
                <a:avLst/>
                <a:gdLst>
                  <a:gd name="T0" fmla="*/ 0 w 27"/>
                  <a:gd name="T1" fmla="*/ 0 h 12"/>
                  <a:gd name="T2" fmla="*/ 0 w 27"/>
                  <a:gd name="T3" fmla="*/ 11 h 12"/>
                  <a:gd name="T4" fmla="*/ 15 w 27"/>
                  <a:gd name="T5" fmla="*/ 12 h 12"/>
                  <a:gd name="T6" fmla="*/ 24 w 27"/>
                  <a:gd name="T7" fmla="*/ 11 h 12"/>
                  <a:gd name="T8" fmla="*/ 27 w 27"/>
                  <a:gd name="T9" fmla="*/ 0 h 12"/>
                  <a:gd name="T10" fmla="*/ 15 w 27"/>
                  <a:gd name="T11" fmla="*/ 1 h 12"/>
                  <a:gd name="T12" fmla="*/ 0 w 2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2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4" y="11"/>
                      <a:pt x="9" y="12"/>
                      <a:pt x="15" y="12"/>
                    </a:cubicBezTo>
                    <a:cubicBezTo>
                      <a:pt x="18" y="12"/>
                      <a:pt x="21" y="12"/>
                      <a:pt x="24" y="11"/>
                    </a:cubicBezTo>
                    <a:cubicBezTo>
                      <a:pt x="25" y="7"/>
                      <a:pt x="26" y="3"/>
                      <a:pt x="27" y="0"/>
                    </a:cubicBezTo>
                    <a:cubicBezTo>
                      <a:pt x="23" y="0"/>
                      <a:pt x="19" y="1"/>
                      <a:pt x="15" y="1"/>
                    </a:cubicBezTo>
                    <a:cubicBezTo>
                      <a:pt x="9" y="1"/>
                      <a:pt x="4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4" name="íṡḻïďè"/>
              <p:cNvSpPr/>
              <p:nvPr/>
            </p:nvSpPr>
            <p:spPr bwMode="auto">
              <a:xfrm>
                <a:off x="8497412" y="2589297"/>
                <a:ext cx="14217" cy="12925"/>
              </a:xfrm>
              <a:custGeom>
                <a:avLst/>
                <a:gdLst>
                  <a:gd name="T0" fmla="*/ 11 w 12"/>
                  <a:gd name="T1" fmla="*/ 0 h 11"/>
                  <a:gd name="T2" fmla="*/ 3 w 12"/>
                  <a:gd name="T3" fmla="*/ 0 h 11"/>
                  <a:gd name="T4" fmla="*/ 0 w 12"/>
                  <a:gd name="T5" fmla="*/ 11 h 11"/>
                  <a:gd name="T6" fmla="*/ 7 w 12"/>
                  <a:gd name="T7" fmla="*/ 11 h 11"/>
                  <a:gd name="T8" fmla="*/ 7 w 12"/>
                  <a:gd name="T9" fmla="*/ 10 h 11"/>
                  <a:gd name="T10" fmla="*/ 12 w 12"/>
                  <a:gd name="T11" fmla="*/ 9 h 11"/>
                  <a:gd name="T12" fmla="*/ 11 w 12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11" y="0"/>
                    </a:moveTo>
                    <a:cubicBezTo>
                      <a:pt x="8" y="0"/>
                      <a:pt x="6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9" y="9"/>
                      <a:pt x="12" y="9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333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5" name="ïSľídè"/>
              <p:cNvSpPr/>
              <p:nvPr/>
            </p:nvSpPr>
            <p:spPr bwMode="auto">
              <a:xfrm>
                <a:off x="8505167" y="2599637"/>
                <a:ext cx="6462" cy="2585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1 h 2"/>
                  <a:gd name="T4" fmla="*/ 0 w 5"/>
                  <a:gd name="T5" fmla="*/ 2 h 2"/>
                  <a:gd name="T6" fmla="*/ 5 w 5"/>
                  <a:gd name="T7" fmla="*/ 2 h 2"/>
                  <a:gd name="T8" fmla="*/ 5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4" y="2"/>
                      <a:pt x="5" y="2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DAB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6" name="íṥľíḍé"/>
              <p:cNvSpPr/>
              <p:nvPr/>
            </p:nvSpPr>
            <p:spPr bwMode="auto">
              <a:xfrm>
                <a:off x="8379799" y="2435495"/>
                <a:ext cx="150571" cy="219718"/>
              </a:xfrm>
              <a:custGeom>
                <a:avLst/>
                <a:gdLst>
                  <a:gd name="T0" fmla="*/ 90 w 128"/>
                  <a:gd name="T1" fmla="*/ 187 h 187"/>
                  <a:gd name="T2" fmla="*/ 16 w 128"/>
                  <a:gd name="T3" fmla="*/ 162 h 187"/>
                  <a:gd name="T4" fmla="*/ 6 w 128"/>
                  <a:gd name="T5" fmla="*/ 112 h 187"/>
                  <a:gd name="T6" fmla="*/ 128 w 128"/>
                  <a:gd name="T7" fmla="*/ 0 h 187"/>
                  <a:gd name="T8" fmla="*/ 122 w 128"/>
                  <a:gd name="T9" fmla="*/ 53 h 187"/>
                  <a:gd name="T10" fmla="*/ 84 w 128"/>
                  <a:gd name="T11" fmla="*/ 83 h 187"/>
                  <a:gd name="T12" fmla="*/ 55 w 128"/>
                  <a:gd name="T13" fmla="*/ 125 h 187"/>
                  <a:gd name="T14" fmla="*/ 54 w 128"/>
                  <a:gd name="T15" fmla="*/ 130 h 187"/>
                  <a:gd name="T16" fmla="*/ 112 w 128"/>
                  <a:gd name="T17" fmla="*/ 136 h 187"/>
                  <a:gd name="T18" fmla="*/ 116 w 128"/>
                  <a:gd name="T19" fmla="*/ 186 h 187"/>
                  <a:gd name="T20" fmla="*/ 90 w 128"/>
                  <a:gd name="T21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187">
                    <a:moveTo>
                      <a:pt x="90" y="187"/>
                    </a:moveTo>
                    <a:cubicBezTo>
                      <a:pt x="55" y="187"/>
                      <a:pt x="30" y="179"/>
                      <a:pt x="16" y="162"/>
                    </a:cubicBezTo>
                    <a:cubicBezTo>
                      <a:pt x="8" y="153"/>
                      <a:pt x="0" y="137"/>
                      <a:pt x="6" y="112"/>
                    </a:cubicBezTo>
                    <a:cubicBezTo>
                      <a:pt x="13" y="87"/>
                      <a:pt x="73" y="7"/>
                      <a:pt x="128" y="0"/>
                    </a:cubicBezTo>
                    <a:cubicBezTo>
                      <a:pt x="122" y="53"/>
                      <a:pt x="122" y="53"/>
                      <a:pt x="122" y="53"/>
                    </a:cubicBezTo>
                    <a:cubicBezTo>
                      <a:pt x="108" y="63"/>
                      <a:pt x="96" y="71"/>
                      <a:pt x="84" y="83"/>
                    </a:cubicBezTo>
                    <a:cubicBezTo>
                      <a:pt x="71" y="97"/>
                      <a:pt x="58" y="111"/>
                      <a:pt x="55" y="125"/>
                    </a:cubicBezTo>
                    <a:cubicBezTo>
                      <a:pt x="54" y="129"/>
                      <a:pt x="54" y="130"/>
                      <a:pt x="54" y="130"/>
                    </a:cubicBezTo>
                    <a:cubicBezTo>
                      <a:pt x="56" y="133"/>
                      <a:pt x="74" y="140"/>
                      <a:pt x="112" y="136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107" y="187"/>
                      <a:pt x="99" y="187"/>
                      <a:pt x="90" y="187"/>
                    </a:cubicBez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7" name="ïṡliḍê"/>
              <p:cNvSpPr/>
              <p:nvPr/>
            </p:nvSpPr>
            <p:spPr bwMode="auto">
              <a:xfrm>
                <a:off x="8584007" y="2534368"/>
                <a:ext cx="7109" cy="189991"/>
              </a:xfrm>
              <a:custGeom>
                <a:avLst/>
                <a:gdLst>
                  <a:gd name="T0" fmla="*/ 11 w 11"/>
                  <a:gd name="T1" fmla="*/ 0 h 294"/>
                  <a:gd name="T2" fmla="*/ 6 w 11"/>
                  <a:gd name="T3" fmla="*/ 3 h 294"/>
                  <a:gd name="T4" fmla="*/ 6 w 11"/>
                  <a:gd name="T5" fmla="*/ 3 h 294"/>
                  <a:gd name="T6" fmla="*/ 6 w 11"/>
                  <a:gd name="T7" fmla="*/ 3 h 294"/>
                  <a:gd name="T8" fmla="*/ 0 w 11"/>
                  <a:gd name="T9" fmla="*/ 0 h 294"/>
                  <a:gd name="T10" fmla="*/ 0 w 11"/>
                  <a:gd name="T11" fmla="*/ 294 h 294"/>
                  <a:gd name="T12" fmla="*/ 11 w 11"/>
                  <a:gd name="T13" fmla="*/ 294 h 294"/>
                  <a:gd name="T14" fmla="*/ 11 w 11"/>
                  <a:gd name="T1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94">
                    <a:moveTo>
                      <a:pt x="11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11" y="29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8" name="íSļïḋé"/>
              <p:cNvSpPr/>
              <p:nvPr/>
            </p:nvSpPr>
            <p:spPr bwMode="auto">
              <a:xfrm>
                <a:off x="8584007" y="2534368"/>
                <a:ext cx="7109" cy="189991"/>
              </a:xfrm>
              <a:custGeom>
                <a:avLst/>
                <a:gdLst>
                  <a:gd name="T0" fmla="*/ 11 w 11"/>
                  <a:gd name="T1" fmla="*/ 0 h 294"/>
                  <a:gd name="T2" fmla="*/ 6 w 11"/>
                  <a:gd name="T3" fmla="*/ 3 h 294"/>
                  <a:gd name="T4" fmla="*/ 6 w 11"/>
                  <a:gd name="T5" fmla="*/ 3 h 294"/>
                  <a:gd name="T6" fmla="*/ 6 w 11"/>
                  <a:gd name="T7" fmla="*/ 3 h 294"/>
                  <a:gd name="T8" fmla="*/ 0 w 11"/>
                  <a:gd name="T9" fmla="*/ 0 h 294"/>
                  <a:gd name="T10" fmla="*/ 0 w 11"/>
                  <a:gd name="T11" fmla="*/ 294 h 294"/>
                  <a:gd name="T12" fmla="*/ 11 w 11"/>
                  <a:gd name="T13" fmla="*/ 294 h 294"/>
                  <a:gd name="T14" fmla="*/ 11 w 11"/>
                  <a:gd name="T1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94">
                    <a:moveTo>
                      <a:pt x="11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11" y="294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9" name="íŝ1íḋe"/>
              <p:cNvSpPr/>
              <p:nvPr/>
            </p:nvSpPr>
            <p:spPr bwMode="auto">
              <a:xfrm>
                <a:off x="8506459" y="2423863"/>
                <a:ext cx="81425" cy="112444"/>
              </a:xfrm>
              <a:custGeom>
                <a:avLst/>
                <a:gdLst>
                  <a:gd name="T0" fmla="*/ 0 w 126"/>
                  <a:gd name="T1" fmla="*/ 44 h 174"/>
                  <a:gd name="T2" fmla="*/ 58 w 126"/>
                  <a:gd name="T3" fmla="*/ 67 h 174"/>
                  <a:gd name="T4" fmla="*/ 37 w 126"/>
                  <a:gd name="T5" fmla="*/ 100 h 174"/>
                  <a:gd name="T6" fmla="*/ 126 w 126"/>
                  <a:gd name="T7" fmla="*/ 174 h 174"/>
                  <a:gd name="T8" fmla="*/ 62 w 126"/>
                  <a:gd name="T9" fmla="*/ 0 h 174"/>
                  <a:gd name="T10" fmla="*/ 0 w 126"/>
                  <a:gd name="T11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174">
                    <a:moveTo>
                      <a:pt x="0" y="44"/>
                    </a:moveTo>
                    <a:lnTo>
                      <a:pt x="58" y="67"/>
                    </a:lnTo>
                    <a:lnTo>
                      <a:pt x="37" y="100"/>
                    </a:lnTo>
                    <a:lnTo>
                      <a:pt x="126" y="174"/>
                    </a:lnTo>
                    <a:lnTo>
                      <a:pt x="62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0" name="îṧļïḋè"/>
              <p:cNvSpPr/>
              <p:nvPr/>
            </p:nvSpPr>
            <p:spPr bwMode="auto">
              <a:xfrm>
                <a:off x="8587884" y="2423863"/>
                <a:ext cx="80778" cy="112444"/>
              </a:xfrm>
              <a:custGeom>
                <a:avLst/>
                <a:gdLst>
                  <a:gd name="T0" fmla="*/ 125 w 125"/>
                  <a:gd name="T1" fmla="*/ 44 h 174"/>
                  <a:gd name="T2" fmla="*/ 63 w 125"/>
                  <a:gd name="T3" fmla="*/ 0 h 174"/>
                  <a:gd name="T4" fmla="*/ 0 w 125"/>
                  <a:gd name="T5" fmla="*/ 174 h 174"/>
                  <a:gd name="T6" fmla="*/ 89 w 125"/>
                  <a:gd name="T7" fmla="*/ 100 h 174"/>
                  <a:gd name="T8" fmla="*/ 65 w 125"/>
                  <a:gd name="T9" fmla="*/ 67 h 174"/>
                  <a:gd name="T10" fmla="*/ 125 w 125"/>
                  <a:gd name="T11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74">
                    <a:moveTo>
                      <a:pt x="125" y="44"/>
                    </a:moveTo>
                    <a:lnTo>
                      <a:pt x="63" y="0"/>
                    </a:lnTo>
                    <a:lnTo>
                      <a:pt x="0" y="174"/>
                    </a:lnTo>
                    <a:lnTo>
                      <a:pt x="89" y="100"/>
                    </a:lnTo>
                    <a:lnTo>
                      <a:pt x="65" y="67"/>
                    </a:lnTo>
                    <a:lnTo>
                      <a:pt x="125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1" name="íS1ïďe"/>
              <p:cNvSpPr/>
              <p:nvPr/>
            </p:nvSpPr>
            <p:spPr bwMode="auto">
              <a:xfrm>
                <a:off x="8635705" y="2255197"/>
                <a:ext cx="107920" cy="186114"/>
              </a:xfrm>
              <a:custGeom>
                <a:avLst/>
                <a:gdLst>
                  <a:gd name="T0" fmla="*/ 92 w 92"/>
                  <a:gd name="T1" fmla="*/ 159 h 159"/>
                  <a:gd name="T2" fmla="*/ 56 w 92"/>
                  <a:gd name="T3" fmla="*/ 143 h 159"/>
                  <a:gd name="T4" fmla="*/ 62 w 92"/>
                  <a:gd name="T5" fmla="*/ 156 h 159"/>
                  <a:gd name="T6" fmla="*/ 31 w 92"/>
                  <a:gd name="T7" fmla="*/ 134 h 159"/>
                  <a:gd name="T8" fmla="*/ 0 w 92"/>
                  <a:gd name="T9" fmla="*/ 43 h 159"/>
                  <a:gd name="T10" fmla="*/ 3 w 92"/>
                  <a:gd name="T11" fmla="*/ 21 h 159"/>
                  <a:gd name="T12" fmla="*/ 11 w 92"/>
                  <a:gd name="T13" fmla="*/ 7 h 159"/>
                  <a:gd name="T14" fmla="*/ 20 w 92"/>
                  <a:gd name="T15" fmla="*/ 1 h 159"/>
                  <a:gd name="T16" fmla="*/ 33 w 92"/>
                  <a:gd name="T17" fmla="*/ 3 h 159"/>
                  <a:gd name="T18" fmla="*/ 55 w 92"/>
                  <a:gd name="T19" fmla="*/ 26 h 159"/>
                  <a:gd name="T20" fmla="*/ 76 w 92"/>
                  <a:gd name="T21" fmla="*/ 123 h 159"/>
                  <a:gd name="T22" fmla="*/ 92 w 92"/>
                  <a:gd name="T23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59">
                    <a:moveTo>
                      <a:pt x="92" y="159"/>
                    </a:moveTo>
                    <a:cubicBezTo>
                      <a:pt x="80" y="157"/>
                      <a:pt x="68" y="147"/>
                      <a:pt x="56" y="143"/>
                    </a:cubicBezTo>
                    <a:cubicBezTo>
                      <a:pt x="58" y="146"/>
                      <a:pt x="60" y="154"/>
                      <a:pt x="62" y="156"/>
                    </a:cubicBezTo>
                    <a:cubicBezTo>
                      <a:pt x="50" y="152"/>
                      <a:pt x="39" y="144"/>
                      <a:pt x="31" y="134"/>
                    </a:cubicBezTo>
                    <a:cubicBezTo>
                      <a:pt x="10" y="109"/>
                      <a:pt x="1" y="75"/>
                      <a:pt x="0" y="43"/>
                    </a:cubicBezTo>
                    <a:cubicBezTo>
                      <a:pt x="0" y="35"/>
                      <a:pt x="0" y="28"/>
                      <a:pt x="3" y="21"/>
                    </a:cubicBezTo>
                    <a:cubicBezTo>
                      <a:pt x="4" y="16"/>
                      <a:pt x="7" y="11"/>
                      <a:pt x="11" y="7"/>
                    </a:cubicBezTo>
                    <a:cubicBezTo>
                      <a:pt x="14" y="4"/>
                      <a:pt x="17" y="2"/>
                      <a:pt x="20" y="1"/>
                    </a:cubicBezTo>
                    <a:cubicBezTo>
                      <a:pt x="24" y="0"/>
                      <a:pt x="29" y="1"/>
                      <a:pt x="33" y="3"/>
                    </a:cubicBezTo>
                    <a:cubicBezTo>
                      <a:pt x="43" y="7"/>
                      <a:pt x="50" y="17"/>
                      <a:pt x="55" y="26"/>
                    </a:cubicBezTo>
                    <a:cubicBezTo>
                      <a:pt x="69" y="56"/>
                      <a:pt x="69" y="91"/>
                      <a:pt x="76" y="123"/>
                    </a:cubicBezTo>
                    <a:cubicBezTo>
                      <a:pt x="79" y="136"/>
                      <a:pt x="83" y="149"/>
                      <a:pt x="92" y="159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2" name="íṩ1îdê"/>
              <p:cNvSpPr/>
              <p:nvPr/>
            </p:nvSpPr>
            <p:spPr bwMode="auto">
              <a:xfrm>
                <a:off x="8485780" y="2147277"/>
                <a:ext cx="189991" cy="273355"/>
              </a:xfrm>
              <a:custGeom>
                <a:avLst/>
                <a:gdLst>
                  <a:gd name="T0" fmla="*/ 71 w 162"/>
                  <a:gd name="T1" fmla="*/ 3 h 233"/>
                  <a:gd name="T2" fmla="*/ 2 w 162"/>
                  <a:gd name="T3" fmla="*/ 84 h 233"/>
                  <a:gd name="T4" fmla="*/ 9 w 162"/>
                  <a:gd name="T5" fmla="*/ 162 h 233"/>
                  <a:gd name="T6" fmla="*/ 90 w 162"/>
                  <a:gd name="T7" fmla="*/ 230 h 233"/>
                  <a:gd name="T8" fmla="*/ 159 w 162"/>
                  <a:gd name="T9" fmla="*/ 149 h 233"/>
                  <a:gd name="T10" fmla="*/ 152 w 162"/>
                  <a:gd name="T11" fmla="*/ 71 h 233"/>
                  <a:gd name="T12" fmla="*/ 71 w 162"/>
                  <a:gd name="T13" fmla="*/ 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33">
                    <a:moveTo>
                      <a:pt x="71" y="3"/>
                    </a:moveTo>
                    <a:cubicBezTo>
                      <a:pt x="38" y="6"/>
                      <a:pt x="0" y="51"/>
                      <a:pt x="2" y="84"/>
                    </a:cubicBezTo>
                    <a:cubicBezTo>
                      <a:pt x="9" y="162"/>
                      <a:pt x="9" y="162"/>
                      <a:pt x="9" y="162"/>
                    </a:cubicBezTo>
                    <a:cubicBezTo>
                      <a:pt x="12" y="195"/>
                      <a:pt x="57" y="233"/>
                      <a:pt x="90" y="230"/>
                    </a:cubicBezTo>
                    <a:cubicBezTo>
                      <a:pt x="123" y="227"/>
                      <a:pt x="162" y="182"/>
                      <a:pt x="159" y="149"/>
                    </a:cubicBezTo>
                    <a:cubicBezTo>
                      <a:pt x="152" y="71"/>
                      <a:pt x="152" y="71"/>
                      <a:pt x="152" y="71"/>
                    </a:cubicBezTo>
                    <a:cubicBezTo>
                      <a:pt x="149" y="38"/>
                      <a:pt x="104" y="0"/>
                      <a:pt x="71" y="3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3" name="ï$1iḑê"/>
              <p:cNvSpPr/>
              <p:nvPr/>
            </p:nvSpPr>
            <p:spPr bwMode="auto">
              <a:xfrm>
                <a:off x="8554927" y="2359240"/>
                <a:ext cx="64623" cy="32958"/>
              </a:xfrm>
              <a:custGeom>
                <a:avLst/>
                <a:gdLst>
                  <a:gd name="T0" fmla="*/ 54 w 55"/>
                  <a:gd name="T1" fmla="*/ 0 h 28"/>
                  <a:gd name="T2" fmla="*/ 29 w 55"/>
                  <a:gd name="T3" fmla="*/ 26 h 28"/>
                  <a:gd name="T4" fmla="*/ 0 w 55"/>
                  <a:gd name="T5" fmla="*/ 5 h 28"/>
                  <a:gd name="T6" fmla="*/ 54 w 55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8">
                    <a:moveTo>
                      <a:pt x="54" y="0"/>
                    </a:moveTo>
                    <a:cubicBezTo>
                      <a:pt x="55" y="13"/>
                      <a:pt x="44" y="25"/>
                      <a:pt x="29" y="26"/>
                    </a:cubicBezTo>
                    <a:cubicBezTo>
                      <a:pt x="15" y="28"/>
                      <a:pt x="2" y="18"/>
                      <a:pt x="0" y="5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4" name="ïsḷïdè"/>
              <p:cNvSpPr/>
              <p:nvPr/>
            </p:nvSpPr>
            <p:spPr bwMode="auto">
              <a:xfrm>
                <a:off x="8560742" y="2360532"/>
                <a:ext cx="52990" cy="14217"/>
              </a:xfrm>
              <a:custGeom>
                <a:avLst/>
                <a:gdLst>
                  <a:gd name="T0" fmla="*/ 41 w 45"/>
                  <a:gd name="T1" fmla="*/ 9 h 12"/>
                  <a:gd name="T2" fmla="*/ 4 w 45"/>
                  <a:gd name="T3" fmla="*/ 12 h 12"/>
                  <a:gd name="T4" fmla="*/ 0 w 45"/>
                  <a:gd name="T5" fmla="*/ 8 h 12"/>
                  <a:gd name="T6" fmla="*/ 0 w 45"/>
                  <a:gd name="T7" fmla="*/ 3 h 12"/>
                  <a:gd name="T8" fmla="*/ 45 w 45"/>
                  <a:gd name="T9" fmla="*/ 0 h 12"/>
                  <a:gd name="T10" fmla="*/ 45 w 45"/>
                  <a:gd name="T11" fmla="*/ 5 h 12"/>
                  <a:gd name="T12" fmla="*/ 41 w 45"/>
                  <a:gd name="T13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2">
                    <a:moveTo>
                      <a:pt x="41" y="9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2" y="12"/>
                      <a:pt x="0" y="11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7"/>
                      <a:pt x="44" y="9"/>
                      <a:pt x="41" y="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5" name="işľiḓé"/>
              <p:cNvSpPr/>
              <p:nvPr/>
            </p:nvSpPr>
            <p:spPr bwMode="auto">
              <a:xfrm>
                <a:off x="8443129" y="2113027"/>
                <a:ext cx="254614" cy="210024"/>
              </a:xfrm>
              <a:custGeom>
                <a:avLst/>
                <a:gdLst>
                  <a:gd name="T0" fmla="*/ 105 w 217"/>
                  <a:gd name="T1" fmla="*/ 9 h 179"/>
                  <a:gd name="T2" fmla="*/ 47 w 217"/>
                  <a:gd name="T3" fmla="*/ 179 h 179"/>
                  <a:gd name="T4" fmla="*/ 109 w 217"/>
                  <a:gd name="T5" fmla="*/ 64 h 179"/>
                  <a:gd name="T6" fmla="*/ 191 w 217"/>
                  <a:gd name="T7" fmla="*/ 166 h 179"/>
                  <a:gd name="T8" fmla="*/ 105 w 217"/>
                  <a:gd name="T9" fmla="*/ 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105" y="9"/>
                    </a:moveTo>
                    <a:cubicBezTo>
                      <a:pt x="0" y="18"/>
                      <a:pt x="17" y="159"/>
                      <a:pt x="47" y="179"/>
                    </a:cubicBezTo>
                    <a:cubicBezTo>
                      <a:pt x="47" y="179"/>
                      <a:pt x="12" y="72"/>
                      <a:pt x="109" y="64"/>
                    </a:cubicBezTo>
                    <a:cubicBezTo>
                      <a:pt x="207" y="55"/>
                      <a:pt x="191" y="166"/>
                      <a:pt x="191" y="166"/>
                    </a:cubicBezTo>
                    <a:cubicBezTo>
                      <a:pt x="217" y="141"/>
                      <a:pt x="209" y="0"/>
                      <a:pt x="105" y="9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6" name="ïšlïďè"/>
              <p:cNvSpPr/>
              <p:nvPr/>
            </p:nvSpPr>
            <p:spPr bwMode="auto">
              <a:xfrm>
                <a:off x="8474794" y="2281047"/>
                <a:ext cx="37481" cy="54930"/>
              </a:xfrm>
              <a:custGeom>
                <a:avLst/>
                <a:gdLst>
                  <a:gd name="T0" fmla="*/ 14 w 32"/>
                  <a:gd name="T1" fmla="*/ 1 h 47"/>
                  <a:gd name="T2" fmla="*/ 0 w 32"/>
                  <a:gd name="T3" fmla="*/ 17 h 47"/>
                  <a:gd name="T4" fmla="*/ 2 w 32"/>
                  <a:gd name="T5" fmla="*/ 33 h 47"/>
                  <a:gd name="T6" fmla="*/ 18 w 32"/>
                  <a:gd name="T7" fmla="*/ 46 h 47"/>
                  <a:gd name="T8" fmla="*/ 32 w 32"/>
                  <a:gd name="T9" fmla="*/ 30 h 47"/>
                  <a:gd name="T10" fmla="*/ 30 w 32"/>
                  <a:gd name="T11" fmla="*/ 15 h 47"/>
                  <a:gd name="T12" fmla="*/ 14 w 32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47">
                    <a:moveTo>
                      <a:pt x="14" y="1"/>
                    </a:moveTo>
                    <a:cubicBezTo>
                      <a:pt x="6" y="2"/>
                      <a:pt x="0" y="9"/>
                      <a:pt x="0" y="17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41"/>
                      <a:pt x="10" y="47"/>
                      <a:pt x="18" y="46"/>
                    </a:cubicBezTo>
                    <a:cubicBezTo>
                      <a:pt x="26" y="46"/>
                      <a:pt x="32" y="38"/>
                      <a:pt x="32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6"/>
                      <a:pt x="22" y="0"/>
                      <a:pt x="14" y="1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7" name="ïṥlíḑê"/>
              <p:cNvSpPr/>
              <p:nvPr/>
            </p:nvSpPr>
            <p:spPr bwMode="auto">
              <a:xfrm>
                <a:off x="8649922" y="2265537"/>
                <a:ext cx="38774" cy="54930"/>
              </a:xfrm>
              <a:custGeom>
                <a:avLst/>
                <a:gdLst>
                  <a:gd name="T0" fmla="*/ 15 w 33"/>
                  <a:gd name="T1" fmla="*/ 1 h 47"/>
                  <a:gd name="T2" fmla="*/ 1 w 33"/>
                  <a:gd name="T3" fmla="*/ 17 h 47"/>
                  <a:gd name="T4" fmla="*/ 2 w 33"/>
                  <a:gd name="T5" fmla="*/ 33 h 47"/>
                  <a:gd name="T6" fmla="*/ 19 w 33"/>
                  <a:gd name="T7" fmla="*/ 46 h 47"/>
                  <a:gd name="T8" fmla="*/ 32 w 33"/>
                  <a:gd name="T9" fmla="*/ 30 h 47"/>
                  <a:gd name="T10" fmla="*/ 31 w 33"/>
                  <a:gd name="T11" fmla="*/ 15 h 47"/>
                  <a:gd name="T12" fmla="*/ 15 w 33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7">
                    <a:moveTo>
                      <a:pt x="15" y="1"/>
                    </a:moveTo>
                    <a:cubicBezTo>
                      <a:pt x="6" y="2"/>
                      <a:pt x="0" y="9"/>
                      <a:pt x="1" y="17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41"/>
                      <a:pt x="10" y="47"/>
                      <a:pt x="19" y="46"/>
                    </a:cubicBezTo>
                    <a:cubicBezTo>
                      <a:pt x="27" y="46"/>
                      <a:pt x="33" y="38"/>
                      <a:pt x="32" y="3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0" y="6"/>
                      <a:pt x="23" y="0"/>
                      <a:pt x="15" y="1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8" name="íŝļiḑê"/>
              <p:cNvSpPr/>
              <p:nvPr/>
            </p:nvSpPr>
            <p:spPr bwMode="auto">
              <a:xfrm>
                <a:off x="8464455" y="2103980"/>
                <a:ext cx="211316" cy="181590"/>
              </a:xfrm>
              <a:custGeom>
                <a:avLst/>
                <a:gdLst>
                  <a:gd name="T0" fmla="*/ 153 w 180"/>
                  <a:gd name="T1" fmla="*/ 129 h 155"/>
                  <a:gd name="T2" fmla="*/ 136 w 180"/>
                  <a:gd name="T3" fmla="*/ 112 h 155"/>
                  <a:gd name="T4" fmla="*/ 180 w 180"/>
                  <a:gd name="T5" fmla="*/ 124 h 155"/>
                  <a:gd name="T6" fmla="*/ 143 w 180"/>
                  <a:gd name="T7" fmla="*/ 44 h 155"/>
                  <a:gd name="T8" fmla="*/ 22 w 180"/>
                  <a:gd name="T9" fmla="*/ 89 h 155"/>
                  <a:gd name="T10" fmla="*/ 23 w 180"/>
                  <a:gd name="T11" fmla="*/ 152 h 155"/>
                  <a:gd name="T12" fmla="*/ 64 w 180"/>
                  <a:gd name="T13" fmla="*/ 90 h 155"/>
                  <a:gd name="T14" fmla="*/ 112 w 180"/>
                  <a:gd name="T15" fmla="*/ 124 h 155"/>
                  <a:gd name="T16" fmla="*/ 97 w 180"/>
                  <a:gd name="T17" fmla="*/ 103 h 155"/>
                  <a:gd name="T18" fmla="*/ 153 w 180"/>
                  <a:gd name="T19" fmla="*/ 12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0" h="155">
                    <a:moveTo>
                      <a:pt x="153" y="129"/>
                    </a:moveTo>
                    <a:cubicBezTo>
                      <a:pt x="145" y="124"/>
                      <a:pt x="139" y="118"/>
                      <a:pt x="136" y="112"/>
                    </a:cubicBezTo>
                    <a:cubicBezTo>
                      <a:pt x="148" y="121"/>
                      <a:pt x="166" y="126"/>
                      <a:pt x="180" y="124"/>
                    </a:cubicBezTo>
                    <a:cubicBezTo>
                      <a:pt x="159" y="99"/>
                      <a:pt x="163" y="52"/>
                      <a:pt x="143" y="44"/>
                    </a:cubicBezTo>
                    <a:cubicBezTo>
                      <a:pt x="42" y="0"/>
                      <a:pt x="22" y="89"/>
                      <a:pt x="22" y="89"/>
                    </a:cubicBezTo>
                    <a:cubicBezTo>
                      <a:pt x="22" y="89"/>
                      <a:pt x="0" y="155"/>
                      <a:pt x="23" y="152"/>
                    </a:cubicBezTo>
                    <a:cubicBezTo>
                      <a:pt x="38" y="150"/>
                      <a:pt x="54" y="115"/>
                      <a:pt x="64" y="90"/>
                    </a:cubicBezTo>
                    <a:cubicBezTo>
                      <a:pt x="76" y="104"/>
                      <a:pt x="94" y="118"/>
                      <a:pt x="112" y="124"/>
                    </a:cubicBezTo>
                    <a:cubicBezTo>
                      <a:pt x="104" y="118"/>
                      <a:pt x="99" y="110"/>
                      <a:pt x="97" y="103"/>
                    </a:cubicBezTo>
                    <a:cubicBezTo>
                      <a:pt x="111" y="116"/>
                      <a:pt x="132" y="126"/>
                      <a:pt x="153" y="129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9" name="iṡlïde"/>
              <p:cNvSpPr/>
              <p:nvPr/>
            </p:nvSpPr>
            <p:spPr bwMode="auto">
              <a:xfrm>
                <a:off x="8567851" y="2224824"/>
                <a:ext cx="104043" cy="191930"/>
              </a:xfrm>
              <a:custGeom>
                <a:avLst/>
                <a:gdLst>
                  <a:gd name="T0" fmla="*/ 49 w 89"/>
                  <a:gd name="T1" fmla="*/ 71 h 164"/>
                  <a:gd name="T2" fmla="*/ 37 w 89"/>
                  <a:gd name="T3" fmla="*/ 61 h 164"/>
                  <a:gd name="T4" fmla="*/ 48 w 89"/>
                  <a:gd name="T5" fmla="*/ 48 h 164"/>
                  <a:gd name="T6" fmla="*/ 49 w 89"/>
                  <a:gd name="T7" fmla="*/ 48 h 164"/>
                  <a:gd name="T8" fmla="*/ 61 w 89"/>
                  <a:gd name="T9" fmla="*/ 58 h 164"/>
                  <a:gd name="T10" fmla="*/ 50 w 89"/>
                  <a:gd name="T11" fmla="*/ 71 h 164"/>
                  <a:gd name="T12" fmla="*/ 49 w 89"/>
                  <a:gd name="T13" fmla="*/ 71 h 164"/>
                  <a:gd name="T14" fmla="*/ 9 w 89"/>
                  <a:gd name="T15" fmla="*/ 0 h 164"/>
                  <a:gd name="T16" fmla="*/ 24 w 89"/>
                  <a:gd name="T17" fmla="*/ 21 h 164"/>
                  <a:gd name="T18" fmla="*/ 24 w 89"/>
                  <a:gd name="T19" fmla="*/ 21 h 164"/>
                  <a:gd name="T20" fmla="*/ 24 w 89"/>
                  <a:gd name="T21" fmla="*/ 21 h 164"/>
                  <a:gd name="T22" fmla="*/ 24 w 89"/>
                  <a:gd name="T23" fmla="*/ 21 h 164"/>
                  <a:gd name="T24" fmla="*/ 24 w 89"/>
                  <a:gd name="T25" fmla="*/ 21 h 164"/>
                  <a:gd name="T26" fmla="*/ 24 w 89"/>
                  <a:gd name="T27" fmla="*/ 21 h 164"/>
                  <a:gd name="T28" fmla="*/ 24 w 89"/>
                  <a:gd name="T29" fmla="*/ 21 h 164"/>
                  <a:gd name="T30" fmla="*/ 23 w 89"/>
                  <a:gd name="T31" fmla="*/ 21 h 164"/>
                  <a:gd name="T32" fmla="*/ 23 w 89"/>
                  <a:gd name="T33" fmla="*/ 21 h 164"/>
                  <a:gd name="T34" fmla="*/ 7 w 89"/>
                  <a:gd name="T35" fmla="*/ 13 h 164"/>
                  <a:gd name="T36" fmla="*/ 11 w 89"/>
                  <a:gd name="T37" fmla="*/ 58 h 164"/>
                  <a:gd name="T38" fmla="*/ 0 w 89"/>
                  <a:gd name="T39" fmla="*/ 101 h 164"/>
                  <a:gd name="T40" fmla="*/ 15 w 89"/>
                  <a:gd name="T41" fmla="*/ 103 h 164"/>
                  <a:gd name="T42" fmla="*/ 16 w 89"/>
                  <a:gd name="T43" fmla="*/ 117 h 164"/>
                  <a:gd name="T44" fmla="*/ 29 w 89"/>
                  <a:gd name="T45" fmla="*/ 116 h 164"/>
                  <a:gd name="T46" fmla="*/ 43 w 89"/>
                  <a:gd name="T47" fmla="*/ 115 h 164"/>
                  <a:gd name="T48" fmla="*/ 18 w 89"/>
                  <a:gd name="T49" fmla="*/ 141 h 164"/>
                  <a:gd name="T50" fmla="*/ 18 w 89"/>
                  <a:gd name="T51" fmla="*/ 141 h 164"/>
                  <a:gd name="T52" fmla="*/ 20 w 89"/>
                  <a:gd name="T53" fmla="*/ 164 h 164"/>
                  <a:gd name="T54" fmla="*/ 89 w 89"/>
                  <a:gd name="T55" fmla="*/ 86 h 164"/>
                  <a:gd name="T56" fmla="*/ 89 w 89"/>
                  <a:gd name="T57" fmla="*/ 83 h 164"/>
                  <a:gd name="T58" fmla="*/ 89 w 89"/>
                  <a:gd name="T59" fmla="*/ 83 h 164"/>
                  <a:gd name="T60" fmla="*/ 89 w 89"/>
                  <a:gd name="T61" fmla="*/ 81 h 164"/>
                  <a:gd name="T62" fmla="*/ 89 w 89"/>
                  <a:gd name="T63" fmla="*/ 81 h 164"/>
                  <a:gd name="T64" fmla="*/ 87 w 89"/>
                  <a:gd name="T65" fmla="*/ 81 h 164"/>
                  <a:gd name="T66" fmla="*/ 72 w 89"/>
                  <a:gd name="T67" fmla="*/ 68 h 164"/>
                  <a:gd name="T68" fmla="*/ 71 w 89"/>
                  <a:gd name="T69" fmla="*/ 52 h 164"/>
                  <a:gd name="T70" fmla="*/ 84 w 89"/>
                  <a:gd name="T71" fmla="*/ 36 h 164"/>
                  <a:gd name="T72" fmla="*/ 82 w 89"/>
                  <a:gd name="T73" fmla="*/ 21 h 164"/>
                  <a:gd name="T74" fmla="*/ 48 w 89"/>
                  <a:gd name="T75" fmla="*/ 9 h 164"/>
                  <a:gd name="T76" fmla="*/ 65 w 89"/>
                  <a:gd name="T77" fmla="*/ 26 h 164"/>
                  <a:gd name="T78" fmla="*/ 65 w 89"/>
                  <a:gd name="T79" fmla="*/ 26 h 164"/>
                  <a:gd name="T80" fmla="*/ 65 w 89"/>
                  <a:gd name="T81" fmla="*/ 26 h 164"/>
                  <a:gd name="T82" fmla="*/ 9 w 89"/>
                  <a:gd name="T8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9" h="164">
                    <a:moveTo>
                      <a:pt x="49" y="71"/>
                    </a:moveTo>
                    <a:cubicBezTo>
                      <a:pt x="43" y="71"/>
                      <a:pt x="38" y="67"/>
                      <a:pt x="37" y="61"/>
                    </a:cubicBezTo>
                    <a:cubicBezTo>
                      <a:pt x="36" y="54"/>
                      <a:pt x="41" y="48"/>
                      <a:pt x="48" y="48"/>
                    </a:cubicBezTo>
                    <a:cubicBezTo>
                      <a:pt x="48" y="48"/>
                      <a:pt x="48" y="48"/>
                      <a:pt x="49" y="48"/>
                    </a:cubicBezTo>
                    <a:cubicBezTo>
                      <a:pt x="55" y="48"/>
                      <a:pt x="60" y="52"/>
                      <a:pt x="61" y="58"/>
                    </a:cubicBezTo>
                    <a:cubicBezTo>
                      <a:pt x="62" y="64"/>
                      <a:pt x="57" y="70"/>
                      <a:pt x="50" y="71"/>
                    </a:cubicBezTo>
                    <a:cubicBezTo>
                      <a:pt x="50" y="71"/>
                      <a:pt x="49" y="71"/>
                      <a:pt x="49" y="71"/>
                    </a:cubicBezTo>
                    <a:moveTo>
                      <a:pt x="9" y="0"/>
                    </a:moveTo>
                    <a:cubicBezTo>
                      <a:pt x="11" y="7"/>
                      <a:pt x="16" y="15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18" y="19"/>
                      <a:pt x="12" y="16"/>
                      <a:pt x="7" y="1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" y="82"/>
                      <a:pt x="0" y="101"/>
                      <a:pt x="0" y="101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4" y="128"/>
                      <a:pt x="33" y="140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52" y="161"/>
                      <a:pt x="89" y="119"/>
                      <a:pt x="89" y="86"/>
                    </a:cubicBezTo>
                    <a:cubicBezTo>
                      <a:pt x="89" y="85"/>
                      <a:pt x="89" y="84"/>
                      <a:pt x="89" y="83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8" y="81"/>
                      <a:pt x="88" y="81"/>
                      <a:pt x="87" y="81"/>
                    </a:cubicBezTo>
                    <a:cubicBezTo>
                      <a:pt x="79" y="81"/>
                      <a:pt x="73" y="76"/>
                      <a:pt x="72" y="68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0" y="44"/>
                      <a:pt x="76" y="37"/>
                      <a:pt x="84" y="36"/>
                    </a:cubicBezTo>
                    <a:cubicBezTo>
                      <a:pt x="84" y="31"/>
                      <a:pt x="83" y="26"/>
                      <a:pt x="82" y="21"/>
                    </a:cubicBezTo>
                    <a:cubicBezTo>
                      <a:pt x="70" y="20"/>
                      <a:pt x="57" y="16"/>
                      <a:pt x="48" y="9"/>
                    </a:cubicBezTo>
                    <a:cubicBezTo>
                      <a:pt x="51" y="15"/>
                      <a:pt x="57" y="21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44" y="23"/>
                      <a:pt x="23" y="13"/>
                      <a:pt x="9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0" name="íṩ1îḓê"/>
              <p:cNvSpPr/>
              <p:nvPr/>
            </p:nvSpPr>
            <p:spPr bwMode="auto">
              <a:xfrm>
                <a:off x="8587884" y="2359240"/>
                <a:ext cx="31666" cy="30373"/>
              </a:xfrm>
              <a:custGeom>
                <a:avLst/>
                <a:gdLst>
                  <a:gd name="T0" fmla="*/ 26 w 27"/>
                  <a:gd name="T1" fmla="*/ 0 h 26"/>
                  <a:gd name="T2" fmla="*/ 12 w 27"/>
                  <a:gd name="T3" fmla="*/ 1 h 26"/>
                  <a:gd name="T4" fmla="*/ 22 w 27"/>
                  <a:gd name="T5" fmla="*/ 1 h 26"/>
                  <a:gd name="T6" fmla="*/ 22 w 27"/>
                  <a:gd name="T7" fmla="*/ 6 h 26"/>
                  <a:gd name="T8" fmla="*/ 18 w 27"/>
                  <a:gd name="T9" fmla="*/ 10 h 26"/>
                  <a:gd name="T10" fmla="*/ 0 w 27"/>
                  <a:gd name="T11" fmla="*/ 11 h 26"/>
                  <a:gd name="T12" fmla="*/ 1 w 27"/>
                  <a:gd name="T13" fmla="*/ 26 h 26"/>
                  <a:gd name="T14" fmla="*/ 1 w 27"/>
                  <a:gd name="T15" fmla="*/ 26 h 26"/>
                  <a:gd name="T16" fmla="*/ 26 w 27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6" y="0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8"/>
                      <a:pt x="21" y="10"/>
                      <a:pt x="18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6" y="25"/>
                      <a:pt x="27" y="13"/>
                      <a:pt x="26" y="0"/>
                    </a:cubicBezTo>
                  </a:path>
                </a:pathLst>
              </a:custGeom>
              <a:solidFill>
                <a:srgbClr val="EC5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1" name="ïSḷíḓe"/>
              <p:cNvSpPr/>
              <p:nvPr/>
            </p:nvSpPr>
            <p:spPr bwMode="auto">
              <a:xfrm>
                <a:off x="8586592" y="2360532"/>
                <a:ext cx="27142" cy="11632"/>
              </a:xfrm>
              <a:custGeom>
                <a:avLst/>
                <a:gdLst>
                  <a:gd name="T0" fmla="*/ 23 w 23"/>
                  <a:gd name="T1" fmla="*/ 0 h 10"/>
                  <a:gd name="T2" fmla="*/ 13 w 23"/>
                  <a:gd name="T3" fmla="*/ 0 h 10"/>
                  <a:gd name="T4" fmla="*/ 0 w 23"/>
                  <a:gd name="T5" fmla="*/ 1 h 10"/>
                  <a:gd name="T6" fmla="*/ 1 w 23"/>
                  <a:gd name="T7" fmla="*/ 10 h 10"/>
                  <a:gd name="T8" fmla="*/ 19 w 23"/>
                  <a:gd name="T9" fmla="*/ 9 h 10"/>
                  <a:gd name="T10" fmla="*/ 23 w 23"/>
                  <a:gd name="T11" fmla="*/ 5 h 10"/>
                  <a:gd name="T12" fmla="*/ 23 w 2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0">
                    <a:moveTo>
                      <a:pt x="2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2" y="9"/>
                      <a:pt x="23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FA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2" name="îşlîḍê"/>
              <p:cNvSpPr/>
              <p:nvPr/>
            </p:nvSpPr>
            <p:spPr bwMode="auto">
              <a:xfrm>
                <a:off x="8664139" y="2249381"/>
                <a:ext cx="3231" cy="17448"/>
              </a:xfrm>
              <a:custGeom>
                <a:avLst/>
                <a:gdLst>
                  <a:gd name="T0" fmla="*/ 0 w 3"/>
                  <a:gd name="T1" fmla="*/ 0 h 15"/>
                  <a:gd name="T2" fmla="*/ 2 w 3"/>
                  <a:gd name="T3" fmla="*/ 15 h 15"/>
                  <a:gd name="T4" fmla="*/ 3 w 3"/>
                  <a:gd name="T5" fmla="*/ 15 h 15"/>
                  <a:gd name="T6" fmla="*/ 3 w 3"/>
                  <a:gd name="T7" fmla="*/ 15 h 15"/>
                  <a:gd name="T8" fmla="*/ 3 w 3"/>
                  <a:gd name="T9" fmla="*/ 15 h 15"/>
                  <a:gd name="T10" fmla="*/ 1 w 3"/>
                  <a:gd name="T11" fmla="*/ 0 h 15"/>
                  <a:gd name="T12" fmla="*/ 0 w 3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5">
                    <a:moveTo>
                      <a:pt x="0" y="0"/>
                    </a:moveTo>
                    <a:cubicBezTo>
                      <a:pt x="1" y="5"/>
                      <a:pt x="2" y="10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3" name="îṣļiḍè"/>
              <p:cNvSpPr/>
              <p:nvPr/>
            </p:nvSpPr>
            <p:spPr bwMode="auto">
              <a:xfrm>
                <a:off x="8649922" y="2266829"/>
                <a:ext cx="37481" cy="52991"/>
              </a:xfrm>
              <a:custGeom>
                <a:avLst/>
                <a:gdLst>
                  <a:gd name="T0" fmla="*/ 15 w 32"/>
                  <a:gd name="T1" fmla="*/ 0 h 45"/>
                  <a:gd name="T2" fmla="*/ 15 w 32"/>
                  <a:gd name="T3" fmla="*/ 0 h 45"/>
                  <a:gd name="T4" fmla="*/ 15 w 32"/>
                  <a:gd name="T5" fmla="*/ 0 h 45"/>
                  <a:gd name="T6" fmla="*/ 14 w 32"/>
                  <a:gd name="T7" fmla="*/ 0 h 45"/>
                  <a:gd name="T8" fmla="*/ 1 w 32"/>
                  <a:gd name="T9" fmla="*/ 16 h 45"/>
                  <a:gd name="T10" fmla="*/ 2 w 32"/>
                  <a:gd name="T11" fmla="*/ 32 h 45"/>
                  <a:gd name="T12" fmla="*/ 17 w 32"/>
                  <a:gd name="T13" fmla="*/ 45 h 45"/>
                  <a:gd name="T14" fmla="*/ 19 w 32"/>
                  <a:gd name="T15" fmla="*/ 45 h 45"/>
                  <a:gd name="T16" fmla="*/ 19 w 32"/>
                  <a:gd name="T17" fmla="*/ 45 h 45"/>
                  <a:gd name="T18" fmla="*/ 32 w 32"/>
                  <a:gd name="T19" fmla="*/ 30 h 45"/>
                  <a:gd name="T20" fmla="*/ 32 w 32"/>
                  <a:gd name="T21" fmla="*/ 29 h 45"/>
                  <a:gd name="T22" fmla="*/ 31 w 32"/>
                  <a:gd name="T23" fmla="*/ 14 h 45"/>
                  <a:gd name="T24" fmla="*/ 31 w 32"/>
                  <a:gd name="T25" fmla="*/ 14 h 45"/>
                  <a:gd name="T26" fmla="*/ 30 w 32"/>
                  <a:gd name="T27" fmla="*/ 10 h 45"/>
                  <a:gd name="T28" fmla="*/ 17 w 32"/>
                  <a:gd name="T29" fmla="*/ 0 h 45"/>
                  <a:gd name="T30" fmla="*/ 15 w 32"/>
                  <a:gd name="T3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" h="45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6" y="1"/>
                      <a:pt x="0" y="8"/>
                      <a:pt x="1" y="16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40"/>
                      <a:pt x="9" y="45"/>
                      <a:pt x="17" y="45"/>
                    </a:cubicBezTo>
                    <a:cubicBezTo>
                      <a:pt x="18" y="45"/>
                      <a:pt x="18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6" y="45"/>
                      <a:pt x="32" y="38"/>
                      <a:pt x="32" y="30"/>
                    </a:cubicBezTo>
                    <a:cubicBezTo>
                      <a:pt x="32" y="30"/>
                      <a:pt x="32" y="30"/>
                      <a:pt x="32" y="29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2"/>
                      <a:pt x="30" y="11"/>
                      <a:pt x="30" y="10"/>
                    </a:cubicBezTo>
                    <a:cubicBezTo>
                      <a:pt x="28" y="4"/>
                      <a:pt x="23" y="0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4" name="ïşľídè"/>
              <p:cNvSpPr/>
              <p:nvPr/>
            </p:nvSpPr>
            <p:spPr bwMode="auto">
              <a:xfrm>
                <a:off x="8575606" y="2224824"/>
                <a:ext cx="89179" cy="30373"/>
              </a:xfrm>
              <a:custGeom>
                <a:avLst/>
                <a:gdLst>
                  <a:gd name="T0" fmla="*/ 17 w 76"/>
                  <a:gd name="T1" fmla="*/ 21 h 26"/>
                  <a:gd name="T2" fmla="*/ 17 w 76"/>
                  <a:gd name="T3" fmla="*/ 21 h 26"/>
                  <a:gd name="T4" fmla="*/ 17 w 76"/>
                  <a:gd name="T5" fmla="*/ 21 h 26"/>
                  <a:gd name="T6" fmla="*/ 17 w 76"/>
                  <a:gd name="T7" fmla="*/ 21 h 26"/>
                  <a:gd name="T8" fmla="*/ 17 w 76"/>
                  <a:gd name="T9" fmla="*/ 21 h 26"/>
                  <a:gd name="T10" fmla="*/ 17 w 76"/>
                  <a:gd name="T11" fmla="*/ 21 h 26"/>
                  <a:gd name="T12" fmla="*/ 17 w 76"/>
                  <a:gd name="T13" fmla="*/ 21 h 26"/>
                  <a:gd name="T14" fmla="*/ 16 w 76"/>
                  <a:gd name="T15" fmla="*/ 21 h 26"/>
                  <a:gd name="T16" fmla="*/ 17 w 76"/>
                  <a:gd name="T17" fmla="*/ 21 h 26"/>
                  <a:gd name="T18" fmla="*/ 16 w 76"/>
                  <a:gd name="T19" fmla="*/ 21 h 26"/>
                  <a:gd name="T20" fmla="*/ 0 w 76"/>
                  <a:gd name="T21" fmla="*/ 13 h 26"/>
                  <a:gd name="T22" fmla="*/ 0 w 76"/>
                  <a:gd name="T23" fmla="*/ 13 h 26"/>
                  <a:gd name="T24" fmla="*/ 16 w 76"/>
                  <a:gd name="T25" fmla="*/ 21 h 26"/>
                  <a:gd name="T26" fmla="*/ 0 w 76"/>
                  <a:gd name="T27" fmla="*/ 13 h 26"/>
                  <a:gd name="T28" fmla="*/ 41 w 76"/>
                  <a:gd name="T29" fmla="*/ 9 h 26"/>
                  <a:gd name="T30" fmla="*/ 41 w 76"/>
                  <a:gd name="T31" fmla="*/ 9 h 26"/>
                  <a:gd name="T32" fmla="*/ 75 w 76"/>
                  <a:gd name="T33" fmla="*/ 21 h 26"/>
                  <a:gd name="T34" fmla="*/ 76 w 76"/>
                  <a:gd name="T35" fmla="*/ 21 h 26"/>
                  <a:gd name="T36" fmla="*/ 76 w 76"/>
                  <a:gd name="T37" fmla="*/ 21 h 26"/>
                  <a:gd name="T38" fmla="*/ 41 w 76"/>
                  <a:gd name="T39" fmla="*/ 9 h 26"/>
                  <a:gd name="T40" fmla="*/ 2 w 76"/>
                  <a:gd name="T41" fmla="*/ 0 h 26"/>
                  <a:gd name="T42" fmla="*/ 2 w 76"/>
                  <a:gd name="T43" fmla="*/ 0 h 26"/>
                  <a:gd name="T44" fmla="*/ 58 w 76"/>
                  <a:gd name="T45" fmla="*/ 26 h 26"/>
                  <a:gd name="T46" fmla="*/ 58 w 76"/>
                  <a:gd name="T47" fmla="*/ 26 h 26"/>
                  <a:gd name="T48" fmla="*/ 2 w 76"/>
                  <a:gd name="T4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26">
                    <a:moveTo>
                      <a:pt x="17" y="21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moveTo>
                      <a:pt x="17" y="21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moveTo>
                      <a:pt x="16" y="21"/>
                    </a:moveTo>
                    <a:cubicBezTo>
                      <a:pt x="16" y="21"/>
                      <a:pt x="17" y="21"/>
                      <a:pt x="17" y="21"/>
                    </a:cubicBezTo>
                    <a:cubicBezTo>
                      <a:pt x="17" y="21"/>
                      <a:pt x="16" y="21"/>
                      <a:pt x="16" y="21"/>
                    </a:cubicBezTo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5" y="16"/>
                      <a:pt x="11" y="19"/>
                      <a:pt x="16" y="21"/>
                    </a:cubicBezTo>
                    <a:cubicBezTo>
                      <a:pt x="11" y="19"/>
                      <a:pt x="5" y="16"/>
                      <a:pt x="0" y="13"/>
                    </a:cubicBezTo>
                    <a:moveTo>
                      <a:pt x="41" y="9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50" y="16"/>
                      <a:pt x="63" y="20"/>
                      <a:pt x="75" y="21"/>
                    </a:cubicBezTo>
                    <a:cubicBezTo>
                      <a:pt x="75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64" y="20"/>
                      <a:pt x="51" y="16"/>
                      <a:pt x="41" y="9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6" y="13"/>
                      <a:pt x="37" y="23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37" y="23"/>
                      <a:pt x="16" y="13"/>
                      <a:pt x="2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5" name="í$ḻiḍè"/>
              <p:cNvSpPr/>
              <p:nvPr/>
            </p:nvSpPr>
            <p:spPr bwMode="auto">
              <a:xfrm>
                <a:off x="8523262" y="2288155"/>
                <a:ext cx="29080" cy="27788"/>
              </a:xfrm>
              <a:custGeom>
                <a:avLst/>
                <a:gdLst>
                  <a:gd name="T0" fmla="*/ 12 w 25"/>
                  <a:gd name="T1" fmla="*/ 0 h 24"/>
                  <a:gd name="T2" fmla="*/ 11 w 25"/>
                  <a:gd name="T3" fmla="*/ 0 h 24"/>
                  <a:gd name="T4" fmla="*/ 0 w 25"/>
                  <a:gd name="T5" fmla="*/ 13 h 24"/>
                  <a:gd name="T6" fmla="*/ 12 w 25"/>
                  <a:gd name="T7" fmla="*/ 24 h 24"/>
                  <a:gd name="T8" fmla="*/ 14 w 25"/>
                  <a:gd name="T9" fmla="*/ 24 h 24"/>
                  <a:gd name="T10" fmla="*/ 24 w 25"/>
                  <a:gd name="T11" fmla="*/ 11 h 24"/>
                  <a:gd name="T12" fmla="*/ 12 w 2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4">
                    <a:moveTo>
                      <a:pt x="12" y="0"/>
                    </a:moveTo>
                    <a:cubicBezTo>
                      <a:pt x="12" y="0"/>
                      <a:pt x="11" y="0"/>
                      <a:pt x="11" y="0"/>
                    </a:cubicBezTo>
                    <a:cubicBezTo>
                      <a:pt x="4" y="1"/>
                      <a:pt x="0" y="7"/>
                      <a:pt x="0" y="13"/>
                    </a:cubicBezTo>
                    <a:cubicBezTo>
                      <a:pt x="1" y="19"/>
                      <a:pt x="6" y="24"/>
                      <a:pt x="12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20" y="23"/>
                      <a:pt x="25" y="17"/>
                      <a:pt x="24" y="11"/>
                    </a:cubicBezTo>
                    <a:cubicBezTo>
                      <a:pt x="23" y="5"/>
                      <a:pt x="18" y="0"/>
                      <a:pt x="12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6" name="isḻíḍé"/>
              <p:cNvSpPr/>
              <p:nvPr/>
            </p:nvSpPr>
            <p:spPr bwMode="auto">
              <a:xfrm>
                <a:off x="8521969" y="2282985"/>
                <a:ext cx="30373" cy="31019"/>
              </a:xfrm>
              <a:custGeom>
                <a:avLst/>
                <a:gdLst>
                  <a:gd name="T0" fmla="*/ 25 w 26"/>
                  <a:gd name="T1" fmla="*/ 12 h 26"/>
                  <a:gd name="T2" fmla="*/ 14 w 26"/>
                  <a:gd name="T3" fmla="*/ 25 h 26"/>
                  <a:gd name="T4" fmla="*/ 1 w 26"/>
                  <a:gd name="T5" fmla="*/ 14 h 26"/>
                  <a:gd name="T6" fmla="*/ 12 w 26"/>
                  <a:gd name="T7" fmla="*/ 1 h 26"/>
                  <a:gd name="T8" fmla="*/ 25 w 26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6">
                    <a:moveTo>
                      <a:pt x="25" y="12"/>
                    </a:moveTo>
                    <a:cubicBezTo>
                      <a:pt x="26" y="18"/>
                      <a:pt x="21" y="24"/>
                      <a:pt x="14" y="25"/>
                    </a:cubicBezTo>
                    <a:cubicBezTo>
                      <a:pt x="8" y="26"/>
                      <a:pt x="2" y="21"/>
                      <a:pt x="1" y="14"/>
                    </a:cubicBezTo>
                    <a:cubicBezTo>
                      <a:pt x="0" y="8"/>
                      <a:pt x="5" y="2"/>
                      <a:pt x="12" y="1"/>
                    </a:cubicBezTo>
                    <a:cubicBezTo>
                      <a:pt x="18" y="0"/>
                      <a:pt x="24" y="5"/>
                      <a:pt x="25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7" name="iş1íḑé"/>
              <p:cNvSpPr/>
              <p:nvPr/>
            </p:nvSpPr>
            <p:spPr bwMode="auto">
              <a:xfrm>
                <a:off x="8538125" y="2290094"/>
                <a:ext cx="7109" cy="7109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2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4"/>
                      <a:pt x="5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" y="0"/>
                      <a:pt x="5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8" name="îṩḻíḋè"/>
              <p:cNvSpPr/>
              <p:nvPr/>
            </p:nvSpPr>
            <p:spPr bwMode="auto">
              <a:xfrm>
                <a:off x="8507752" y="2275876"/>
                <a:ext cx="45882" cy="15510"/>
              </a:xfrm>
              <a:custGeom>
                <a:avLst/>
                <a:gdLst>
                  <a:gd name="T0" fmla="*/ 39 w 39"/>
                  <a:gd name="T1" fmla="*/ 8 h 13"/>
                  <a:gd name="T2" fmla="*/ 24 w 39"/>
                  <a:gd name="T3" fmla="*/ 0 h 13"/>
                  <a:gd name="T4" fmla="*/ 8 w 39"/>
                  <a:gd name="T5" fmla="*/ 9 h 13"/>
                  <a:gd name="T6" fmla="*/ 7 w 39"/>
                  <a:gd name="T7" fmla="*/ 9 h 13"/>
                  <a:gd name="T8" fmla="*/ 7 w 39"/>
                  <a:gd name="T9" fmla="*/ 9 h 13"/>
                  <a:gd name="T10" fmla="*/ 4 w 39"/>
                  <a:gd name="T11" fmla="*/ 9 h 13"/>
                  <a:gd name="T12" fmla="*/ 1 w 39"/>
                  <a:gd name="T13" fmla="*/ 7 h 13"/>
                  <a:gd name="T14" fmla="*/ 0 w 39"/>
                  <a:gd name="T15" fmla="*/ 7 h 13"/>
                  <a:gd name="T16" fmla="*/ 0 w 39"/>
                  <a:gd name="T17" fmla="*/ 7 h 13"/>
                  <a:gd name="T18" fmla="*/ 1 w 39"/>
                  <a:gd name="T19" fmla="*/ 9 h 13"/>
                  <a:gd name="T20" fmla="*/ 3 w 39"/>
                  <a:gd name="T21" fmla="*/ 11 h 13"/>
                  <a:gd name="T22" fmla="*/ 6 w 39"/>
                  <a:gd name="T23" fmla="*/ 13 h 13"/>
                  <a:gd name="T24" fmla="*/ 7 w 39"/>
                  <a:gd name="T25" fmla="*/ 13 h 13"/>
                  <a:gd name="T26" fmla="*/ 8 w 39"/>
                  <a:gd name="T27" fmla="*/ 13 h 13"/>
                  <a:gd name="T28" fmla="*/ 9 w 39"/>
                  <a:gd name="T29" fmla="*/ 12 h 13"/>
                  <a:gd name="T30" fmla="*/ 24 w 39"/>
                  <a:gd name="T31" fmla="*/ 3 h 13"/>
                  <a:gd name="T32" fmla="*/ 36 w 39"/>
                  <a:gd name="T33" fmla="*/ 10 h 13"/>
                  <a:gd name="T34" fmla="*/ 38 w 39"/>
                  <a:gd name="T35" fmla="*/ 10 h 13"/>
                  <a:gd name="T36" fmla="*/ 39 w 39"/>
                  <a:gd name="T3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13">
                    <a:moveTo>
                      <a:pt x="39" y="8"/>
                    </a:moveTo>
                    <a:cubicBezTo>
                      <a:pt x="36" y="3"/>
                      <a:pt x="30" y="0"/>
                      <a:pt x="24" y="0"/>
                    </a:cubicBezTo>
                    <a:cubicBezTo>
                      <a:pt x="20" y="0"/>
                      <a:pt x="13" y="1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2" y="8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4" y="12"/>
                      <a:pt x="5" y="12"/>
                      <a:pt x="6" y="13"/>
                    </a:cubicBezTo>
                    <a:cubicBezTo>
                      <a:pt x="6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3"/>
                      <a:pt x="9" y="12"/>
                    </a:cubicBezTo>
                    <a:cubicBezTo>
                      <a:pt x="13" y="6"/>
                      <a:pt x="18" y="3"/>
                      <a:pt x="24" y="3"/>
                    </a:cubicBezTo>
                    <a:cubicBezTo>
                      <a:pt x="29" y="3"/>
                      <a:pt x="34" y="6"/>
                      <a:pt x="36" y="10"/>
                    </a:cubicBezTo>
                    <a:cubicBezTo>
                      <a:pt x="36" y="10"/>
                      <a:pt x="37" y="11"/>
                      <a:pt x="38" y="10"/>
                    </a:cubicBezTo>
                    <a:cubicBezTo>
                      <a:pt x="39" y="10"/>
                      <a:pt x="39" y="9"/>
                      <a:pt x="39" y="8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9" name="îṩ1ïḓé"/>
              <p:cNvSpPr/>
              <p:nvPr/>
            </p:nvSpPr>
            <p:spPr bwMode="auto">
              <a:xfrm>
                <a:off x="8609856" y="2281047"/>
                <a:ext cx="30373" cy="26496"/>
              </a:xfrm>
              <a:custGeom>
                <a:avLst/>
                <a:gdLst>
                  <a:gd name="T0" fmla="*/ 13 w 26"/>
                  <a:gd name="T1" fmla="*/ 0 h 23"/>
                  <a:gd name="T2" fmla="*/ 12 w 26"/>
                  <a:gd name="T3" fmla="*/ 0 h 23"/>
                  <a:gd name="T4" fmla="*/ 1 w 26"/>
                  <a:gd name="T5" fmla="*/ 13 h 23"/>
                  <a:gd name="T6" fmla="*/ 13 w 26"/>
                  <a:gd name="T7" fmla="*/ 23 h 23"/>
                  <a:gd name="T8" fmla="*/ 14 w 26"/>
                  <a:gd name="T9" fmla="*/ 23 h 23"/>
                  <a:gd name="T10" fmla="*/ 25 w 26"/>
                  <a:gd name="T11" fmla="*/ 10 h 23"/>
                  <a:gd name="T12" fmla="*/ 13 w 26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3">
                    <a:moveTo>
                      <a:pt x="1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1" y="13"/>
                    </a:cubicBezTo>
                    <a:cubicBezTo>
                      <a:pt x="2" y="19"/>
                      <a:pt x="7" y="23"/>
                      <a:pt x="13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21" y="22"/>
                      <a:pt x="26" y="16"/>
                      <a:pt x="25" y="10"/>
                    </a:cubicBezTo>
                    <a:cubicBezTo>
                      <a:pt x="24" y="4"/>
                      <a:pt x="19" y="0"/>
                      <a:pt x="13" y="0"/>
                    </a:cubicBezTo>
                  </a:path>
                </a:pathLst>
              </a:custGeom>
              <a:solidFill>
                <a:srgbClr val="EA9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0" name="íṥ1îďé"/>
              <p:cNvSpPr/>
              <p:nvPr/>
            </p:nvSpPr>
            <p:spPr bwMode="auto">
              <a:xfrm>
                <a:off x="8609856" y="2275876"/>
                <a:ext cx="29080" cy="29726"/>
              </a:xfrm>
              <a:custGeom>
                <a:avLst/>
                <a:gdLst>
                  <a:gd name="T0" fmla="*/ 24 w 25"/>
                  <a:gd name="T1" fmla="*/ 11 h 25"/>
                  <a:gd name="T2" fmla="*/ 14 w 25"/>
                  <a:gd name="T3" fmla="*/ 24 h 25"/>
                  <a:gd name="T4" fmla="*/ 1 w 25"/>
                  <a:gd name="T5" fmla="*/ 14 h 25"/>
                  <a:gd name="T6" fmla="*/ 11 w 25"/>
                  <a:gd name="T7" fmla="*/ 1 h 25"/>
                  <a:gd name="T8" fmla="*/ 24 w 25"/>
                  <a:gd name="T9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4" y="11"/>
                    </a:moveTo>
                    <a:cubicBezTo>
                      <a:pt x="25" y="17"/>
                      <a:pt x="21" y="23"/>
                      <a:pt x="14" y="24"/>
                    </a:cubicBezTo>
                    <a:cubicBezTo>
                      <a:pt x="8" y="25"/>
                      <a:pt x="2" y="20"/>
                      <a:pt x="1" y="14"/>
                    </a:cubicBezTo>
                    <a:cubicBezTo>
                      <a:pt x="0" y="7"/>
                      <a:pt x="5" y="1"/>
                      <a:pt x="11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1" name="íṣļïḍè"/>
              <p:cNvSpPr/>
              <p:nvPr/>
            </p:nvSpPr>
            <p:spPr bwMode="auto">
              <a:xfrm>
                <a:off x="8625365" y="2282339"/>
                <a:ext cx="7755" cy="7755"/>
              </a:xfrm>
              <a:custGeom>
                <a:avLst/>
                <a:gdLst>
                  <a:gd name="T0" fmla="*/ 6 w 7"/>
                  <a:gd name="T1" fmla="*/ 3 h 7"/>
                  <a:gd name="T2" fmla="*/ 4 w 7"/>
                  <a:gd name="T3" fmla="*/ 6 h 7"/>
                  <a:gd name="T4" fmla="*/ 0 w 7"/>
                  <a:gd name="T5" fmla="*/ 4 h 7"/>
                  <a:gd name="T6" fmla="*/ 3 w 7"/>
                  <a:gd name="T7" fmla="*/ 0 h 7"/>
                  <a:gd name="T8" fmla="*/ 6 w 7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5"/>
                      <a:pt x="5" y="6"/>
                      <a:pt x="4" y="6"/>
                    </a:cubicBezTo>
                    <a:cubicBezTo>
                      <a:pt x="2" y="7"/>
                      <a:pt x="1" y="5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2" name="i$lidè"/>
              <p:cNvSpPr/>
              <p:nvPr/>
            </p:nvSpPr>
            <p:spPr bwMode="auto">
              <a:xfrm>
                <a:off x="8606625" y="2268122"/>
                <a:ext cx="44590" cy="14863"/>
              </a:xfrm>
              <a:custGeom>
                <a:avLst/>
                <a:gdLst>
                  <a:gd name="T0" fmla="*/ 1 w 38"/>
                  <a:gd name="T1" fmla="*/ 11 h 13"/>
                  <a:gd name="T2" fmla="*/ 14 w 38"/>
                  <a:gd name="T3" fmla="*/ 1 h 13"/>
                  <a:gd name="T4" fmla="*/ 31 w 38"/>
                  <a:gd name="T5" fmla="*/ 7 h 13"/>
                  <a:gd name="T6" fmla="*/ 31 w 38"/>
                  <a:gd name="T7" fmla="*/ 7 h 13"/>
                  <a:gd name="T8" fmla="*/ 32 w 38"/>
                  <a:gd name="T9" fmla="*/ 7 h 13"/>
                  <a:gd name="T10" fmla="*/ 34 w 38"/>
                  <a:gd name="T11" fmla="*/ 6 h 13"/>
                  <a:gd name="T12" fmla="*/ 38 w 38"/>
                  <a:gd name="T13" fmla="*/ 3 h 13"/>
                  <a:gd name="T14" fmla="*/ 38 w 38"/>
                  <a:gd name="T15" fmla="*/ 3 h 13"/>
                  <a:gd name="T16" fmla="*/ 38 w 38"/>
                  <a:gd name="T17" fmla="*/ 4 h 13"/>
                  <a:gd name="T18" fmla="*/ 38 w 38"/>
                  <a:gd name="T19" fmla="*/ 5 h 13"/>
                  <a:gd name="T20" fmla="*/ 36 w 38"/>
                  <a:gd name="T21" fmla="*/ 8 h 13"/>
                  <a:gd name="T22" fmla="*/ 33 w 38"/>
                  <a:gd name="T23" fmla="*/ 10 h 13"/>
                  <a:gd name="T24" fmla="*/ 32 w 38"/>
                  <a:gd name="T25" fmla="*/ 10 h 13"/>
                  <a:gd name="T26" fmla="*/ 32 w 38"/>
                  <a:gd name="T27" fmla="*/ 11 h 13"/>
                  <a:gd name="T28" fmla="*/ 30 w 38"/>
                  <a:gd name="T29" fmla="*/ 10 h 13"/>
                  <a:gd name="T30" fmla="*/ 14 w 38"/>
                  <a:gd name="T31" fmla="*/ 3 h 13"/>
                  <a:gd name="T32" fmla="*/ 3 w 38"/>
                  <a:gd name="T33" fmla="*/ 12 h 13"/>
                  <a:gd name="T34" fmla="*/ 1 w 38"/>
                  <a:gd name="T35" fmla="*/ 13 h 13"/>
                  <a:gd name="T36" fmla="*/ 1 w 38"/>
                  <a:gd name="T3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13">
                    <a:moveTo>
                      <a:pt x="1" y="11"/>
                    </a:moveTo>
                    <a:cubicBezTo>
                      <a:pt x="2" y="6"/>
                      <a:pt x="7" y="2"/>
                      <a:pt x="14" y="1"/>
                    </a:cubicBezTo>
                    <a:cubicBezTo>
                      <a:pt x="17" y="0"/>
                      <a:pt x="24" y="0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3" y="7"/>
                      <a:pt x="34" y="6"/>
                      <a:pt x="34" y="6"/>
                    </a:cubicBezTo>
                    <a:cubicBezTo>
                      <a:pt x="36" y="5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5"/>
                    </a:cubicBezTo>
                    <a:cubicBezTo>
                      <a:pt x="37" y="6"/>
                      <a:pt x="37" y="7"/>
                      <a:pt x="36" y="8"/>
                    </a:cubicBezTo>
                    <a:cubicBezTo>
                      <a:pt x="35" y="9"/>
                      <a:pt x="34" y="9"/>
                      <a:pt x="33" y="10"/>
                    </a:cubicBezTo>
                    <a:cubicBezTo>
                      <a:pt x="33" y="10"/>
                      <a:pt x="33" y="10"/>
                      <a:pt x="32" y="1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1" y="11"/>
                      <a:pt x="30" y="10"/>
                      <a:pt x="30" y="10"/>
                    </a:cubicBezTo>
                    <a:cubicBezTo>
                      <a:pt x="25" y="5"/>
                      <a:pt x="20" y="2"/>
                      <a:pt x="14" y="3"/>
                    </a:cubicBezTo>
                    <a:cubicBezTo>
                      <a:pt x="9" y="4"/>
                      <a:pt x="5" y="8"/>
                      <a:pt x="3" y="12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0" y="12"/>
                      <a:pt x="1" y="11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3" name="iṡľïḑé"/>
              <p:cNvSpPr/>
              <p:nvPr/>
            </p:nvSpPr>
            <p:spPr bwMode="auto">
              <a:xfrm>
                <a:off x="7746497" y="3345384"/>
                <a:ext cx="404538" cy="54283"/>
              </a:xfrm>
              <a:prstGeom prst="ellipse">
                <a:avLst/>
              </a:pr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4" name="ís1îḍe"/>
              <p:cNvSpPr/>
              <p:nvPr/>
            </p:nvSpPr>
            <p:spPr bwMode="auto">
              <a:xfrm>
                <a:off x="7900945" y="2420631"/>
                <a:ext cx="95642" cy="36189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5" name="íṩliďê"/>
              <p:cNvSpPr/>
              <p:nvPr/>
            </p:nvSpPr>
            <p:spPr bwMode="auto">
              <a:xfrm>
                <a:off x="7900945" y="2420631"/>
                <a:ext cx="95642" cy="36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6" name="íṩḻîdê"/>
              <p:cNvSpPr/>
              <p:nvPr/>
            </p:nvSpPr>
            <p:spPr bwMode="auto">
              <a:xfrm>
                <a:off x="7908054" y="2394783"/>
                <a:ext cx="81425" cy="152510"/>
              </a:xfrm>
              <a:prstGeom prst="rect">
                <a:avLst/>
              </a:pr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7" name="išḻîḋê"/>
              <p:cNvSpPr/>
              <p:nvPr/>
            </p:nvSpPr>
            <p:spPr bwMode="auto">
              <a:xfrm>
                <a:off x="7908054" y="2394783"/>
                <a:ext cx="81425" cy="152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8" name="iṥľîḑè"/>
              <p:cNvSpPr/>
              <p:nvPr/>
            </p:nvSpPr>
            <p:spPr bwMode="auto">
              <a:xfrm>
                <a:off x="7908054" y="2402537"/>
                <a:ext cx="81425" cy="32958"/>
              </a:xfrm>
              <a:custGeom>
                <a:avLst/>
                <a:gdLst>
                  <a:gd name="T0" fmla="*/ 69 w 69"/>
                  <a:gd name="T1" fmla="*/ 0 h 28"/>
                  <a:gd name="T2" fmla="*/ 40 w 69"/>
                  <a:gd name="T3" fmla="*/ 9 h 28"/>
                  <a:gd name="T4" fmla="*/ 33 w 69"/>
                  <a:gd name="T5" fmla="*/ 9 h 28"/>
                  <a:gd name="T6" fmla="*/ 0 w 69"/>
                  <a:gd name="T7" fmla="*/ 2 h 28"/>
                  <a:gd name="T8" fmla="*/ 0 w 69"/>
                  <a:gd name="T9" fmla="*/ 4 h 28"/>
                  <a:gd name="T10" fmla="*/ 69 w 69"/>
                  <a:gd name="T11" fmla="*/ 28 h 28"/>
                  <a:gd name="T12" fmla="*/ 69 w 69"/>
                  <a:gd name="T13" fmla="*/ 15 h 28"/>
                  <a:gd name="T14" fmla="*/ 69 w 69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8">
                    <a:moveTo>
                      <a:pt x="69" y="0"/>
                    </a:moveTo>
                    <a:cubicBezTo>
                      <a:pt x="60" y="5"/>
                      <a:pt x="50" y="8"/>
                      <a:pt x="40" y="9"/>
                    </a:cubicBezTo>
                    <a:cubicBezTo>
                      <a:pt x="37" y="9"/>
                      <a:pt x="35" y="9"/>
                      <a:pt x="33" y="9"/>
                    </a:cubicBezTo>
                    <a:cubicBezTo>
                      <a:pt x="21" y="9"/>
                      <a:pt x="10" y="7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9" name="íṥḻíḋê"/>
              <p:cNvSpPr/>
              <p:nvPr/>
            </p:nvSpPr>
            <p:spPr bwMode="auto">
              <a:xfrm>
                <a:off x="7834384" y="2819354"/>
                <a:ext cx="228764" cy="525384"/>
              </a:xfrm>
              <a:custGeom>
                <a:avLst/>
                <a:gdLst>
                  <a:gd name="T0" fmla="*/ 0 w 354"/>
                  <a:gd name="T1" fmla="*/ 119 h 813"/>
                  <a:gd name="T2" fmla="*/ 0 w 354"/>
                  <a:gd name="T3" fmla="*/ 813 h 813"/>
                  <a:gd name="T4" fmla="*/ 143 w 354"/>
                  <a:gd name="T5" fmla="*/ 813 h 813"/>
                  <a:gd name="T6" fmla="*/ 160 w 354"/>
                  <a:gd name="T7" fmla="*/ 119 h 813"/>
                  <a:gd name="T8" fmla="*/ 194 w 354"/>
                  <a:gd name="T9" fmla="*/ 119 h 813"/>
                  <a:gd name="T10" fmla="*/ 211 w 354"/>
                  <a:gd name="T11" fmla="*/ 813 h 813"/>
                  <a:gd name="T12" fmla="*/ 354 w 354"/>
                  <a:gd name="T13" fmla="*/ 813 h 813"/>
                  <a:gd name="T14" fmla="*/ 354 w 354"/>
                  <a:gd name="T15" fmla="*/ 119 h 813"/>
                  <a:gd name="T16" fmla="*/ 354 w 354"/>
                  <a:gd name="T17" fmla="*/ 0 h 813"/>
                  <a:gd name="T18" fmla="*/ 200 w 354"/>
                  <a:gd name="T19" fmla="*/ 0 h 813"/>
                  <a:gd name="T20" fmla="*/ 154 w 354"/>
                  <a:gd name="T21" fmla="*/ 0 h 813"/>
                  <a:gd name="T22" fmla="*/ 0 w 354"/>
                  <a:gd name="T23" fmla="*/ 0 h 813"/>
                  <a:gd name="T24" fmla="*/ 0 w 354"/>
                  <a:gd name="T25" fmla="*/ 119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4" h="813">
                    <a:moveTo>
                      <a:pt x="0" y="119"/>
                    </a:moveTo>
                    <a:lnTo>
                      <a:pt x="0" y="813"/>
                    </a:lnTo>
                    <a:lnTo>
                      <a:pt x="143" y="813"/>
                    </a:lnTo>
                    <a:lnTo>
                      <a:pt x="160" y="119"/>
                    </a:lnTo>
                    <a:lnTo>
                      <a:pt x="194" y="119"/>
                    </a:lnTo>
                    <a:lnTo>
                      <a:pt x="211" y="813"/>
                    </a:lnTo>
                    <a:lnTo>
                      <a:pt x="354" y="813"/>
                    </a:lnTo>
                    <a:lnTo>
                      <a:pt x="354" y="119"/>
                    </a:lnTo>
                    <a:lnTo>
                      <a:pt x="354" y="0"/>
                    </a:ln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0" name="íṧlíḍe"/>
              <p:cNvSpPr/>
              <p:nvPr/>
            </p:nvSpPr>
            <p:spPr bwMode="auto">
              <a:xfrm>
                <a:off x="7834384" y="2819354"/>
                <a:ext cx="228764" cy="525384"/>
              </a:xfrm>
              <a:custGeom>
                <a:avLst/>
                <a:gdLst>
                  <a:gd name="T0" fmla="*/ 0 w 354"/>
                  <a:gd name="T1" fmla="*/ 119 h 813"/>
                  <a:gd name="T2" fmla="*/ 0 w 354"/>
                  <a:gd name="T3" fmla="*/ 813 h 813"/>
                  <a:gd name="T4" fmla="*/ 143 w 354"/>
                  <a:gd name="T5" fmla="*/ 813 h 813"/>
                  <a:gd name="T6" fmla="*/ 160 w 354"/>
                  <a:gd name="T7" fmla="*/ 119 h 813"/>
                  <a:gd name="T8" fmla="*/ 194 w 354"/>
                  <a:gd name="T9" fmla="*/ 119 h 813"/>
                  <a:gd name="T10" fmla="*/ 211 w 354"/>
                  <a:gd name="T11" fmla="*/ 813 h 813"/>
                  <a:gd name="T12" fmla="*/ 354 w 354"/>
                  <a:gd name="T13" fmla="*/ 813 h 813"/>
                  <a:gd name="T14" fmla="*/ 354 w 354"/>
                  <a:gd name="T15" fmla="*/ 119 h 813"/>
                  <a:gd name="T16" fmla="*/ 354 w 354"/>
                  <a:gd name="T17" fmla="*/ 0 h 813"/>
                  <a:gd name="T18" fmla="*/ 200 w 354"/>
                  <a:gd name="T19" fmla="*/ 0 h 813"/>
                  <a:gd name="T20" fmla="*/ 154 w 354"/>
                  <a:gd name="T21" fmla="*/ 0 h 813"/>
                  <a:gd name="T22" fmla="*/ 0 w 354"/>
                  <a:gd name="T23" fmla="*/ 0 h 813"/>
                  <a:gd name="T24" fmla="*/ 0 w 354"/>
                  <a:gd name="T25" fmla="*/ 119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4" h="813">
                    <a:moveTo>
                      <a:pt x="0" y="119"/>
                    </a:moveTo>
                    <a:lnTo>
                      <a:pt x="0" y="813"/>
                    </a:lnTo>
                    <a:lnTo>
                      <a:pt x="143" y="813"/>
                    </a:lnTo>
                    <a:lnTo>
                      <a:pt x="160" y="119"/>
                    </a:lnTo>
                    <a:lnTo>
                      <a:pt x="194" y="119"/>
                    </a:lnTo>
                    <a:lnTo>
                      <a:pt x="211" y="813"/>
                    </a:lnTo>
                    <a:lnTo>
                      <a:pt x="354" y="813"/>
                    </a:lnTo>
                    <a:lnTo>
                      <a:pt x="354" y="119"/>
                    </a:lnTo>
                    <a:lnTo>
                      <a:pt x="354" y="0"/>
                    </a:ln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1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1" name="işlíḑé"/>
              <p:cNvSpPr/>
              <p:nvPr/>
            </p:nvSpPr>
            <p:spPr bwMode="auto">
              <a:xfrm>
                <a:off x="7834384" y="2819354"/>
                <a:ext cx="228764" cy="59453"/>
              </a:xfrm>
              <a:custGeom>
                <a:avLst/>
                <a:gdLst>
                  <a:gd name="T0" fmla="*/ 354 w 354"/>
                  <a:gd name="T1" fmla="*/ 0 h 92"/>
                  <a:gd name="T2" fmla="*/ 200 w 354"/>
                  <a:gd name="T3" fmla="*/ 0 h 92"/>
                  <a:gd name="T4" fmla="*/ 154 w 354"/>
                  <a:gd name="T5" fmla="*/ 0 h 92"/>
                  <a:gd name="T6" fmla="*/ 0 w 354"/>
                  <a:gd name="T7" fmla="*/ 0 h 92"/>
                  <a:gd name="T8" fmla="*/ 354 w 354"/>
                  <a:gd name="T9" fmla="*/ 92 h 92"/>
                  <a:gd name="T10" fmla="*/ 354 w 354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92">
                    <a:moveTo>
                      <a:pt x="354" y="0"/>
                    </a:move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354" y="9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2" name="íŝlîḓé"/>
              <p:cNvSpPr/>
              <p:nvPr/>
            </p:nvSpPr>
            <p:spPr bwMode="auto">
              <a:xfrm>
                <a:off x="7834384" y="2819354"/>
                <a:ext cx="228764" cy="59453"/>
              </a:xfrm>
              <a:custGeom>
                <a:avLst/>
                <a:gdLst>
                  <a:gd name="T0" fmla="*/ 354 w 354"/>
                  <a:gd name="T1" fmla="*/ 0 h 92"/>
                  <a:gd name="T2" fmla="*/ 200 w 354"/>
                  <a:gd name="T3" fmla="*/ 0 h 92"/>
                  <a:gd name="T4" fmla="*/ 154 w 354"/>
                  <a:gd name="T5" fmla="*/ 0 h 92"/>
                  <a:gd name="T6" fmla="*/ 0 w 354"/>
                  <a:gd name="T7" fmla="*/ 0 h 92"/>
                  <a:gd name="T8" fmla="*/ 354 w 354"/>
                  <a:gd name="T9" fmla="*/ 92 h 92"/>
                  <a:gd name="T10" fmla="*/ 354 w 354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92">
                    <a:moveTo>
                      <a:pt x="354" y="0"/>
                    </a:moveTo>
                    <a:lnTo>
                      <a:pt x="200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354" y="92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3" name="îŝḻiḍê"/>
              <p:cNvSpPr/>
              <p:nvPr/>
            </p:nvSpPr>
            <p:spPr bwMode="auto">
              <a:xfrm>
                <a:off x="7816936" y="3320827"/>
                <a:ext cx="122783" cy="67208"/>
              </a:xfrm>
              <a:custGeom>
                <a:avLst/>
                <a:gdLst>
                  <a:gd name="T0" fmla="*/ 105 w 105"/>
                  <a:gd name="T1" fmla="*/ 33 h 57"/>
                  <a:gd name="T2" fmla="*/ 0 w 105"/>
                  <a:gd name="T3" fmla="*/ 33 h 57"/>
                  <a:gd name="T4" fmla="*/ 53 w 105"/>
                  <a:gd name="T5" fmla="*/ 0 h 57"/>
                  <a:gd name="T6" fmla="*/ 105 w 105"/>
                  <a:gd name="T7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105" y="33"/>
                    </a:moveTo>
                    <a:cubicBezTo>
                      <a:pt x="105" y="57"/>
                      <a:pt x="0" y="57"/>
                      <a:pt x="0" y="33"/>
                    </a:cubicBezTo>
                    <a:cubicBezTo>
                      <a:pt x="0" y="10"/>
                      <a:pt x="24" y="0"/>
                      <a:pt x="53" y="0"/>
                    </a:cubicBezTo>
                    <a:cubicBezTo>
                      <a:pt x="82" y="0"/>
                      <a:pt x="105" y="10"/>
                      <a:pt x="105" y="3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4" name="îŝḻïďè"/>
              <p:cNvSpPr/>
              <p:nvPr/>
            </p:nvSpPr>
            <p:spPr bwMode="auto">
              <a:xfrm>
                <a:off x="7957813" y="3320827"/>
                <a:ext cx="122783" cy="67208"/>
              </a:xfrm>
              <a:custGeom>
                <a:avLst/>
                <a:gdLst>
                  <a:gd name="T0" fmla="*/ 105 w 105"/>
                  <a:gd name="T1" fmla="*/ 33 h 57"/>
                  <a:gd name="T2" fmla="*/ 0 w 105"/>
                  <a:gd name="T3" fmla="*/ 33 h 57"/>
                  <a:gd name="T4" fmla="*/ 52 w 105"/>
                  <a:gd name="T5" fmla="*/ 0 h 57"/>
                  <a:gd name="T6" fmla="*/ 105 w 105"/>
                  <a:gd name="T7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105" y="33"/>
                    </a:moveTo>
                    <a:cubicBezTo>
                      <a:pt x="105" y="57"/>
                      <a:pt x="0" y="57"/>
                      <a:pt x="0" y="33"/>
                    </a:cubicBezTo>
                    <a:cubicBezTo>
                      <a:pt x="0" y="10"/>
                      <a:pt x="23" y="0"/>
                      <a:pt x="52" y="0"/>
                    </a:cubicBezTo>
                    <a:cubicBezTo>
                      <a:pt x="81" y="0"/>
                      <a:pt x="105" y="10"/>
                      <a:pt x="105" y="3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5" name="ïşlidè"/>
              <p:cNvSpPr/>
              <p:nvPr/>
            </p:nvSpPr>
            <p:spPr bwMode="auto">
              <a:xfrm>
                <a:off x="7834384" y="2793505"/>
                <a:ext cx="228764" cy="2584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6" name="îṥľïḑè"/>
              <p:cNvSpPr/>
              <p:nvPr/>
            </p:nvSpPr>
            <p:spPr bwMode="auto">
              <a:xfrm>
                <a:off x="7923563" y="2786397"/>
                <a:ext cx="49113" cy="38774"/>
              </a:xfrm>
              <a:custGeom>
                <a:avLst/>
                <a:gdLst>
                  <a:gd name="T0" fmla="*/ 30 w 42"/>
                  <a:gd name="T1" fmla="*/ 33 h 33"/>
                  <a:gd name="T2" fmla="*/ 12 w 42"/>
                  <a:gd name="T3" fmla="*/ 33 h 33"/>
                  <a:gd name="T4" fmla="*/ 0 w 42"/>
                  <a:gd name="T5" fmla="*/ 21 h 33"/>
                  <a:gd name="T6" fmla="*/ 0 w 42"/>
                  <a:gd name="T7" fmla="*/ 13 h 33"/>
                  <a:gd name="T8" fmla="*/ 12 w 42"/>
                  <a:gd name="T9" fmla="*/ 0 h 33"/>
                  <a:gd name="T10" fmla="*/ 30 w 42"/>
                  <a:gd name="T11" fmla="*/ 0 h 33"/>
                  <a:gd name="T12" fmla="*/ 42 w 42"/>
                  <a:gd name="T13" fmla="*/ 13 h 33"/>
                  <a:gd name="T14" fmla="*/ 42 w 42"/>
                  <a:gd name="T15" fmla="*/ 21 h 33"/>
                  <a:gd name="T16" fmla="*/ 30 w 42"/>
                  <a:gd name="T17" fmla="*/ 33 h 33"/>
                  <a:gd name="T18" fmla="*/ 12 w 42"/>
                  <a:gd name="T19" fmla="*/ 6 h 33"/>
                  <a:gd name="T20" fmla="*/ 6 w 42"/>
                  <a:gd name="T21" fmla="*/ 13 h 33"/>
                  <a:gd name="T22" fmla="*/ 6 w 42"/>
                  <a:gd name="T23" fmla="*/ 21 h 33"/>
                  <a:gd name="T24" fmla="*/ 12 w 42"/>
                  <a:gd name="T25" fmla="*/ 27 h 33"/>
                  <a:gd name="T26" fmla="*/ 30 w 42"/>
                  <a:gd name="T27" fmla="*/ 27 h 33"/>
                  <a:gd name="T28" fmla="*/ 36 w 42"/>
                  <a:gd name="T29" fmla="*/ 21 h 33"/>
                  <a:gd name="T30" fmla="*/ 36 w 42"/>
                  <a:gd name="T31" fmla="*/ 13 h 33"/>
                  <a:gd name="T32" fmla="*/ 30 w 42"/>
                  <a:gd name="T33" fmla="*/ 6 h 33"/>
                  <a:gd name="T34" fmla="*/ 12 w 42"/>
                  <a:gd name="T3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33">
                    <a:moveTo>
                      <a:pt x="30" y="33"/>
                    </a:moveTo>
                    <a:cubicBezTo>
                      <a:pt x="12" y="33"/>
                      <a:pt x="12" y="33"/>
                      <a:pt x="12" y="33"/>
                    </a:cubicBezTo>
                    <a:cubicBezTo>
                      <a:pt x="6" y="33"/>
                      <a:pt x="0" y="28"/>
                      <a:pt x="0" y="2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7" y="0"/>
                      <a:pt x="42" y="6"/>
                      <a:pt x="42" y="1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8"/>
                      <a:pt x="37" y="33"/>
                      <a:pt x="30" y="33"/>
                    </a:cubicBezTo>
                    <a:close/>
                    <a:moveTo>
                      <a:pt x="12" y="6"/>
                    </a:moveTo>
                    <a:cubicBezTo>
                      <a:pt x="9" y="6"/>
                      <a:pt x="6" y="9"/>
                      <a:pt x="6" y="1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5"/>
                      <a:pt x="9" y="27"/>
                      <a:pt x="12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4" y="27"/>
                      <a:pt x="36" y="25"/>
                      <a:pt x="36" y="2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9"/>
                      <a:pt x="34" y="6"/>
                      <a:pt x="30" y="6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7" name="îŝ1ïḋê"/>
              <p:cNvSpPr/>
              <p:nvPr/>
            </p:nvSpPr>
            <p:spPr bwMode="auto">
              <a:xfrm>
                <a:off x="8160728" y="2029663"/>
                <a:ext cx="76255" cy="130538"/>
              </a:xfrm>
              <a:custGeom>
                <a:avLst/>
                <a:gdLst>
                  <a:gd name="T0" fmla="*/ 5 w 65"/>
                  <a:gd name="T1" fmla="*/ 42 h 111"/>
                  <a:gd name="T2" fmla="*/ 18 w 65"/>
                  <a:gd name="T3" fmla="*/ 111 h 111"/>
                  <a:gd name="T4" fmla="*/ 62 w 65"/>
                  <a:gd name="T5" fmla="*/ 106 h 111"/>
                  <a:gd name="T6" fmla="*/ 58 w 65"/>
                  <a:gd name="T7" fmla="*/ 79 h 111"/>
                  <a:gd name="T8" fmla="*/ 42 w 65"/>
                  <a:gd name="T9" fmla="*/ 19 h 111"/>
                  <a:gd name="T10" fmla="*/ 5 w 65"/>
                  <a:gd name="T11" fmla="*/ 4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1">
                    <a:moveTo>
                      <a:pt x="5" y="42"/>
                    </a:moveTo>
                    <a:cubicBezTo>
                      <a:pt x="11" y="64"/>
                      <a:pt x="15" y="88"/>
                      <a:pt x="18" y="111"/>
                    </a:cubicBezTo>
                    <a:cubicBezTo>
                      <a:pt x="28" y="109"/>
                      <a:pt x="61" y="107"/>
                      <a:pt x="62" y="106"/>
                    </a:cubicBezTo>
                    <a:cubicBezTo>
                      <a:pt x="65" y="102"/>
                      <a:pt x="59" y="82"/>
                      <a:pt x="58" y="79"/>
                    </a:cubicBezTo>
                    <a:cubicBezTo>
                      <a:pt x="56" y="61"/>
                      <a:pt x="55" y="32"/>
                      <a:pt x="42" y="19"/>
                    </a:cubicBezTo>
                    <a:cubicBezTo>
                      <a:pt x="25" y="0"/>
                      <a:pt x="0" y="20"/>
                      <a:pt x="5" y="42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8" name="íŝḷiďé"/>
              <p:cNvSpPr/>
              <p:nvPr/>
            </p:nvSpPr>
            <p:spPr bwMode="auto">
              <a:xfrm>
                <a:off x="8154912" y="2088471"/>
                <a:ext cx="51698" cy="58807"/>
              </a:xfrm>
              <a:custGeom>
                <a:avLst/>
                <a:gdLst>
                  <a:gd name="T0" fmla="*/ 1 w 44"/>
                  <a:gd name="T1" fmla="*/ 11 h 50"/>
                  <a:gd name="T2" fmla="*/ 25 w 44"/>
                  <a:gd name="T3" fmla="*/ 46 h 50"/>
                  <a:gd name="T4" fmla="*/ 39 w 44"/>
                  <a:gd name="T5" fmla="*/ 37 h 50"/>
                  <a:gd name="T6" fmla="*/ 18 w 44"/>
                  <a:gd name="T7" fmla="*/ 14 h 50"/>
                  <a:gd name="T8" fmla="*/ 11 w 44"/>
                  <a:gd name="T9" fmla="*/ 2 h 50"/>
                  <a:gd name="T10" fmla="*/ 1 w 44"/>
                  <a:gd name="T11" fmla="*/ 1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0">
                    <a:moveTo>
                      <a:pt x="1" y="11"/>
                    </a:moveTo>
                    <a:cubicBezTo>
                      <a:pt x="4" y="24"/>
                      <a:pt x="13" y="39"/>
                      <a:pt x="25" y="46"/>
                    </a:cubicBezTo>
                    <a:cubicBezTo>
                      <a:pt x="32" y="50"/>
                      <a:pt x="44" y="50"/>
                      <a:pt x="39" y="37"/>
                    </a:cubicBezTo>
                    <a:cubicBezTo>
                      <a:pt x="35" y="29"/>
                      <a:pt x="22" y="23"/>
                      <a:pt x="18" y="14"/>
                    </a:cubicBezTo>
                    <a:cubicBezTo>
                      <a:pt x="16" y="10"/>
                      <a:pt x="16" y="3"/>
                      <a:pt x="11" y="2"/>
                    </a:cubicBezTo>
                    <a:cubicBezTo>
                      <a:pt x="5" y="0"/>
                      <a:pt x="0" y="5"/>
                      <a:pt x="1" y="1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9" name="ïṡľíďé"/>
              <p:cNvSpPr/>
              <p:nvPr/>
            </p:nvSpPr>
            <p:spPr bwMode="auto">
              <a:xfrm>
                <a:off x="8012742" y="2143399"/>
                <a:ext cx="230057" cy="359303"/>
              </a:xfrm>
              <a:custGeom>
                <a:avLst/>
                <a:gdLst>
                  <a:gd name="T0" fmla="*/ 19 w 196"/>
                  <a:gd name="T1" fmla="*/ 306 h 306"/>
                  <a:gd name="T2" fmla="*/ 168 w 196"/>
                  <a:gd name="T3" fmla="*/ 184 h 306"/>
                  <a:gd name="T4" fmla="*/ 189 w 196"/>
                  <a:gd name="T5" fmla="*/ 0 h 306"/>
                  <a:gd name="T6" fmla="*/ 135 w 196"/>
                  <a:gd name="T7" fmla="*/ 6 h 306"/>
                  <a:gd name="T8" fmla="*/ 118 w 196"/>
                  <a:gd name="T9" fmla="*/ 164 h 306"/>
                  <a:gd name="T10" fmla="*/ 0 w 196"/>
                  <a:gd name="T11" fmla="*/ 246 h 306"/>
                  <a:gd name="T12" fmla="*/ 19 w 196"/>
                  <a:gd name="T13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306">
                    <a:moveTo>
                      <a:pt x="19" y="306"/>
                    </a:moveTo>
                    <a:cubicBezTo>
                      <a:pt x="88" y="296"/>
                      <a:pt x="140" y="252"/>
                      <a:pt x="168" y="184"/>
                    </a:cubicBezTo>
                    <a:cubicBezTo>
                      <a:pt x="196" y="116"/>
                      <a:pt x="193" y="39"/>
                      <a:pt x="189" y="0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42" y="65"/>
                      <a:pt x="136" y="121"/>
                      <a:pt x="118" y="164"/>
                    </a:cubicBezTo>
                    <a:cubicBezTo>
                      <a:pt x="97" y="213"/>
                      <a:pt x="51" y="239"/>
                      <a:pt x="0" y="246"/>
                    </a:cubicBezTo>
                    <a:lnTo>
                      <a:pt x="19" y="3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0" name="i$1ïḑé"/>
              <p:cNvSpPr/>
              <p:nvPr/>
            </p:nvSpPr>
            <p:spPr bwMode="auto">
              <a:xfrm>
                <a:off x="7828568" y="2814184"/>
                <a:ext cx="49113" cy="44590"/>
              </a:xfrm>
              <a:custGeom>
                <a:avLst/>
                <a:gdLst>
                  <a:gd name="T0" fmla="*/ 34 w 42"/>
                  <a:gd name="T1" fmla="*/ 37 h 38"/>
                  <a:gd name="T2" fmla="*/ 27 w 42"/>
                  <a:gd name="T3" fmla="*/ 34 h 38"/>
                  <a:gd name="T4" fmla="*/ 6 w 42"/>
                  <a:gd name="T5" fmla="*/ 15 h 38"/>
                  <a:gd name="T6" fmla="*/ 2 w 42"/>
                  <a:gd name="T7" fmla="*/ 5 h 38"/>
                  <a:gd name="T8" fmla="*/ 12 w 42"/>
                  <a:gd name="T9" fmla="*/ 1 h 38"/>
                  <a:gd name="T10" fmla="*/ 40 w 42"/>
                  <a:gd name="T11" fmla="*/ 26 h 38"/>
                  <a:gd name="T12" fmla="*/ 37 w 42"/>
                  <a:gd name="T13" fmla="*/ 36 h 38"/>
                  <a:gd name="T14" fmla="*/ 34 w 42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8">
                    <a:moveTo>
                      <a:pt x="34" y="37"/>
                    </a:moveTo>
                    <a:cubicBezTo>
                      <a:pt x="31" y="38"/>
                      <a:pt x="29" y="36"/>
                      <a:pt x="27" y="34"/>
                    </a:cubicBezTo>
                    <a:cubicBezTo>
                      <a:pt x="20" y="22"/>
                      <a:pt x="6" y="15"/>
                      <a:pt x="6" y="15"/>
                    </a:cubicBezTo>
                    <a:cubicBezTo>
                      <a:pt x="2" y="14"/>
                      <a:pt x="0" y="9"/>
                      <a:pt x="2" y="5"/>
                    </a:cubicBezTo>
                    <a:cubicBezTo>
                      <a:pt x="4" y="1"/>
                      <a:pt x="8" y="0"/>
                      <a:pt x="12" y="1"/>
                    </a:cubicBezTo>
                    <a:cubicBezTo>
                      <a:pt x="13" y="2"/>
                      <a:pt x="30" y="10"/>
                      <a:pt x="40" y="26"/>
                    </a:cubicBezTo>
                    <a:cubicBezTo>
                      <a:pt x="42" y="30"/>
                      <a:pt x="41" y="34"/>
                      <a:pt x="37" y="36"/>
                    </a:cubicBezTo>
                    <a:cubicBezTo>
                      <a:pt x="36" y="37"/>
                      <a:pt x="35" y="37"/>
                      <a:pt x="34" y="37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1" name="íśļïďè"/>
              <p:cNvSpPr/>
              <p:nvPr/>
            </p:nvSpPr>
            <p:spPr bwMode="auto">
              <a:xfrm>
                <a:off x="7785271" y="2793505"/>
                <a:ext cx="87887" cy="112444"/>
              </a:xfrm>
              <a:custGeom>
                <a:avLst/>
                <a:gdLst>
                  <a:gd name="T0" fmla="*/ 0 w 75"/>
                  <a:gd name="T1" fmla="*/ 17 h 96"/>
                  <a:gd name="T2" fmla="*/ 30 w 75"/>
                  <a:gd name="T3" fmla="*/ 84 h 96"/>
                  <a:gd name="T4" fmla="*/ 50 w 75"/>
                  <a:gd name="T5" fmla="*/ 96 h 96"/>
                  <a:gd name="T6" fmla="*/ 60 w 75"/>
                  <a:gd name="T7" fmla="*/ 94 h 96"/>
                  <a:gd name="T8" fmla="*/ 70 w 75"/>
                  <a:gd name="T9" fmla="*/ 64 h 96"/>
                  <a:gd name="T10" fmla="*/ 42 w 75"/>
                  <a:gd name="T11" fmla="*/ 0 h 96"/>
                  <a:gd name="T12" fmla="*/ 0 w 75"/>
                  <a:gd name="T13" fmla="*/ 1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96">
                    <a:moveTo>
                      <a:pt x="0" y="17"/>
                    </a:moveTo>
                    <a:cubicBezTo>
                      <a:pt x="8" y="38"/>
                      <a:pt x="17" y="60"/>
                      <a:pt x="30" y="84"/>
                    </a:cubicBezTo>
                    <a:cubicBezTo>
                      <a:pt x="34" y="92"/>
                      <a:pt x="41" y="96"/>
                      <a:pt x="50" y="96"/>
                    </a:cubicBezTo>
                    <a:cubicBezTo>
                      <a:pt x="53" y="96"/>
                      <a:pt x="57" y="95"/>
                      <a:pt x="60" y="94"/>
                    </a:cubicBezTo>
                    <a:cubicBezTo>
                      <a:pt x="71" y="88"/>
                      <a:pt x="75" y="75"/>
                      <a:pt x="70" y="64"/>
                    </a:cubicBezTo>
                    <a:cubicBezTo>
                      <a:pt x="58" y="41"/>
                      <a:pt x="49" y="19"/>
                      <a:pt x="42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2" name="iŝ1îḍé"/>
              <p:cNvSpPr/>
              <p:nvPr/>
            </p:nvSpPr>
            <p:spPr bwMode="auto">
              <a:xfrm>
                <a:off x="7729049" y="2480085"/>
                <a:ext cx="127307" cy="359949"/>
              </a:xfrm>
              <a:custGeom>
                <a:avLst/>
                <a:gdLst>
                  <a:gd name="T0" fmla="*/ 52 w 109"/>
                  <a:gd name="T1" fmla="*/ 307 h 307"/>
                  <a:gd name="T2" fmla="*/ 23 w 109"/>
                  <a:gd name="T3" fmla="*/ 86 h 307"/>
                  <a:gd name="T4" fmla="*/ 71 w 109"/>
                  <a:gd name="T5" fmla="*/ 0 h 307"/>
                  <a:gd name="T6" fmla="*/ 90 w 109"/>
                  <a:gd name="T7" fmla="*/ 19 h 307"/>
                  <a:gd name="T8" fmla="*/ 109 w 109"/>
                  <a:gd name="T9" fmla="*/ 38 h 307"/>
                  <a:gd name="T10" fmla="*/ 99 w 109"/>
                  <a:gd name="T11" fmla="*/ 281 h 307"/>
                  <a:gd name="T12" fmla="*/ 52 w 109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07">
                    <a:moveTo>
                      <a:pt x="52" y="307"/>
                    </a:moveTo>
                    <a:cubicBezTo>
                      <a:pt x="0" y="212"/>
                      <a:pt x="8" y="134"/>
                      <a:pt x="23" y="86"/>
                    </a:cubicBezTo>
                    <a:cubicBezTo>
                      <a:pt x="39" y="32"/>
                      <a:pt x="69" y="2"/>
                      <a:pt x="71" y="0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6" y="42"/>
                      <a:pt x="20" y="135"/>
                      <a:pt x="99" y="281"/>
                    </a:cubicBezTo>
                    <a:lnTo>
                      <a:pt x="52" y="3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3" name="ïŝľiḑe"/>
              <p:cNvSpPr/>
              <p:nvPr/>
            </p:nvSpPr>
            <p:spPr bwMode="auto">
              <a:xfrm>
                <a:off x="7781393" y="2430971"/>
                <a:ext cx="293387" cy="362534"/>
              </a:xfrm>
              <a:custGeom>
                <a:avLst/>
                <a:gdLst>
                  <a:gd name="T0" fmla="*/ 189 w 250"/>
                  <a:gd name="T1" fmla="*/ 0 h 309"/>
                  <a:gd name="T2" fmla="*/ 186 w 250"/>
                  <a:gd name="T3" fmla="*/ 0 h 309"/>
                  <a:gd name="T4" fmla="*/ 142 w 250"/>
                  <a:gd name="T5" fmla="*/ 59 h 309"/>
                  <a:gd name="T6" fmla="*/ 99 w 250"/>
                  <a:gd name="T7" fmla="*/ 0 h 309"/>
                  <a:gd name="T8" fmla="*/ 96 w 250"/>
                  <a:gd name="T9" fmla="*/ 0 h 309"/>
                  <a:gd name="T10" fmla="*/ 0 w 250"/>
                  <a:gd name="T11" fmla="*/ 105 h 309"/>
                  <a:gd name="T12" fmla="*/ 34 w 250"/>
                  <a:gd name="T13" fmla="*/ 115 h 309"/>
                  <a:gd name="T14" fmla="*/ 34 w 250"/>
                  <a:gd name="T15" fmla="*/ 116 h 309"/>
                  <a:gd name="T16" fmla="*/ 34 w 250"/>
                  <a:gd name="T17" fmla="*/ 297 h 309"/>
                  <a:gd name="T18" fmla="*/ 46 w 250"/>
                  <a:gd name="T19" fmla="*/ 309 h 309"/>
                  <a:gd name="T20" fmla="*/ 238 w 250"/>
                  <a:gd name="T21" fmla="*/ 309 h 309"/>
                  <a:gd name="T22" fmla="*/ 250 w 250"/>
                  <a:gd name="T23" fmla="*/ 297 h 309"/>
                  <a:gd name="T24" fmla="*/ 250 w 250"/>
                  <a:gd name="T25" fmla="*/ 58 h 309"/>
                  <a:gd name="T26" fmla="*/ 189 w 250"/>
                  <a:gd name="T2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0" h="309">
                    <a:moveTo>
                      <a:pt x="189" y="0"/>
                    </a:moveTo>
                    <a:cubicBezTo>
                      <a:pt x="188" y="0"/>
                      <a:pt x="187" y="0"/>
                      <a:pt x="186" y="0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6" y="0"/>
                    </a:cubicBezTo>
                    <a:cubicBezTo>
                      <a:pt x="43" y="7"/>
                      <a:pt x="0" y="58"/>
                      <a:pt x="0" y="105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34" y="116"/>
                      <a:pt x="34" y="116"/>
                      <a:pt x="34" y="116"/>
                    </a:cubicBezTo>
                    <a:cubicBezTo>
                      <a:pt x="34" y="297"/>
                      <a:pt x="34" y="297"/>
                      <a:pt x="34" y="297"/>
                    </a:cubicBezTo>
                    <a:cubicBezTo>
                      <a:pt x="34" y="304"/>
                      <a:pt x="40" y="309"/>
                      <a:pt x="46" y="309"/>
                    </a:cubicBezTo>
                    <a:cubicBezTo>
                      <a:pt x="238" y="309"/>
                      <a:pt x="238" y="309"/>
                      <a:pt x="238" y="309"/>
                    </a:cubicBezTo>
                    <a:cubicBezTo>
                      <a:pt x="245" y="309"/>
                      <a:pt x="250" y="304"/>
                      <a:pt x="250" y="297"/>
                    </a:cubicBezTo>
                    <a:cubicBezTo>
                      <a:pt x="250" y="58"/>
                      <a:pt x="250" y="58"/>
                      <a:pt x="250" y="58"/>
                    </a:cubicBezTo>
                    <a:cubicBezTo>
                      <a:pt x="250" y="58"/>
                      <a:pt x="242" y="7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4" name="îŝ1îdé"/>
              <p:cNvSpPr/>
              <p:nvPr/>
            </p:nvSpPr>
            <p:spPr bwMode="auto">
              <a:xfrm>
                <a:off x="7929380" y="2475561"/>
                <a:ext cx="38774" cy="30373"/>
              </a:xfrm>
              <a:custGeom>
                <a:avLst/>
                <a:gdLst>
                  <a:gd name="T0" fmla="*/ 60 w 60"/>
                  <a:gd name="T1" fmla="*/ 25 h 47"/>
                  <a:gd name="T2" fmla="*/ 47 w 60"/>
                  <a:gd name="T3" fmla="*/ 47 h 47"/>
                  <a:gd name="T4" fmla="*/ 11 w 60"/>
                  <a:gd name="T5" fmla="*/ 47 h 47"/>
                  <a:gd name="T6" fmla="*/ 0 w 60"/>
                  <a:gd name="T7" fmla="*/ 25 h 47"/>
                  <a:gd name="T8" fmla="*/ 29 w 60"/>
                  <a:gd name="T9" fmla="*/ 0 h 47"/>
                  <a:gd name="T10" fmla="*/ 60 w 60"/>
                  <a:gd name="T11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47">
                    <a:moveTo>
                      <a:pt x="60" y="25"/>
                    </a:moveTo>
                    <a:lnTo>
                      <a:pt x="47" y="47"/>
                    </a:lnTo>
                    <a:lnTo>
                      <a:pt x="11" y="47"/>
                    </a:lnTo>
                    <a:lnTo>
                      <a:pt x="0" y="25"/>
                    </a:lnTo>
                    <a:lnTo>
                      <a:pt x="29" y="0"/>
                    </a:lnTo>
                    <a:lnTo>
                      <a:pt x="60" y="25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5" name="ïṡḷïḓè"/>
              <p:cNvSpPr/>
              <p:nvPr/>
            </p:nvSpPr>
            <p:spPr bwMode="auto">
              <a:xfrm>
                <a:off x="7881559" y="2420631"/>
                <a:ext cx="66562" cy="80779"/>
              </a:xfrm>
              <a:custGeom>
                <a:avLst/>
                <a:gdLst>
                  <a:gd name="T0" fmla="*/ 30 w 103"/>
                  <a:gd name="T1" fmla="*/ 0 h 125"/>
                  <a:gd name="T2" fmla="*/ 103 w 103"/>
                  <a:gd name="T3" fmla="*/ 85 h 125"/>
                  <a:gd name="T4" fmla="*/ 59 w 103"/>
                  <a:gd name="T5" fmla="*/ 125 h 125"/>
                  <a:gd name="T6" fmla="*/ 0 w 103"/>
                  <a:gd name="T7" fmla="*/ 18 h 125"/>
                  <a:gd name="T8" fmla="*/ 30 w 103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25">
                    <a:moveTo>
                      <a:pt x="30" y="0"/>
                    </a:moveTo>
                    <a:lnTo>
                      <a:pt x="103" y="85"/>
                    </a:lnTo>
                    <a:lnTo>
                      <a:pt x="59" y="125"/>
                    </a:lnTo>
                    <a:lnTo>
                      <a:pt x="0" y="18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6" name="íṣlíḑê"/>
              <p:cNvSpPr/>
              <p:nvPr/>
            </p:nvSpPr>
            <p:spPr bwMode="auto">
              <a:xfrm>
                <a:off x="7948119" y="2420631"/>
                <a:ext cx="67854" cy="80779"/>
              </a:xfrm>
              <a:custGeom>
                <a:avLst/>
                <a:gdLst>
                  <a:gd name="T0" fmla="*/ 75 w 105"/>
                  <a:gd name="T1" fmla="*/ 0 h 125"/>
                  <a:gd name="T2" fmla="*/ 0 w 105"/>
                  <a:gd name="T3" fmla="*/ 85 h 125"/>
                  <a:gd name="T4" fmla="*/ 44 w 105"/>
                  <a:gd name="T5" fmla="*/ 125 h 125"/>
                  <a:gd name="T6" fmla="*/ 105 w 105"/>
                  <a:gd name="T7" fmla="*/ 18 h 125"/>
                  <a:gd name="T8" fmla="*/ 75 w 105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5">
                    <a:moveTo>
                      <a:pt x="75" y="0"/>
                    </a:moveTo>
                    <a:lnTo>
                      <a:pt x="0" y="85"/>
                    </a:lnTo>
                    <a:lnTo>
                      <a:pt x="44" y="125"/>
                    </a:lnTo>
                    <a:lnTo>
                      <a:pt x="105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7" name="iṡḻîďe"/>
              <p:cNvSpPr/>
              <p:nvPr/>
            </p:nvSpPr>
            <p:spPr bwMode="auto">
              <a:xfrm>
                <a:off x="7923563" y="2509811"/>
                <a:ext cx="49113" cy="270770"/>
              </a:xfrm>
              <a:custGeom>
                <a:avLst/>
                <a:gdLst>
                  <a:gd name="T0" fmla="*/ 56 w 76"/>
                  <a:gd name="T1" fmla="*/ 0 h 419"/>
                  <a:gd name="T2" fmla="*/ 76 w 76"/>
                  <a:gd name="T3" fmla="*/ 382 h 419"/>
                  <a:gd name="T4" fmla="*/ 38 w 76"/>
                  <a:gd name="T5" fmla="*/ 419 h 419"/>
                  <a:gd name="T6" fmla="*/ 0 w 76"/>
                  <a:gd name="T7" fmla="*/ 382 h 419"/>
                  <a:gd name="T8" fmla="*/ 20 w 76"/>
                  <a:gd name="T9" fmla="*/ 0 h 419"/>
                  <a:gd name="T10" fmla="*/ 56 w 76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419">
                    <a:moveTo>
                      <a:pt x="56" y="0"/>
                    </a:moveTo>
                    <a:lnTo>
                      <a:pt x="76" y="382"/>
                    </a:lnTo>
                    <a:lnTo>
                      <a:pt x="38" y="419"/>
                    </a:lnTo>
                    <a:lnTo>
                      <a:pt x="0" y="382"/>
                    </a:lnTo>
                    <a:lnTo>
                      <a:pt x="20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8" name="íṩḻîḑe"/>
              <p:cNvSpPr/>
              <p:nvPr/>
            </p:nvSpPr>
            <p:spPr bwMode="auto">
              <a:xfrm>
                <a:off x="7847308" y="2142754"/>
                <a:ext cx="191283" cy="275293"/>
              </a:xfrm>
              <a:custGeom>
                <a:avLst/>
                <a:gdLst>
                  <a:gd name="T0" fmla="*/ 72 w 163"/>
                  <a:gd name="T1" fmla="*/ 4 h 235"/>
                  <a:gd name="T2" fmla="*/ 3 w 163"/>
                  <a:gd name="T3" fmla="*/ 85 h 235"/>
                  <a:gd name="T4" fmla="*/ 10 w 163"/>
                  <a:gd name="T5" fmla="*/ 163 h 235"/>
                  <a:gd name="T6" fmla="*/ 92 w 163"/>
                  <a:gd name="T7" fmla="*/ 231 h 235"/>
                  <a:gd name="T8" fmla="*/ 160 w 163"/>
                  <a:gd name="T9" fmla="*/ 150 h 235"/>
                  <a:gd name="T10" fmla="*/ 153 w 163"/>
                  <a:gd name="T11" fmla="*/ 72 h 235"/>
                  <a:gd name="T12" fmla="*/ 72 w 163"/>
                  <a:gd name="T13" fmla="*/ 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235">
                    <a:moveTo>
                      <a:pt x="72" y="4"/>
                    </a:moveTo>
                    <a:cubicBezTo>
                      <a:pt x="30" y="7"/>
                      <a:pt x="0" y="44"/>
                      <a:pt x="3" y="85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14" y="204"/>
                      <a:pt x="50" y="235"/>
                      <a:pt x="92" y="231"/>
                    </a:cubicBezTo>
                    <a:cubicBezTo>
                      <a:pt x="133" y="227"/>
                      <a:pt x="163" y="191"/>
                      <a:pt x="160" y="150"/>
                    </a:cubicBezTo>
                    <a:cubicBezTo>
                      <a:pt x="153" y="72"/>
                      <a:pt x="153" y="72"/>
                      <a:pt x="153" y="72"/>
                    </a:cubicBezTo>
                    <a:cubicBezTo>
                      <a:pt x="149" y="31"/>
                      <a:pt x="113" y="0"/>
                      <a:pt x="72" y="4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9" name="iSļïḍê"/>
              <p:cNvSpPr/>
              <p:nvPr/>
            </p:nvSpPr>
            <p:spPr bwMode="auto">
              <a:xfrm>
                <a:off x="7919039" y="2354716"/>
                <a:ext cx="64623" cy="32958"/>
              </a:xfrm>
              <a:custGeom>
                <a:avLst/>
                <a:gdLst>
                  <a:gd name="T0" fmla="*/ 54 w 55"/>
                  <a:gd name="T1" fmla="*/ 0 h 28"/>
                  <a:gd name="T2" fmla="*/ 29 w 55"/>
                  <a:gd name="T3" fmla="*/ 26 h 28"/>
                  <a:gd name="T4" fmla="*/ 0 w 55"/>
                  <a:gd name="T5" fmla="*/ 5 h 28"/>
                  <a:gd name="T6" fmla="*/ 54 w 55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8">
                    <a:moveTo>
                      <a:pt x="54" y="0"/>
                    </a:moveTo>
                    <a:cubicBezTo>
                      <a:pt x="55" y="13"/>
                      <a:pt x="44" y="25"/>
                      <a:pt x="29" y="26"/>
                    </a:cubicBezTo>
                    <a:cubicBezTo>
                      <a:pt x="14" y="28"/>
                      <a:pt x="1" y="18"/>
                      <a:pt x="0" y="5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0" name="íṥlïďè"/>
              <p:cNvSpPr/>
              <p:nvPr/>
            </p:nvSpPr>
            <p:spPr bwMode="auto">
              <a:xfrm>
                <a:off x="7923563" y="2354716"/>
                <a:ext cx="52990" cy="15510"/>
              </a:xfrm>
              <a:custGeom>
                <a:avLst/>
                <a:gdLst>
                  <a:gd name="T0" fmla="*/ 42 w 45"/>
                  <a:gd name="T1" fmla="*/ 10 h 13"/>
                  <a:gd name="T2" fmla="*/ 5 w 45"/>
                  <a:gd name="T3" fmla="*/ 13 h 13"/>
                  <a:gd name="T4" fmla="*/ 0 w 45"/>
                  <a:gd name="T5" fmla="*/ 9 h 13"/>
                  <a:gd name="T6" fmla="*/ 0 w 45"/>
                  <a:gd name="T7" fmla="*/ 4 h 13"/>
                  <a:gd name="T8" fmla="*/ 45 w 45"/>
                  <a:gd name="T9" fmla="*/ 0 h 13"/>
                  <a:gd name="T10" fmla="*/ 45 w 45"/>
                  <a:gd name="T11" fmla="*/ 5 h 13"/>
                  <a:gd name="T12" fmla="*/ 42 w 45"/>
                  <a:gd name="T1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">
                    <a:moveTo>
                      <a:pt x="42" y="10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1" y="12"/>
                      <a:pt x="0" y="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8"/>
                      <a:pt x="44" y="10"/>
                      <a:pt x="42" y="1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1" name="îṩḻïḋê"/>
              <p:cNvSpPr/>
              <p:nvPr/>
            </p:nvSpPr>
            <p:spPr bwMode="auto">
              <a:xfrm>
                <a:off x="7824691" y="2111088"/>
                <a:ext cx="222949" cy="210670"/>
              </a:xfrm>
              <a:custGeom>
                <a:avLst/>
                <a:gdLst>
                  <a:gd name="T0" fmla="*/ 173 w 190"/>
                  <a:gd name="T1" fmla="*/ 43 h 180"/>
                  <a:gd name="T2" fmla="*/ 179 w 190"/>
                  <a:gd name="T3" fmla="*/ 15 h 180"/>
                  <a:gd name="T4" fmla="*/ 165 w 190"/>
                  <a:gd name="T5" fmla="*/ 17 h 180"/>
                  <a:gd name="T6" fmla="*/ 169 w 190"/>
                  <a:gd name="T7" fmla="*/ 6 h 180"/>
                  <a:gd name="T8" fmla="*/ 168 w 190"/>
                  <a:gd name="T9" fmla="*/ 6 h 180"/>
                  <a:gd name="T10" fmla="*/ 133 w 190"/>
                  <a:gd name="T11" fmla="*/ 7 h 180"/>
                  <a:gd name="T12" fmla="*/ 88 w 190"/>
                  <a:gd name="T13" fmla="*/ 2 h 180"/>
                  <a:gd name="T14" fmla="*/ 11 w 190"/>
                  <a:gd name="T15" fmla="*/ 57 h 180"/>
                  <a:gd name="T16" fmla="*/ 28 w 190"/>
                  <a:gd name="T17" fmla="*/ 178 h 180"/>
                  <a:gd name="T18" fmla="*/ 29 w 190"/>
                  <a:gd name="T19" fmla="*/ 180 h 180"/>
                  <a:gd name="T20" fmla="*/ 27 w 190"/>
                  <a:gd name="T21" fmla="*/ 170 h 180"/>
                  <a:gd name="T22" fmla="*/ 25 w 190"/>
                  <a:gd name="T23" fmla="*/ 143 h 180"/>
                  <a:gd name="T24" fmla="*/ 38 w 190"/>
                  <a:gd name="T25" fmla="*/ 91 h 180"/>
                  <a:gd name="T26" fmla="*/ 96 w 190"/>
                  <a:gd name="T27" fmla="*/ 93 h 180"/>
                  <a:gd name="T28" fmla="*/ 153 w 190"/>
                  <a:gd name="T29" fmla="*/ 81 h 180"/>
                  <a:gd name="T30" fmla="*/ 175 w 190"/>
                  <a:gd name="T31" fmla="*/ 130 h 180"/>
                  <a:gd name="T32" fmla="*/ 177 w 190"/>
                  <a:gd name="T33" fmla="*/ 157 h 180"/>
                  <a:gd name="T34" fmla="*/ 177 w 190"/>
                  <a:gd name="T35" fmla="*/ 167 h 180"/>
                  <a:gd name="T36" fmla="*/ 178 w 190"/>
                  <a:gd name="T37" fmla="*/ 165 h 180"/>
                  <a:gd name="T38" fmla="*/ 173 w 190"/>
                  <a:gd name="T39" fmla="*/ 4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0" h="180">
                    <a:moveTo>
                      <a:pt x="173" y="43"/>
                    </a:moveTo>
                    <a:cubicBezTo>
                      <a:pt x="178" y="35"/>
                      <a:pt x="181" y="25"/>
                      <a:pt x="179" y="15"/>
                    </a:cubicBezTo>
                    <a:cubicBezTo>
                      <a:pt x="174" y="16"/>
                      <a:pt x="170" y="17"/>
                      <a:pt x="165" y="17"/>
                    </a:cubicBezTo>
                    <a:cubicBezTo>
                      <a:pt x="168" y="13"/>
                      <a:pt x="169" y="9"/>
                      <a:pt x="169" y="6"/>
                    </a:cubicBezTo>
                    <a:cubicBezTo>
                      <a:pt x="169" y="6"/>
                      <a:pt x="168" y="6"/>
                      <a:pt x="168" y="6"/>
                    </a:cubicBezTo>
                    <a:cubicBezTo>
                      <a:pt x="153" y="15"/>
                      <a:pt x="133" y="7"/>
                      <a:pt x="133" y="7"/>
                    </a:cubicBezTo>
                    <a:cubicBezTo>
                      <a:pt x="120" y="2"/>
                      <a:pt x="107" y="0"/>
                      <a:pt x="88" y="2"/>
                    </a:cubicBezTo>
                    <a:cubicBezTo>
                      <a:pt x="25" y="8"/>
                      <a:pt x="11" y="57"/>
                      <a:pt x="11" y="57"/>
                    </a:cubicBezTo>
                    <a:cubicBezTo>
                      <a:pt x="0" y="92"/>
                      <a:pt x="8" y="137"/>
                      <a:pt x="28" y="178"/>
                    </a:cubicBezTo>
                    <a:cubicBezTo>
                      <a:pt x="29" y="179"/>
                      <a:pt x="29" y="179"/>
                      <a:pt x="29" y="180"/>
                    </a:cubicBezTo>
                    <a:cubicBezTo>
                      <a:pt x="28" y="177"/>
                      <a:pt x="28" y="173"/>
                      <a:pt x="27" y="170"/>
                    </a:cubicBezTo>
                    <a:cubicBezTo>
                      <a:pt x="26" y="156"/>
                      <a:pt x="23" y="142"/>
                      <a:pt x="25" y="143"/>
                    </a:cubicBezTo>
                    <a:cubicBezTo>
                      <a:pt x="36" y="125"/>
                      <a:pt x="38" y="91"/>
                      <a:pt x="38" y="91"/>
                    </a:cubicBezTo>
                    <a:cubicBezTo>
                      <a:pt x="38" y="91"/>
                      <a:pt x="65" y="94"/>
                      <a:pt x="96" y="93"/>
                    </a:cubicBezTo>
                    <a:cubicBezTo>
                      <a:pt x="127" y="89"/>
                      <a:pt x="153" y="81"/>
                      <a:pt x="153" y="81"/>
                    </a:cubicBezTo>
                    <a:cubicBezTo>
                      <a:pt x="153" y="81"/>
                      <a:pt x="160" y="114"/>
                      <a:pt x="175" y="130"/>
                    </a:cubicBezTo>
                    <a:cubicBezTo>
                      <a:pt x="176" y="128"/>
                      <a:pt x="176" y="143"/>
                      <a:pt x="177" y="157"/>
                    </a:cubicBezTo>
                    <a:cubicBezTo>
                      <a:pt x="177" y="160"/>
                      <a:pt x="177" y="164"/>
                      <a:pt x="177" y="167"/>
                    </a:cubicBezTo>
                    <a:cubicBezTo>
                      <a:pt x="177" y="166"/>
                      <a:pt x="177" y="166"/>
                      <a:pt x="178" y="165"/>
                    </a:cubicBezTo>
                    <a:cubicBezTo>
                      <a:pt x="190" y="121"/>
                      <a:pt x="190" y="75"/>
                      <a:pt x="173" y="43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2" name="îṡ1îďe"/>
              <p:cNvSpPr/>
              <p:nvPr/>
            </p:nvSpPr>
            <p:spPr bwMode="auto">
              <a:xfrm>
                <a:off x="7888021" y="2271353"/>
                <a:ext cx="29726" cy="28434"/>
              </a:xfrm>
              <a:prstGeom prst="rect">
                <a:avLst/>
              </a:pr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3" name="ísḷïḍé"/>
              <p:cNvSpPr/>
              <p:nvPr/>
            </p:nvSpPr>
            <p:spPr bwMode="auto">
              <a:xfrm>
                <a:off x="7888021" y="2266829"/>
                <a:ext cx="29726" cy="30373"/>
              </a:xfrm>
              <a:custGeom>
                <a:avLst/>
                <a:gdLst>
                  <a:gd name="T0" fmla="*/ 24 w 25"/>
                  <a:gd name="T1" fmla="*/ 12 h 26"/>
                  <a:gd name="T2" fmla="*/ 14 w 25"/>
                  <a:gd name="T3" fmla="*/ 25 h 26"/>
                  <a:gd name="T4" fmla="*/ 0 w 25"/>
                  <a:gd name="T5" fmla="*/ 14 h 26"/>
                  <a:gd name="T6" fmla="*/ 11 w 25"/>
                  <a:gd name="T7" fmla="*/ 1 h 26"/>
                  <a:gd name="T8" fmla="*/ 24 w 25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2"/>
                    </a:moveTo>
                    <a:cubicBezTo>
                      <a:pt x="25" y="18"/>
                      <a:pt x="20" y="24"/>
                      <a:pt x="14" y="25"/>
                    </a:cubicBezTo>
                    <a:cubicBezTo>
                      <a:pt x="7" y="26"/>
                      <a:pt x="1" y="21"/>
                      <a:pt x="0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7" y="0"/>
                      <a:pt x="23" y="5"/>
                      <a:pt x="24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4" name="ïṡḻîḑê"/>
              <p:cNvSpPr/>
              <p:nvPr/>
            </p:nvSpPr>
            <p:spPr bwMode="auto">
              <a:xfrm>
                <a:off x="7903530" y="2273938"/>
                <a:ext cx="7109" cy="7109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2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4"/>
                      <a:pt x="5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5" name="îṩlídê"/>
              <p:cNvSpPr/>
              <p:nvPr/>
            </p:nvSpPr>
            <p:spPr bwMode="auto">
              <a:xfrm>
                <a:off x="7968153" y="2259721"/>
                <a:ext cx="29080" cy="30373"/>
              </a:xfrm>
              <a:custGeom>
                <a:avLst/>
                <a:gdLst>
                  <a:gd name="T0" fmla="*/ 25 w 25"/>
                  <a:gd name="T1" fmla="*/ 12 h 26"/>
                  <a:gd name="T2" fmla="*/ 14 w 25"/>
                  <a:gd name="T3" fmla="*/ 25 h 26"/>
                  <a:gd name="T4" fmla="*/ 1 w 25"/>
                  <a:gd name="T5" fmla="*/ 14 h 26"/>
                  <a:gd name="T6" fmla="*/ 11 w 25"/>
                  <a:gd name="T7" fmla="*/ 1 h 26"/>
                  <a:gd name="T8" fmla="*/ 25 w 25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5" y="12"/>
                    </a:moveTo>
                    <a:cubicBezTo>
                      <a:pt x="25" y="18"/>
                      <a:pt x="21" y="24"/>
                      <a:pt x="14" y="25"/>
                    </a:cubicBezTo>
                    <a:cubicBezTo>
                      <a:pt x="8" y="26"/>
                      <a:pt x="2" y="21"/>
                      <a:pt x="1" y="14"/>
                    </a:cubicBezTo>
                    <a:cubicBezTo>
                      <a:pt x="0" y="8"/>
                      <a:pt x="5" y="2"/>
                      <a:pt x="11" y="1"/>
                    </a:cubicBezTo>
                    <a:cubicBezTo>
                      <a:pt x="18" y="0"/>
                      <a:pt x="24" y="5"/>
                      <a:pt x="25" y="12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6" name="î$ļíďé"/>
              <p:cNvSpPr/>
              <p:nvPr/>
            </p:nvSpPr>
            <p:spPr bwMode="auto">
              <a:xfrm>
                <a:off x="7983663" y="2266829"/>
                <a:ext cx="7755" cy="7109"/>
              </a:xfrm>
              <a:custGeom>
                <a:avLst/>
                <a:gdLst>
                  <a:gd name="T0" fmla="*/ 6 w 7"/>
                  <a:gd name="T1" fmla="*/ 3 h 6"/>
                  <a:gd name="T2" fmla="*/ 4 w 7"/>
                  <a:gd name="T3" fmla="*/ 6 h 6"/>
                  <a:gd name="T4" fmla="*/ 1 w 7"/>
                  <a:gd name="T5" fmla="*/ 3 h 6"/>
                  <a:gd name="T6" fmla="*/ 3 w 7"/>
                  <a:gd name="T7" fmla="*/ 0 h 6"/>
                  <a:gd name="T8" fmla="*/ 6 w 7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3"/>
                    </a:moveTo>
                    <a:cubicBezTo>
                      <a:pt x="7" y="4"/>
                      <a:pt x="6" y="6"/>
                      <a:pt x="4" y="6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7" name="íṥlide"/>
              <p:cNvSpPr/>
              <p:nvPr/>
            </p:nvSpPr>
            <p:spPr bwMode="auto">
              <a:xfrm>
                <a:off x="7837615" y="2277169"/>
                <a:ext cx="38774" cy="55576"/>
              </a:xfrm>
              <a:custGeom>
                <a:avLst/>
                <a:gdLst>
                  <a:gd name="T0" fmla="*/ 14 w 33"/>
                  <a:gd name="T1" fmla="*/ 1 h 47"/>
                  <a:gd name="T2" fmla="*/ 1 w 33"/>
                  <a:gd name="T3" fmla="*/ 17 h 47"/>
                  <a:gd name="T4" fmla="*/ 2 w 33"/>
                  <a:gd name="T5" fmla="*/ 33 h 47"/>
                  <a:gd name="T6" fmla="*/ 18 w 33"/>
                  <a:gd name="T7" fmla="*/ 47 h 47"/>
                  <a:gd name="T8" fmla="*/ 32 w 33"/>
                  <a:gd name="T9" fmla="*/ 30 h 47"/>
                  <a:gd name="T10" fmla="*/ 30 w 33"/>
                  <a:gd name="T11" fmla="*/ 15 h 47"/>
                  <a:gd name="T12" fmla="*/ 14 w 33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7">
                    <a:moveTo>
                      <a:pt x="14" y="1"/>
                    </a:moveTo>
                    <a:cubicBezTo>
                      <a:pt x="6" y="2"/>
                      <a:pt x="0" y="9"/>
                      <a:pt x="1" y="17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41"/>
                      <a:pt x="10" y="47"/>
                      <a:pt x="18" y="47"/>
                    </a:cubicBezTo>
                    <a:cubicBezTo>
                      <a:pt x="26" y="46"/>
                      <a:pt x="33" y="39"/>
                      <a:pt x="32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2" y="0"/>
                      <a:pt x="14" y="1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8" name="iṣ1îḑè"/>
              <p:cNvSpPr/>
              <p:nvPr/>
            </p:nvSpPr>
            <p:spPr bwMode="auto">
              <a:xfrm>
                <a:off x="8012742" y="2262306"/>
                <a:ext cx="38774" cy="54930"/>
              </a:xfrm>
              <a:custGeom>
                <a:avLst/>
                <a:gdLst>
                  <a:gd name="T0" fmla="*/ 15 w 33"/>
                  <a:gd name="T1" fmla="*/ 1 h 47"/>
                  <a:gd name="T2" fmla="*/ 1 w 33"/>
                  <a:gd name="T3" fmla="*/ 17 h 47"/>
                  <a:gd name="T4" fmla="*/ 2 w 33"/>
                  <a:gd name="T5" fmla="*/ 33 h 47"/>
                  <a:gd name="T6" fmla="*/ 19 w 33"/>
                  <a:gd name="T7" fmla="*/ 47 h 47"/>
                  <a:gd name="T8" fmla="*/ 32 w 33"/>
                  <a:gd name="T9" fmla="*/ 30 h 47"/>
                  <a:gd name="T10" fmla="*/ 31 w 33"/>
                  <a:gd name="T11" fmla="*/ 15 h 47"/>
                  <a:gd name="T12" fmla="*/ 15 w 33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7">
                    <a:moveTo>
                      <a:pt x="15" y="1"/>
                    </a:moveTo>
                    <a:cubicBezTo>
                      <a:pt x="6" y="2"/>
                      <a:pt x="0" y="9"/>
                      <a:pt x="1" y="17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41"/>
                      <a:pt x="10" y="47"/>
                      <a:pt x="19" y="47"/>
                    </a:cubicBezTo>
                    <a:cubicBezTo>
                      <a:pt x="27" y="46"/>
                      <a:pt x="33" y="39"/>
                      <a:pt x="32" y="3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0" y="7"/>
                      <a:pt x="23" y="0"/>
                      <a:pt x="15" y="1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9" name="iṩlíḋé"/>
              <p:cNvSpPr/>
              <p:nvPr/>
            </p:nvSpPr>
            <p:spPr bwMode="auto">
              <a:xfrm>
                <a:off x="8030191" y="2263598"/>
                <a:ext cx="4524" cy="62038"/>
              </a:xfrm>
              <a:custGeom>
                <a:avLst/>
                <a:gdLst>
                  <a:gd name="T0" fmla="*/ 4 w 4"/>
                  <a:gd name="T1" fmla="*/ 46 h 53"/>
                  <a:gd name="T2" fmla="*/ 4 w 4"/>
                  <a:gd name="T3" fmla="*/ 46 h 53"/>
                  <a:gd name="T4" fmla="*/ 4 w 4"/>
                  <a:gd name="T5" fmla="*/ 46 h 53"/>
                  <a:gd name="T6" fmla="*/ 4 w 4"/>
                  <a:gd name="T7" fmla="*/ 47 h 53"/>
                  <a:gd name="T8" fmla="*/ 4 w 4"/>
                  <a:gd name="T9" fmla="*/ 53 h 53"/>
                  <a:gd name="T10" fmla="*/ 4 w 4"/>
                  <a:gd name="T11" fmla="*/ 47 h 53"/>
                  <a:gd name="T12" fmla="*/ 4 w 4"/>
                  <a:gd name="T13" fmla="*/ 46 h 53"/>
                  <a:gd name="T14" fmla="*/ 0 w 4"/>
                  <a:gd name="T15" fmla="*/ 0 h 53"/>
                  <a:gd name="T16" fmla="*/ 0 w 4"/>
                  <a:gd name="T17" fmla="*/ 0 h 53"/>
                  <a:gd name="T18" fmla="*/ 0 w 4"/>
                  <a:gd name="T19" fmla="*/ 0 h 53"/>
                  <a:gd name="T20" fmla="*/ 0 w 4"/>
                  <a:gd name="T21" fmla="*/ 0 h 53"/>
                  <a:gd name="T22" fmla="*/ 0 w 4"/>
                  <a:gd name="T2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3">
                    <a:moveTo>
                      <a:pt x="4" y="46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9"/>
                      <a:pt x="4" y="51"/>
                      <a:pt x="4" y="53"/>
                    </a:cubicBezTo>
                    <a:cubicBezTo>
                      <a:pt x="4" y="51"/>
                      <a:pt x="4" y="49"/>
                      <a:pt x="4" y="47"/>
                    </a:cubicBezTo>
                    <a:cubicBezTo>
                      <a:pt x="4" y="46"/>
                      <a:pt x="4" y="46"/>
                      <a:pt x="4" y="4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0" name="îSḻidê"/>
              <p:cNvSpPr/>
              <p:nvPr/>
            </p:nvSpPr>
            <p:spPr bwMode="auto">
              <a:xfrm>
                <a:off x="7926795" y="2206084"/>
                <a:ext cx="107920" cy="207439"/>
              </a:xfrm>
              <a:custGeom>
                <a:avLst/>
                <a:gdLst>
                  <a:gd name="T0" fmla="*/ 88 w 92"/>
                  <a:gd name="T1" fmla="*/ 49 h 177"/>
                  <a:gd name="T2" fmla="*/ 88 w 92"/>
                  <a:gd name="T3" fmla="*/ 49 h 177"/>
                  <a:gd name="T4" fmla="*/ 88 w 92"/>
                  <a:gd name="T5" fmla="*/ 49 h 177"/>
                  <a:gd name="T6" fmla="*/ 88 w 92"/>
                  <a:gd name="T7" fmla="*/ 49 h 177"/>
                  <a:gd name="T8" fmla="*/ 36 w 92"/>
                  <a:gd name="T9" fmla="*/ 62 h 177"/>
                  <a:gd name="T10" fmla="*/ 36 w 92"/>
                  <a:gd name="T11" fmla="*/ 60 h 177"/>
                  <a:gd name="T12" fmla="*/ 46 w 92"/>
                  <a:gd name="T13" fmla="*/ 47 h 177"/>
                  <a:gd name="T14" fmla="*/ 48 w 92"/>
                  <a:gd name="T15" fmla="*/ 47 h 177"/>
                  <a:gd name="T16" fmla="*/ 60 w 92"/>
                  <a:gd name="T17" fmla="*/ 58 h 177"/>
                  <a:gd name="T18" fmla="*/ 60 w 92"/>
                  <a:gd name="T19" fmla="*/ 59 h 177"/>
                  <a:gd name="T20" fmla="*/ 60 w 92"/>
                  <a:gd name="T21" fmla="*/ 61 h 177"/>
                  <a:gd name="T22" fmla="*/ 50 w 92"/>
                  <a:gd name="T23" fmla="*/ 74 h 177"/>
                  <a:gd name="T24" fmla="*/ 48 w 92"/>
                  <a:gd name="T25" fmla="*/ 74 h 177"/>
                  <a:gd name="T26" fmla="*/ 36 w 92"/>
                  <a:gd name="T27" fmla="*/ 63 h 177"/>
                  <a:gd name="T28" fmla="*/ 36 w 92"/>
                  <a:gd name="T29" fmla="*/ 62 h 177"/>
                  <a:gd name="T30" fmla="*/ 66 w 92"/>
                  <a:gd name="T31" fmla="*/ 0 h 177"/>
                  <a:gd name="T32" fmla="*/ 9 w 92"/>
                  <a:gd name="T33" fmla="*/ 12 h 177"/>
                  <a:gd name="T34" fmla="*/ 13 w 92"/>
                  <a:gd name="T35" fmla="*/ 56 h 177"/>
                  <a:gd name="T36" fmla="*/ 0 w 92"/>
                  <a:gd name="T37" fmla="*/ 114 h 177"/>
                  <a:gd name="T38" fmla="*/ 18 w 92"/>
                  <a:gd name="T39" fmla="*/ 113 h 177"/>
                  <a:gd name="T40" fmla="*/ 19 w 92"/>
                  <a:gd name="T41" fmla="*/ 129 h 177"/>
                  <a:gd name="T42" fmla="*/ 35 w 92"/>
                  <a:gd name="T43" fmla="*/ 128 h 177"/>
                  <a:gd name="T44" fmla="*/ 47 w 92"/>
                  <a:gd name="T45" fmla="*/ 127 h 177"/>
                  <a:gd name="T46" fmla="*/ 22 w 92"/>
                  <a:gd name="T47" fmla="*/ 153 h 177"/>
                  <a:gd name="T48" fmla="*/ 21 w 92"/>
                  <a:gd name="T49" fmla="*/ 153 h 177"/>
                  <a:gd name="T50" fmla="*/ 24 w 92"/>
                  <a:gd name="T51" fmla="*/ 177 h 177"/>
                  <a:gd name="T52" fmla="*/ 92 w 92"/>
                  <a:gd name="T53" fmla="*/ 102 h 177"/>
                  <a:gd name="T54" fmla="*/ 92 w 92"/>
                  <a:gd name="T55" fmla="*/ 96 h 177"/>
                  <a:gd name="T56" fmla="*/ 92 w 92"/>
                  <a:gd name="T57" fmla="*/ 95 h 177"/>
                  <a:gd name="T58" fmla="*/ 90 w 92"/>
                  <a:gd name="T59" fmla="*/ 95 h 177"/>
                  <a:gd name="T60" fmla="*/ 75 w 92"/>
                  <a:gd name="T61" fmla="*/ 81 h 177"/>
                  <a:gd name="T62" fmla="*/ 74 w 92"/>
                  <a:gd name="T63" fmla="*/ 65 h 177"/>
                  <a:gd name="T64" fmla="*/ 88 w 92"/>
                  <a:gd name="T65" fmla="*/ 49 h 177"/>
                  <a:gd name="T66" fmla="*/ 66 w 92"/>
                  <a:gd name="T67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177">
                    <a:moveTo>
                      <a:pt x="88" y="49"/>
                    </a:move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moveTo>
                      <a:pt x="36" y="62"/>
                    </a:moveTo>
                    <a:cubicBezTo>
                      <a:pt x="36" y="61"/>
                      <a:pt x="36" y="61"/>
                      <a:pt x="36" y="60"/>
                    </a:cubicBezTo>
                    <a:cubicBezTo>
                      <a:pt x="35" y="54"/>
                      <a:pt x="40" y="48"/>
                      <a:pt x="46" y="47"/>
                    </a:cubicBezTo>
                    <a:cubicBezTo>
                      <a:pt x="47" y="47"/>
                      <a:pt x="47" y="47"/>
                      <a:pt x="48" y="47"/>
                    </a:cubicBezTo>
                    <a:cubicBezTo>
                      <a:pt x="54" y="47"/>
                      <a:pt x="59" y="52"/>
                      <a:pt x="60" y="58"/>
                    </a:cubicBezTo>
                    <a:cubicBezTo>
                      <a:pt x="60" y="58"/>
                      <a:pt x="60" y="59"/>
                      <a:pt x="60" y="59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1" y="67"/>
                      <a:pt x="56" y="73"/>
                      <a:pt x="50" y="74"/>
                    </a:cubicBezTo>
                    <a:cubicBezTo>
                      <a:pt x="49" y="74"/>
                      <a:pt x="49" y="74"/>
                      <a:pt x="48" y="74"/>
                    </a:cubicBezTo>
                    <a:cubicBezTo>
                      <a:pt x="42" y="74"/>
                      <a:pt x="37" y="69"/>
                      <a:pt x="36" y="63"/>
                    </a:cubicBezTo>
                    <a:cubicBezTo>
                      <a:pt x="36" y="63"/>
                      <a:pt x="36" y="62"/>
                      <a:pt x="36" y="62"/>
                    </a:cubicBezTo>
                    <a:moveTo>
                      <a:pt x="66" y="0"/>
                    </a:moveTo>
                    <a:cubicBezTo>
                      <a:pt x="66" y="0"/>
                      <a:pt x="40" y="8"/>
                      <a:pt x="9" y="1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4" y="80"/>
                      <a:pt x="0" y="114"/>
                      <a:pt x="0" y="114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47" y="127"/>
                      <a:pt x="47" y="127"/>
                      <a:pt x="47" y="127"/>
                    </a:cubicBezTo>
                    <a:cubicBezTo>
                      <a:pt x="48" y="140"/>
                      <a:pt x="37" y="152"/>
                      <a:pt x="22" y="153"/>
                    </a:cubicBezTo>
                    <a:cubicBezTo>
                      <a:pt x="22" y="153"/>
                      <a:pt x="22" y="153"/>
                      <a:pt x="21" y="153"/>
                    </a:cubicBezTo>
                    <a:cubicBezTo>
                      <a:pt x="24" y="177"/>
                      <a:pt x="24" y="177"/>
                      <a:pt x="24" y="177"/>
                    </a:cubicBezTo>
                    <a:cubicBezTo>
                      <a:pt x="63" y="174"/>
                      <a:pt x="92" y="141"/>
                      <a:pt x="92" y="102"/>
                    </a:cubicBezTo>
                    <a:cubicBezTo>
                      <a:pt x="92" y="100"/>
                      <a:pt x="92" y="98"/>
                      <a:pt x="92" y="96"/>
                    </a:cubicBezTo>
                    <a:cubicBezTo>
                      <a:pt x="92" y="95"/>
                      <a:pt x="92" y="95"/>
                      <a:pt x="92" y="95"/>
                    </a:cubicBezTo>
                    <a:cubicBezTo>
                      <a:pt x="91" y="95"/>
                      <a:pt x="91" y="95"/>
                      <a:pt x="90" y="95"/>
                    </a:cubicBezTo>
                    <a:cubicBezTo>
                      <a:pt x="83" y="95"/>
                      <a:pt x="76" y="89"/>
                      <a:pt x="75" y="81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57"/>
                      <a:pt x="79" y="50"/>
                      <a:pt x="88" y="49"/>
                    </a:cubicBezTo>
                    <a:cubicBezTo>
                      <a:pt x="73" y="33"/>
                      <a:pt x="66" y="0"/>
                      <a:pt x="66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1" name="îsliďé"/>
              <p:cNvSpPr/>
              <p:nvPr/>
            </p:nvSpPr>
            <p:spPr bwMode="auto">
              <a:xfrm>
                <a:off x="7950704" y="2354716"/>
                <a:ext cx="32958" cy="30373"/>
              </a:xfrm>
              <a:custGeom>
                <a:avLst/>
                <a:gdLst>
                  <a:gd name="T0" fmla="*/ 27 w 28"/>
                  <a:gd name="T1" fmla="*/ 0 h 26"/>
                  <a:gd name="T2" fmla="*/ 15 w 28"/>
                  <a:gd name="T3" fmla="*/ 1 h 26"/>
                  <a:gd name="T4" fmla="*/ 22 w 28"/>
                  <a:gd name="T5" fmla="*/ 0 h 26"/>
                  <a:gd name="T6" fmla="*/ 22 w 28"/>
                  <a:gd name="T7" fmla="*/ 5 h 26"/>
                  <a:gd name="T8" fmla="*/ 19 w 28"/>
                  <a:gd name="T9" fmla="*/ 10 h 26"/>
                  <a:gd name="T10" fmla="*/ 0 w 28"/>
                  <a:gd name="T11" fmla="*/ 11 h 26"/>
                  <a:gd name="T12" fmla="*/ 1 w 28"/>
                  <a:gd name="T13" fmla="*/ 26 h 26"/>
                  <a:gd name="T14" fmla="*/ 2 w 28"/>
                  <a:gd name="T15" fmla="*/ 26 h 26"/>
                  <a:gd name="T16" fmla="*/ 27 w 2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6">
                    <a:moveTo>
                      <a:pt x="27" y="0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8"/>
                      <a:pt x="21" y="10"/>
                      <a:pt x="19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7" y="25"/>
                      <a:pt x="28" y="13"/>
                      <a:pt x="27" y="0"/>
                    </a:cubicBezTo>
                  </a:path>
                </a:pathLst>
              </a:custGeom>
              <a:solidFill>
                <a:srgbClr val="EA5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2" name="îšliḑê"/>
              <p:cNvSpPr/>
              <p:nvPr/>
            </p:nvSpPr>
            <p:spPr bwMode="auto">
              <a:xfrm>
                <a:off x="7949412" y="2354716"/>
                <a:ext cx="27142" cy="12925"/>
              </a:xfrm>
              <a:custGeom>
                <a:avLst/>
                <a:gdLst>
                  <a:gd name="T0" fmla="*/ 23 w 23"/>
                  <a:gd name="T1" fmla="*/ 0 h 11"/>
                  <a:gd name="T2" fmla="*/ 16 w 23"/>
                  <a:gd name="T3" fmla="*/ 1 h 11"/>
                  <a:gd name="T4" fmla="*/ 0 w 23"/>
                  <a:gd name="T5" fmla="*/ 2 h 11"/>
                  <a:gd name="T6" fmla="*/ 1 w 23"/>
                  <a:gd name="T7" fmla="*/ 11 h 11"/>
                  <a:gd name="T8" fmla="*/ 20 w 23"/>
                  <a:gd name="T9" fmla="*/ 10 h 11"/>
                  <a:gd name="T10" fmla="*/ 23 w 23"/>
                  <a:gd name="T11" fmla="*/ 5 h 11"/>
                  <a:gd name="T12" fmla="*/ 23 w 2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1">
                    <a:moveTo>
                      <a:pt x="23" y="0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3" y="8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3" name="îŝlîḍê"/>
              <p:cNvSpPr/>
              <p:nvPr/>
            </p:nvSpPr>
            <p:spPr bwMode="auto">
              <a:xfrm>
                <a:off x="7937780" y="2206084"/>
                <a:ext cx="92410" cy="57514"/>
              </a:xfrm>
              <a:custGeom>
                <a:avLst/>
                <a:gdLst>
                  <a:gd name="T0" fmla="*/ 57 w 79"/>
                  <a:gd name="T1" fmla="*/ 0 h 49"/>
                  <a:gd name="T2" fmla="*/ 0 w 79"/>
                  <a:gd name="T3" fmla="*/ 12 h 49"/>
                  <a:gd name="T4" fmla="*/ 0 w 79"/>
                  <a:gd name="T5" fmla="*/ 12 h 49"/>
                  <a:gd name="T6" fmla="*/ 57 w 79"/>
                  <a:gd name="T7" fmla="*/ 0 h 49"/>
                  <a:gd name="T8" fmla="*/ 79 w 79"/>
                  <a:gd name="T9" fmla="*/ 49 h 49"/>
                  <a:gd name="T10" fmla="*/ 79 w 79"/>
                  <a:gd name="T11" fmla="*/ 49 h 49"/>
                  <a:gd name="T12" fmla="*/ 79 w 79"/>
                  <a:gd name="T13" fmla="*/ 49 h 49"/>
                  <a:gd name="T14" fmla="*/ 79 w 79"/>
                  <a:gd name="T15" fmla="*/ 49 h 49"/>
                  <a:gd name="T16" fmla="*/ 79 w 79"/>
                  <a:gd name="T17" fmla="*/ 49 h 49"/>
                  <a:gd name="T18" fmla="*/ 57 w 79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9">
                    <a:moveTo>
                      <a:pt x="57" y="0"/>
                    </a:moveTo>
                    <a:cubicBezTo>
                      <a:pt x="57" y="0"/>
                      <a:pt x="31" y="8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1" y="8"/>
                      <a:pt x="57" y="0"/>
                      <a:pt x="57" y="0"/>
                    </a:cubicBezTo>
                    <a:cubicBezTo>
                      <a:pt x="57" y="0"/>
                      <a:pt x="64" y="33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64" y="33"/>
                      <a:pt x="57" y="0"/>
                      <a:pt x="57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4" name="î$ḷiḋé"/>
              <p:cNvSpPr/>
              <p:nvPr/>
            </p:nvSpPr>
            <p:spPr bwMode="auto">
              <a:xfrm>
                <a:off x="7969445" y="2275230"/>
                <a:ext cx="29080" cy="17448"/>
              </a:xfrm>
              <a:custGeom>
                <a:avLst/>
                <a:gdLst>
                  <a:gd name="T0" fmla="*/ 24 w 25"/>
                  <a:gd name="T1" fmla="*/ 0 h 15"/>
                  <a:gd name="T2" fmla="*/ 13 w 25"/>
                  <a:gd name="T3" fmla="*/ 12 h 15"/>
                  <a:gd name="T4" fmla="*/ 12 w 25"/>
                  <a:gd name="T5" fmla="*/ 12 h 15"/>
                  <a:gd name="T6" fmla="*/ 0 w 25"/>
                  <a:gd name="T7" fmla="*/ 3 h 15"/>
                  <a:gd name="T8" fmla="*/ 0 w 25"/>
                  <a:gd name="T9" fmla="*/ 4 h 15"/>
                  <a:gd name="T10" fmla="*/ 12 w 25"/>
                  <a:gd name="T11" fmla="*/ 15 h 15"/>
                  <a:gd name="T12" fmla="*/ 14 w 25"/>
                  <a:gd name="T13" fmla="*/ 15 h 15"/>
                  <a:gd name="T14" fmla="*/ 24 w 25"/>
                  <a:gd name="T15" fmla="*/ 2 h 15"/>
                  <a:gd name="T16" fmla="*/ 24 w 25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5">
                    <a:moveTo>
                      <a:pt x="24" y="0"/>
                    </a:moveTo>
                    <a:cubicBezTo>
                      <a:pt x="23" y="6"/>
                      <a:pt x="19" y="11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6" y="12"/>
                      <a:pt x="1" y="8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10"/>
                      <a:pt x="6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20" y="14"/>
                      <a:pt x="25" y="8"/>
                      <a:pt x="24" y="2"/>
                    </a:cubicBezTo>
                    <a:cubicBezTo>
                      <a:pt x="24" y="1"/>
                      <a:pt x="24" y="1"/>
                      <a:pt x="24" y="0"/>
                    </a:cubicBezTo>
                  </a:path>
                </a:pathLst>
              </a:custGeom>
              <a:solidFill>
                <a:srgbClr val="DF8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5" name="ïśḻiďê"/>
              <p:cNvSpPr/>
              <p:nvPr/>
            </p:nvSpPr>
            <p:spPr bwMode="auto">
              <a:xfrm>
                <a:off x="7968153" y="2261013"/>
                <a:ext cx="29080" cy="27788"/>
              </a:xfrm>
              <a:custGeom>
                <a:avLst/>
                <a:gdLst>
                  <a:gd name="T0" fmla="*/ 17 w 25"/>
                  <a:gd name="T1" fmla="*/ 11 h 24"/>
                  <a:gd name="T2" fmla="*/ 14 w 25"/>
                  <a:gd name="T3" fmla="*/ 8 h 24"/>
                  <a:gd name="T4" fmla="*/ 16 w 25"/>
                  <a:gd name="T5" fmla="*/ 5 h 24"/>
                  <a:gd name="T6" fmla="*/ 17 w 25"/>
                  <a:gd name="T7" fmla="*/ 5 h 24"/>
                  <a:gd name="T8" fmla="*/ 19 w 25"/>
                  <a:gd name="T9" fmla="*/ 8 h 24"/>
                  <a:gd name="T10" fmla="*/ 17 w 25"/>
                  <a:gd name="T11" fmla="*/ 11 h 24"/>
                  <a:gd name="T12" fmla="*/ 17 w 25"/>
                  <a:gd name="T13" fmla="*/ 11 h 24"/>
                  <a:gd name="T14" fmla="*/ 13 w 25"/>
                  <a:gd name="T15" fmla="*/ 0 h 24"/>
                  <a:gd name="T16" fmla="*/ 11 w 25"/>
                  <a:gd name="T17" fmla="*/ 0 h 24"/>
                  <a:gd name="T18" fmla="*/ 1 w 25"/>
                  <a:gd name="T19" fmla="*/ 13 h 24"/>
                  <a:gd name="T20" fmla="*/ 1 w 25"/>
                  <a:gd name="T21" fmla="*/ 15 h 24"/>
                  <a:gd name="T22" fmla="*/ 13 w 25"/>
                  <a:gd name="T23" fmla="*/ 24 h 24"/>
                  <a:gd name="T24" fmla="*/ 14 w 25"/>
                  <a:gd name="T25" fmla="*/ 24 h 24"/>
                  <a:gd name="T26" fmla="*/ 25 w 25"/>
                  <a:gd name="T27" fmla="*/ 12 h 24"/>
                  <a:gd name="T28" fmla="*/ 25 w 25"/>
                  <a:gd name="T29" fmla="*/ 11 h 24"/>
                  <a:gd name="T30" fmla="*/ 13 w 25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4">
                    <a:moveTo>
                      <a:pt x="17" y="11"/>
                    </a:moveTo>
                    <a:cubicBezTo>
                      <a:pt x="15" y="11"/>
                      <a:pt x="14" y="10"/>
                      <a:pt x="14" y="8"/>
                    </a:cubicBezTo>
                    <a:cubicBezTo>
                      <a:pt x="13" y="7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8" y="5"/>
                      <a:pt x="19" y="6"/>
                      <a:pt x="19" y="8"/>
                    </a:cubicBezTo>
                    <a:cubicBezTo>
                      <a:pt x="20" y="9"/>
                      <a:pt x="19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moveTo>
                      <a:pt x="13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5" y="1"/>
                      <a:pt x="0" y="7"/>
                      <a:pt x="1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2" y="20"/>
                      <a:pt x="7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20" y="23"/>
                      <a:pt x="24" y="18"/>
                      <a:pt x="25" y="12"/>
                    </a:cubicBezTo>
                    <a:cubicBezTo>
                      <a:pt x="25" y="12"/>
                      <a:pt x="25" y="11"/>
                      <a:pt x="25" y="11"/>
                    </a:cubicBezTo>
                    <a:cubicBezTo>
                      <a:pt x="24" y="5"/>
                      <a:pt x="19" y="0"/>
                      <a:pt x="13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6" name="î$ľíḑê"/>
              <p:cNvSpPr/>
              <p:nvPr/>
            </p:nvSpPr>
            <p:spPr bwMode="auto">
              <a:xfrm>
                <a:off x="7983663" y="2266829"/>
                <a:ext cx="7755" cy="7109"/>
              </a:xfrm>
              <a:custGeom>
                <a:avLst/>
                <a:gdLst>
                  <a:gd name="T0" fmla="*/ 4 w 7"/>
                  <a:gd name="T1" fmla="*/ 0 h 6"/>
                  <a:gd name="T2" fmla="*/ 3 w 7"/>
                  <a:gd name="T3" fmla="*/ 0 h 6"/>
                  <a:gd name="T4" fmla="*/ 1 w 7"/>
                  <a:gd name="T5" fmla="*/ 3 h 6"/>
                  <a:gd name="T6" fmla="*/ 4 w 7"/>
                  <a:gd name="T7" fmla="*/ 6 h 6"/>
                  <a:gd name="T8" fmla="*/ 4 w 7"/>
                  <a:gd name="T9" fmla="*/ 6 h 6"/>
                  <a:gd name="T10" fmla="*/ 6 w 7"/>
                  <a:gd name="T11" fmla="*/ 3 h 6"/>
                  <a:gd name="T12" fmla="*/ 4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" y="5"/>
                      <a:pt x="2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6" y="6"/>
                      <a:pt x="7" y="4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7" name="ïšḷíďê"/>
              <p:cNvSpPr/>
              <p:nvPr/>
            </p:nvSpPr>
            <p:spPr bwMode="auto">
              <a:xfrm>
                <a:off x="8048931" y="227975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8" name="işḻíďé"/>
              <p:cNvSpPr/>
              <p:nvPr/>
            </p:nvSpPr>
            <p:spPr bwMode="auto">
              <a:xfrm>
                <a:off x="8012742" y="2263598"/>
                <a:ext cx="37481" cy="53637"/>
              </a:xfrm>
              <a:custGeom>
                <a:avLst/>
                <a:gdLst>
                  <a:gd name="T0" fmla="*/ 16 w 32"/>
                  <a:gd name="T1" fmla="*/ 0 h 46"/>
                  <a:gd name="T2" fmla="*/ 15 w 32"/>
                  <a:gd name="T3" fmla="*/ 0 h 46"/>
                  <a:gd name="T4" fmla="*/ 15 w 32"/>
                  <a:gd name="T5" fmla="*/ 0 h 46"/>
                  <a:gd name="T6" fmla="*/ 15 w 32"/>
                  <a:gd name="T7" fmla="*/ 0 h 46"/>
                  <a:gd name="T8" fmla="*/ 15 w 32"/>
                  <a:gd name="T9" fmla="*/ 0 h 46"/>
                  <a:gd name="T10" fmla="*/ 15 w 32"/>
                  <a:gd name="T11" fmla="*/ 0 h 46"/>
                  <a:gd name="T12" fmla="*/ 15 w 32"/>
                  <a:gd name="T13" fmla="*/ 0 h 46"/>
                  <a:gd name="T14" fmla="*/ 15 w 32"/>
                  <a:gd name="T15" fmla="*/ 0 h 46"/>
                  <a:gd name="T16" fmla="*/ 1 w 32"/>
                  <a:gd name="T17" fmla="*/ 16 h 46"/>
                  <a:gd name="T18" fmla="*/ 2 w 32"/>
                  <a:gd name="T19" fmla="*/ 32 h 46"/>
                  <a:gd name="T20" fmla="*/ 17 w 32"/>
                  <a:gd name="T21" fmla="*/ 46 h 46"/>
                  <a:gd name="T22" fmla="*/ 19 w 32"/>
                  <a:gd name="T23" fmla="*/ 46 h 46"/>
                  <a:gd name="T24" fmla="*/ 19 w 32"/>
                  <a:gd name="T25" fmla="*/ 46 h 46"/>
                  <a:gd name="T26" fmla="*/ 19 w 32"/>
                  <a:gd name="T27" fmla="*/ 46 h 46"/>
                  <a:gd name="T28" fmla="*/ 32 w 32"/>
                  <a:gd name="T29" fmla="*/ 31 h 46"/>
                  <a:gd name="T30" fmla="*/ 32 w 32"/>
                  <a:gd name="T31" fmla="*/ 29 h 46"/>
                  <a:gd name="T32" fmla="*/ 31 w 32"/>
                  <a:gd name="T33" fmla="*/ 14 h 46"/>
                  <a:gd name="T34" fmla="*/ 31 w 32"/>
                  <a:gd name="T35" fmla="*/ 14 h 46"/>
                  <a:gd name="T36" fmla="*/ 31 w 32"/>
                  <a:gd name="T37" fmla="*/ 14 h 46"/>
                  <a:gd name="T38" fmla="*/ 31 w 32"/>
                  <a:gd name="T39" fmla="*/ 14 h 46"/>
                  <a:gd name="T40" fmla="*/ 31 w 32"/>
                  <a:gd name="T41" fmla="*/ 14 h 46"/>
                  <a:gd name="T42" fmla="*/ 31 w 32"/>
                  <a:gd name="T43" fmla="*/ 14 h 46"/>
                  <a:gd name="T44" fmla="*/ 25 w 32"/>
                  <a:gd name="T45" fmla="*/ 3 h 46"/>
                  <a:gd name="T46" fmla="*/ 16 w 32"/>
                  <a:gd name="T4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46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1"/>
                      <a:pt x="0" y="8"/>
                      <a:pt x="1" y="16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40"/>
                      <a:pt x="10" y="46"/>
                      <a:pt x="17" y="46"/>
                    </a:cubicBezTo>
                    <a:cubicBezTo>
                      <a:pt x="18" y="46"/>
                      <a:pt x="18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26" y="45"/>
                      <a:pt x="32" y="38"/>
                      <a:pt x="32" y="31"/>
                    </a:cubicBezTo>
                    <a:cubicBezTo>
                      <a:pt x="32" y="30"/>
                      <a:pt x="32" y="30"/>
                      <a:pt x="32" y="29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0" y="9"/>
                      <a:pt x="28" y="5"/>
                      <a:pt x="25" y="3"/>
                    </a:cubicBezTo>
                    <a:cubicBezTo>
                      <a:pt x="22" y="1"/>
                      <a:pt x="19" y="0"/>
                      <a:pt x="16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9" name="íšļiḍê"/>
              <p:cNvSpPr/>
              <p:nvPr/>
            </p:nvSpPr>
            <p:spPr bwMode="auto">
              <a:xfrm>
                <a:off x="7145506" y="3345384"/>
                <a:ext cx="405185" cy="54283"/>
              </a:xfrm>
              <a:custGeom>
                <a:avLst/>
                <a:gdLst>
                  <a:gd name="T0" fmla="*/ 172 w 345"/>
                  <a:gd name="T1" fmla="*/ 0 h 46"/>
                  <a:gd name="T2" fmla="*/ 156 w 345"/>
                  <a:gd name="T3" fmla="*/ 0 h 46"/>
                  <a:gd name="T4" fmla="*/ 156 w 345"/>
                  <a:gd name="T5" fmla="*/ 9 h 46"/>
                  <a:gd name="T6" fmla="*/ 120 w 345"/>
                  <a:gd name="T7" fmla="*/ 9 h 46"/>
                  <a:gd name="T8" fmla="*/ 119 w 345"/>
                  <a:gd name="T9" fmla="*/ 1 h 46"/>
                  <a:gd name="T10" fmla="*/ 0 w 345"/>
                  <a:gd name="T11" fmla="*/ 23 h 46"/>
                  <a:gd name="T12" fmla="*/ 172 w 345"/>
                  <a:gd name="T13" fmla="*/ 46 h 46"/>
                  <a:gd name="T14" fmla="*/ 345 w 345"/>
                  <a:gd name="T15" fmla="*/ 23 h 46"/>
                  <a:gd name="T16" fmla="*/ 225 w 345"/>
                  <a:gd name="T17" fmla="*/ 1 h 46"/>
                  <a:gd name="T18" fmla="*/ 225 w 345"/>
                  <a:gd name="T19" fmla="*/ 9 h 46"/>
                  <a:gd name="T20" fmla="*/ 189 w 345"/>
                  <a:gd name="T21" fmla="*/ 9 h 46"/>
                  <a:gd name="T22" fmla="*/ 189 w 345"/>
                  <a:gd name="T23" fmla="*/ 0 h 46"/>
                  <a:gd name="T24" fmla="*/ 172 w 345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5" h="46">
                    <a:moveTo>
                      <a:pt x="172" y="0"/>
                    </a:moveTo>
                    <a:cubicBezTo>
                      <a:pt x="167" y="0"/>
                      <a:pt x="161" y="0"/>
                      <a:pt x="156" y="0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50" y="4"/>
                      <a:pt x="0" y="13"/>
                      <a:pt x="0" y="23"/>
                    </a:cubicBezTo>
                    <a:cubicBezTo>
                      <a:pt x="0" y="36"/>
                      <a:pt x="77" y="46"/>
                      <a:pt x="172" y="46"/>
                    </a:cubicBezTo>
                    <a:cubicBezTo>
                      <a:pt x="268" y="46"/>
                      <a:pt x="345" y="36"/>
                      <a:pt x="345" y="23"/>
                    </a:cubicBezTo>
                    <a:cubicBezTo>
                      <a:pt x="345" y="13"/>
                      <a:pt x="295" y="4"/>
                      <a:pt x="225" y="1"/>
                    </a:cubicBezTo>
                    <a:cubicBezTo>
                      <a:pt x="225" y="9"/>
                      <a:pt x="225" y="9"/>
                      <a:pt x="225" y="9"/>
                    </a:cubicBezTo>
                    <a:cubicBezTo>
                      <a:pt x="189" y="9"/>
                      <a:pt x="189" y="9"/>
                      <a:pt x="189" y="9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3" y="0"/>
                      <a:pt x="178" y="0"/>
                      <a:pt x="172" y="0"/>
                    </a:cubicBezTo>
                  </a:path>
                </a:pathLst>
              </a:cu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0" name="ïṩḻîḍé"/>
              <p:cNvSpPr/>
              <p:nvPr/>
            </p:nvSpPr>
            <p:spPr bwMode="auto">
              <a:xfrm>
                <a:off x="7272167" y="2960878"/>
                <a:ext cx="70439" cy="395492"/>
              </a:xfrm>
              <a:custGeom>
                <a:avLst/>
                <a:gdLst>
                  <a:gd name="T0" fmla="*/ 87 w 109"/>
                  <a:gd name="T1" fmla="*/ 612 h 612"/>
                  <a:gd name="T2" fmla="*/ 22 w 109"/>
                  <a:gd name="T3" fmla="*/ 612 h 612"/>
                  <a:gd name="T4" fmla="*/ 0 w 109"/>
                  <a:gd name="T5" fmla="*/ 0 h 612"/>
                  <a:gd name="T6" fmla="*/ 109 w 109"/>
                  <a:gd name="T7" fmla="*/ 0 h 612"/>
                  <a:gd name="T8" fmla="*/ 87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87" y="612"/>
                    </a:moveTo>
                    <a:lnTo>
                      <a:pt x="22" y="612"/>
                    </a:lnTo>
                    <a:lnTo>
                      <a:pt x="0" y="0"/>
                    </a:lnTo>
                    <a:lnTo>
                      <a:pt x="109" y="0"/>
                    </a:lnTo>
                    <a:lnTo>
                      <a:pt x="87" y="612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1" name="ïṥḻíḑè"/>
              <p:cNvSpPr/>
              <p:nvPr/>
            </p:nvSpPr>
            <p:spPr bwMode="auto">
              <a:xfrm>
                <a:off x="7272167" y="2960878"/>
                <a:ext cx="70439" cy="395492"/>
              </a:xfrm>
              <a:custGeom>
                <a:avLst/>
                <a:gdLst>
                  <a:gd name="T0" fmla="*/ 87 w 109"/>
                  <a:gd name="T1" fmla="*/ 612 h 612"/>
                  <a:gd name="T2" fmla="*/ 22 w 109"/>
                  <a:gd name="T3" fmla="*/ 612 h 612"/>
                  <a:gd name="T4" fmla="*/ 0 w 109"/>
                  <a:gd name="T5" fmla="*/ 0 h 612"/>
                  <a:gd name="T6" fmla="*/ 109 w 109"/>
                  <a:gd name="T7" fmla="*/ 0 h 612"/>
                  <a:gd name="T8" fmla="*/ 87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87" y="612"/>
                    </a:moveTo>
                    <a:lnTo>
                      <a:pt x="22" y="612"/>
                    </a:lnTo>
                    <a:lnTo>
                      <a:pt x="0" y="0"/>
                    </a:lnTo>
                    <a:lnTo>
                      <a:pt x="109" y="0"/>
                    </a:lnTo>
                    <a:lnTo>
                      <a:pt x="87" y="6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2" name="í$1íḓé"/>
              <p:cNvSpPr/>
              <p:nvPr/>
            </p:nvSpPr>
            <p:spPr bwMode="auto">
              <a:xfrm>
                <a:off x="7272167" y="2970571"/>
                <a:ext cx="646" cy="64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3" name="iśliďè"/>
              <p:cNvSpPr/>
              <p:nvPr/>
            </p:nvSpPr>
            <p:spPr bwMode="auto">
              <a:xfrm>
                <a:off x="7272167" y="2970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4" name="îṩľíḓê"/>
              <p:cNvSpPr/>
              <p:nvPr/>
            </p:nvSpPr>
            <p:spPr bwMode="auto">
              <a:xfrm>
                <a:off x="7272167" y="2970571"/>
                <a:ext cx="69146" cy="26496"/>
              </a:xfrm>
              <a:custGeom>
                <a:avLst/>
                <a:gdLst>
                  <a:gd name="T0" fmla="*/ 107 w 107"/>
                  <a:gd name="T1" fmla="*/ 0 h 41"/>
                  <a:gd name="T2" fmla="*/ 0 w 107"/>
                  <a:gd name="T3" fmla="*/ 0 h 41"/>
                  <a:gd name="T4" fmla="*/ 0 w 107"/>
                  <a:gd name="T5" fmla="*/ 0 h 41"/>
                  <a:gd name="T6" fmla="*/ 106 w 107"/>
                  <a:gd name="T7" fmla="*/ 41 h 41"/>
                  <a:gd name="T8" fmla="*/ 107 w 10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1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6" y="41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5" name="íṣḷíḍe"/>
              <p:cNvSpPr/>
              <p:nvPr/>
            </p:nvSpPr>
            <p:spPr bwMode="auto">
              <a:xfrm>
                <a:off x="7272167" y="2970571"/>
                <a:ext cx="69146" cy="26496"/>
              </a:xfrm>
              <a:custGeom>
                <a:avLst/>
                <a:gdLst>
                  <a:gd name="T0" fmla="*/ 107 w 107"/>
                  <a:gd name="T1" fmla="*/ 0 h 41"/>
                  <a:gd name="T2" fmla="*/ 0 w 107"/>
                  <a:gd name="T3" fmla="*/ 0 h 41"/>
                  <a:gd name="T4" fmla="*/ 0 w 107"/>
                  <a:gd name="T5" fmla="*/ 0 h 41"/>
                  <a:gd name="T6" fmla="*/ 106 w 107"/>
                  <a:gd name="T7" fmla="*/ 41 h 41"/>
                  <a:gd name="T8" fmla="*/ 107 w 10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1">
                    <a:moveTo>
                      <a:pt x="10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6" y="41"/>
                    </a:lnTo>
                    <a:lnTo>
                      <a:pt x="1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6" name="i$ľiḑè"/>
              <p:cNvSpPr/>
              <p:nvPr/>
            </p:nvSpPr>
            <p:spPr bwMode="auto">
              <a:xfrm>
                <a:off x="7279275" y="3316304"/>
                <a:ext cx="55575" cy="62038"/>
              </a:xfrm>
              <a:custGeom>
                <a:avLst/>
                <a:gdLst>
                  <a:gd name="T0" fmla="*/ 43 w 47"/>
                  <a:gd name="T1" fmla="*/ 0 h 53"/>
                  <a:gd name="T2" fmla="*/ 24 w 47"/>
                  <a:gd name="T3" fmla="*/ 26 h 53"/>
                  <a:gd name="T4" fmla="*/ 4 w 47"/>
                  <a:gd name="T5" fmla="*/ 0 h 53"/>
                  <a:gd name="T6" fmla="*/ 0 w 47"/>
                  <a:gd name="T7" fmla="*/ 25 h 53"/>
                  <a:gd name="T8" fmla="*/ 24 w 47"/>
                  <a:gd name="T9" fmla="*/ 53 h 53"/>
                  <a:gd name="T10" fmla="*/ 47 w 47"/>
                  <a:gd name="T11" fmla="*/ 25 h 53"/>
                  <a:gd name="T12" fmla="*/ 43 w 47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53">
                    <a:moveTo>
                      <a:pt x="43" y="0"/>
                    </a:moveTo>
                    <a:cubicBezTo>
                      <a:pt x="43" y="0"/>
                      <a:pt x="39" y="26"/>
                      <a:pt x="24" y="26"/>
                    </a:cubicBezTo>
                    <a:cubicBezTo>
                      <a:pt x="9" y="26"/>
                      <a:pt x="4" y="0"/>
                      <a:pt x="4" y="0"/>
                    </a:cubicBezTo>
                    <a:cubicBezTo>
                      <a:pt x="4" y="0"/>
                      <a:pt x="0" y="15"/>
                      <a:pt x="0" y="25"/>
                    </a:cubicBezTo>
                    <a:cubicBezTo>
                      <a:pt x="0" y="43"/>
                      <a:pt x="8" y="53"/>
                      <a:pt x="24" y="53"/>
                    </a:cubicBezTo>
                    <a:cubicBezTo>
                      <a:pt x="40" y="53"/>
                      <a:pt x="47" y="43"/>
                      <a:pt x="47" y="25"/>
                    </a:cubicBezTo>
                    <a:cubicBezTo>
                      <a:pt x="47" y="15"/>
                      <a:pt x="43" y="0"/>
                      <a:pt x="43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7" name="ïṧľíďé"/>
              <p:cNvSpPr/>
              <p:nvPr/>
            </p:nvSpPr>
            <p:spPr bwMode="auto">
              <a:xfrm>
                <a:off x="7353591" y="2960878"/>
                <a:ext cx="70439" cy="395492"/>
              </a:xfrm>
              <a:custGeom>
                <a:avLst/>
                <a:gdLst>
                  <a:gd name="T0" fmla="*/ 21 w 109"/>
                  <a:gd name="T1" fmla="*/ 612 h 612"/>
                  <a:gd name="T2" fmla="*/ 87 w 109"/>
                  <a:gd name="T3" fmla="*/ 612 h 612"/>
                  <a:gd name="T4" fmla="*/ 109 w 109"/>
                  <a:gd name="T5" fmla="*/ 0 h 612"/>
                  <a:gd name="T6" fmla="*/ 0 w 109"/>
                  <a:gd name="T7" fmla="*/ 0 h 612"/>
                  <a:gd name="T8" fmla="*/ 21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21" y="612"/>
                    </a:moveTo>
                    <a:lnTo>
                      <a:pt x="87" y="612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1" y="612"/>
                    </a:ln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8" name="íş1ïďe"/>
              <p:cNvSpPr/>
              <p:nvPr/>
            </p:nvSpPr>
            <p:spPr bwMode="auto">
              <a:xfrm>
                <a:off x="7353591" y="2960878"/>
                <a:ext cx="70439" cy="395492"/>
              </a:xfrm>
              <a:custGeom>
                <a:avLst/>
                <a:gdLst>
                  <a:gd name="T0" fmla="*/ 21 w 109"/>
                  <a:gd name="T1" fmla="*/ 612 h 612"/>
                  <a:gd name="T2" fmla="*/ 87 w 109"/>
                  <a:gd name="T3" fmla="*/ 612 h 612"/>
                  <a:gd name="T4" fmla="*/ 109 w 109"/>
                  <a:gd name="T5" fmla="*/ 0 h 612"/>
                  <a:gd name="T6" fmla="*/ 0 w 109"/>
                  <a:gd name="T7" fmla="*/ 0 h 612"/>
                  <a:gd name="T8" fmla="*/ 21 w 109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612">
                    <a:moveTo>
                      <a:pt x="21" y="612"/>
                    </a:moveTo>
                    <a:lnTo>
                      <a:pt x="87" y="612"/>
                    </a:lnTo>
                    <a:lnTo>
                      <a:pt x="109" y="0"/>
                    </a:lnTo>
                    <a:lnTo>
                      <a:pt x="0" y="0"/>
                    </a:lnTo>
                    <a:lnTo>
                      <a:pt x="21" y="6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9" name="îşľîďê"/>
              <p:cNvSpPr/>
              <p:nvPr/>
            </p:nvSpPr>
            <p:spPr bwMode="auto">
              <a:xfrm>
                <a:off x="7353591" y="2970571"/>
                <a:ext cx="646" cy="64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0" name="íṩḷiďê"/>
              <p:cNvSpPr/>
              <p:nvPr/>
            </p:nvSpPr>
            <p:spPr bwMode="auto">
              <a:xfrm>
                <a:off x="7353591" y="2970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1" name="îšḻïḋé"/>
              <p:cNvSpPr/>
              <p:nvPr/>
            </p:nvSpPr>
            <p:spPr bwMode="auto">
              <a:xfrm>
                <a:off x="7353591" y="2970571"/>
                <a:ext cx="70439" cy="25849"/>
              </a:xfrm>
              <a:custGeom>
                <a:avLst/>
                <a:gdLst>
                  <a:gd name="T0" fmla="*/ 109 w 109"/>
                  <a:gd name="T1" fmla="*/ 0 h 40"/>
                  <a:gd name="T2" fmla="*/ 0 w 109"/>
                  <a:gd name="T3" fmla="*/ 0 h 40"/>
                  <a:gd name="T4" fmla="*/ 0 w 109"/>
                  <a:gd name="T5" fmla="*/ 0 h 40"/>
                  <a:gd name="T6" fmla="*/ 107 w 109"/>
                  <a:gd name="T7" fmla="*/ 40 h 40"/>
                  <a:gd name="T8" fmla="*/ 109 w 10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0">
                    <a:moveTo>
                      <a:pt x="10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iSḷïḋe"/>
              <p:cNvSpPr/>
              <p:nvPr/>
            </p:nvSpPr>
            <p:spPr bwMode="auto">
              <a:xfrm>
                <a:off x="7353591" y="2970571"/>
                <a:ext cx="70439" cy="25849"/>
              </a:xfrm>
              <a:custGeom>
                <a:avLst/>
                <a:gdLst>
                  <a:gd name="T0" fmla="*/ 109 w 109"/>
                  <a:gd name="T1" fmla="*/ 0 h 40"/>
                  <a:gd name="T2" fmla="*/ 0 w 109"/>
                  <a:gd name="T3" fmla="*/ 0 h 40"/>
                  <a:gd name="T4" fmla="*/ 0 w 109"/>
                  <a:gd name="T5" fmla="*/ 0 h 40"/>
                  <a:gd name="T6" fmla="*/ 107 w 109"/>
                  <a:gd name="T7" fmla="*/ 40 h 40"/>
                  <a:gd name="T8" fmla="*/ 109 w 10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0">
                    <a:moveTo>
                      <a:pt x="10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7" y="40"/>
                    </a:lnTo>
                    <a:lnTo>
                      <a:pt x="1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3" name="ïśľîďê"/>
              <p:cNvSpPr/>
              <p:nvPr/>
            </p:nvSpPr>
            <p:spPr bwMode="auto">
              <a:xfrm>
                <a:off x="7361346" y="3316304"/>
                <a:ext cx="55575" cy="62038"/>
              </a:xfrm>
              <a:custGeom>
                <a:avLst/>
                <a:gdLst>
                  <a:gd name="T0" fmla="*/ 4 w 47"/>
                  <a:gd name="T1" fmla="*/ 0 h 53"/>
                  <a:gd name="T2" fmla="*/ 23 w 47"/>
                  <a:gd name="T3" fmla="*/ 26 h 53"/>
                  <a:gd name="T4" fmla="*/ 42 w 47"/>
                  <a:gd name="T5" fmla="*/ 0 h 53"/>
                  <a:gd name="T6" fmla="*/ 47 w 47"/>
                  <a:gd name="T7" fmla="*/ 25 h 53"/>
                  <a:gd name="T8" fmla="*/ 23 w 47"/>
                  <a:gd name="T9" fmla="*/ 53 h 53"/>
                  <a:gd name="T10" fmla="*/ 0 w 47"/>
                  <a:gd name="T11" fmla="*/ 25 h 53"/>
                  <a:gd name="T12" fmla="*/ 4 w 47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53">
                    <a:moveTo>
                      <a:pt x="4" y="0"/>
                    </a:moveTo>
                    <a:cubicBezTo>
                      <a:pt x="4" y="0"/>
                      <a:pt x="8" y="26"/>
                      <a:pt x="23" y="26"/>
                    </a:cubicBezTo>
                    <a:cubicBezTo>
                      <a:pt x="38" y="26"/>
                      <a:pt x="42" y="0"/>
                      <a:pt x="42" y="0"/>
                    </a:cubicBezTo>
                    <a:cubicBezTo>
                      <a:pt x="42" y="0"/>
                      <a:pt x="47" y="15"/>
                      <a:pt x="47" y="25"/>
                    </a:cubicBezTo>
                    <a:cubicBezTo>
                      <a:pt x="47" y="43"/>
                      <a:pt x="39" y="53"/>
                      <a:pt x="23" y="53"/>
                    </a:cubicBezTo>
                    <a:cubicBezTo>
                      <a:pt x="7" y="53"/>
                      <a:pt x="0" y="43"/>
                      <a:pt x="0" y="25"/>
                    </a:cubicBezTo>
                    <a:cubicBezTo>
                      <a:pt x="0" y="15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4" name="ïṡḷîḓè"/>
              <p:cNvSpPr/>
              <p:nvPr/>
            </p:nvSpPr>
            <p:spPr bwMode="auto">
              <a:xfrm>
                <a:off x="7238563" y="2427740"/>
                <a:ext cx="219071" cy="125368"/>
              </a:xfrm>
              <a:prstGeom prst="ellipse">
                <a:avLst/>
              </a:pr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îṥlíďe"/>
              <p:cNvSpPr/>
              <p:nvPr/>
            </p:nvSpPr>
            <p:spPr bwMode="auto">
              <a:xfrm>
                <a:off x="7307709" y="2396721"/>
                <a:ext cx="80778" cy="163496"/>
              </a:xfrm>
              <a:prstGeom prst="rect">
                <a:avLst/>
              </a:pr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6" name="îṧḷíḓe"/>
              <p:cNvSpPr/>
              <p:nvPr/>
            </p:nvSpPr>
            <p:spPr bwMode="auto">
              <a:xfrm>
                <a:off x="7307709" y="2396721"/>
                <a:ext cx="80778" cy="16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7" name="ïṥḷíḓê"/>
              <p:cNvSpPr/>
              <p:nvPr/>
            </p:nvSpPr>
            <p:spPr bwMode="auto">
              <a:xfrm>
                <a:off x="7307709" y="2405122"/>
                <a:ext cx="80778" cy="34250"/>
              </a:xfrm>
              <a:custGeom>
                <a:avLst/>
                <a:gdLst>
                  <a:gd name="T0" fmla="*/ 69 w 69"/>
                  <a:gd name="T1" fmla="*/ 0 h 29"/>
                  <a:gd name="T2" fmla="*/ 69 w 69"/>
                  <a:gd name="T3" fmla="*/ 0 h 29"/>
                  <a:gd name="T4" fmla="*/ 34 w 69"/>
                  <a:gd name="T5" fmla="*/ 12 h 29"/>
                  <a:gd name="T6" fmla="*/ 0 w 69"/>
                  <a:gd name="T7" fmla="*/ 0 h 29"/>
                  <a:gd name="T8" fmla="*/ 0 w 69"/>
                  <a:gd name="T9" fmla="*/ 0 h 29"/>
                  <a:gd name="T10" fmla="*/ 0 w 69"/>
                  <a:gd name="T11" fmla="*/ 4 h 29"/>
                  <a:gd name="T12" fmla="*/ 69 w 69"/>
                  <a:gd name="T13" fmla="*/ 29 h 29"/>
                  <a:gd name="T14" fmla="*/ 69 w 69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9">
                    <a:moveTo>
                      <a:pt x="69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57" y="7"/>
                      <a:pt x="45" y="12"/>
                      <a:pt x="34" y="12"/>
                    </a:cubicBezTo>
                    <a:cubicBezTo>
                      <a:pt x="23" y="12"/>
                      <a:pt x="11" y="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íṧļíḑé"/>
              <p:cNvSpPr/>
              <p:nvPr/>
            </p:nvSpPr>
            <p:spPr bwMode="auto">
              <a:xfrm>
                <a:off x="7513855" y="2319820"/>
                <a:ext cx="70439" cy="111151"/>
              </a:xfrm>
              <a:custGeom>
                <a:avLst/>
                <a:gdLst>
                  <a:gd name="T0" fmla="*/ 45 w 60"/>
                  <a:gd name="T1" fmla="*/ 25 h 95"/>
                  <a:gd name="T2" fmla="*/ 40 w 60"/>
                  <a:gd name="T3" fmla="*/ 30 h 95"/>
                  <a:gd name="T4" fmla="*/ 34 w 60"/>
                  <a:gd name="T5" fmla="*/ 27 h 95"/>
                  <a:gd name="T6" fmla="*/ 29 w 60"/>
                  <a:gd name="T7" fmla="*/ 32 h 95"/>
                  <a:gd name="T8" fmla="*/ 23 w 60"/>
                  <a:gd name="T9" fmla="*/ 29 h 95"/>
                  <a:gd name="T10" fmla="*/ 18 w 60"/>
                  <a:gd name="T11" fmla="*/ 33 h 95"/>
                  <a:gd name="T12" fmla="*/ 13 w 60"/>
                  <a:gd name="T13" fmla="*/ 5 h 95"/>
                  <a:gd name="T14" fmla="*/ 6 w 60"/>
                  <a:gd name="T15" fmla="*/ 0 h 95"/>
                  <a:gd name="T16" fmla="*/ 1 w 60"/>
                  <a:gd name="T17" fmla="*/ 8 h 95"/>
                  <a:gd name="T18" fmla="*/ 11 w 60"/>
                  <a:gd name="T19" fmla="*/ 68 h 95"/>
                  <a:gd name="T20" fmla="*/ 18 w 60"/>
                  <a:gd name="T21" fmla="*/ 95 h 95"/>
                  <a:gd name="T22" fmla="*/ 60 w 60"/>
                  <a:gd name="T23" fmla="*/ 92 h 95"/>
                  <a:gd name="T24" fmla="*/ 55 w 60"/>
                  <a:gd name="T25" fmla="*/ 66 h 95"/>
                  <a:gd name="T26" fmla="*/ 58 w 60"/>
                  <a:gd name="T27" fmla="*/ 60 h 95"/>
                  <a:gd name="T28" fmla="*/ 53 w 60"/>
                  <a:gd name="T29" fmla="*/ 30 h 95"/>
                  <a:gd name="T30" fmla="*/ 45 w 60"/>
                  <a:gd name="T31" fmla="*/ 2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95">
                    <a:moveTo>
                      <a:pt x="45" y="25"/>
                    </a:moveTo>
                    <a:cubicBezTo>
                      <a:pt x="43" y="25"/>
                      <a:pt x="41" y="27"/>
                      <a:pt x="40" y="30"/>
                    </a:cubicBezTo>
                    <a:cubicBezTo>
                      <a:pt x="39" y="28"/>
                      <a:pt x="37" y="26"/>
                      <a:pt x="34" y="27"/>
                    </a:cubicBezTo>
                    <a:cubicBezTo>
                      <a:pt x="31" y="27"/>
                      <a:pt x="29" y="29"/>
                      <a:pt x="29" y="32"/>
                    </a:cubicBezTo>
                    <a:cubicBezTo>
                      <a:pt x="28" y="30"/>
                      <a:pt x="25" y="28"/>
                      <a:pt x="23" y="29"/>
                    </a:cubicBezTo>
                    <a:cubicBezTo>
                      <a:pt x="20" y="29"/>
                      <a:pt x="18" y="31"/>
                      <a:pt x="18" y="3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2" y="1"/>
                      <a:pt x="0" y="4"/>
                      <a:pt x="1" y="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7" y="65"/>
                      <a:pt x="58" y="62"/>
                      <a:pt x="58" y="6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2" y="26"/>
                      <a:pt x="49" y="24"/>
                      <a:pt x="45" y="25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9" name="íṣļïdé"/>
              <p:cNvSpPr/>
              <p:nvPr/>
            </p:nvSpPr>
            <p:spPr bwMode="auto">
              <a:xfrm>
                <a:off x="7402705" y="2419339"/>
                <a:ext cx="197099" cy="155741"/>
              </a:xfrm>
              <a:custGeom>
                <a:avLst/>
                <a:gdLst>
                  <a:gd name="T0" fmla="*/ 116 w 168"/>
                  <a:gd name="T1" fmla="*/ 133 h 133"/>
                  <a:gd name="T2" fmla="*/ 110 w 168"/>
                  <a:gd name="T3" fmla="*/ 132 h 133"/>
                  <a:gd name="T4" fmla="*/ 39 w 168"/>
                  <a:gd name="T5" fmla="*/ 94 h 133"/>
                  <a:gd name="T6" fmla="*/ 0 w 168"/>
                  <a:gd name="T7" fmla="*/ 67 h 133"/>
                  <a:gd name="T8" fmla="*/ 14 w 168"/>
                  <a:gd name="T9" fmla="*/ 24 h 133"/>
                  <a:gd name="T10" fmla="*/ 69 w 168"/>
                  <a:gd name="T11" fmla="*/ 58 h 133"/>
                  <a:gd name="T12" fmla="*/ 114 w 168"/>
                  <a:gd name="T13" fmla="*/ 87 h 133"/>
                  <a:gd name="T14" fmla="*/ 111 w 168"/>
                  <a:gd name="T15" fmla="*/ 15 h 133"/>
                  <a:gd name="T16" fmla="*/ 109 w 168"/>
                  <a:gd name="T17" fmla="*/ 6 h 133"/>
                  <a:gd name="T18" fmla="*/ 155 w 168"/>
                  <a:gd name="T19" fmla="*/ 0 h 133"/>
                  <a:gd name="T20" fmla="*/ 156 w 168"/>
                  <a:gd name="T21" fmla="*/ 8 h 133"/>
                  <a:gd name="T22" fmla="*/ 146 w 168"/>
                  <a:gd name="T23" fmla="*/ 120 h 133"/>
                  <a:gd name="T24" fmla="*/ 116 w 168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133">
                    <a:moveTo>
                      <a:pt x="116" y="133"/>
                    </a:moveTo>
                    <a:cubicBezTo>
                      <a:pt x="114" y="133"/>
                      <a:pt x="112" y="133"/>
                      <a:pt x="110" y="132"/>
                    </a:cubicBezTo>
                    <a:cubicBezTo>
                      <a:pt x="82" y="129"/>
                      <a:pt x="59" y="110"/>
                      <a:pt x="39" y="94"/>
                    </a:cubicBezTo>
                    <a:cubicBezTo>
                      <a:pt x="25" y="82"/>
                      <a:pt x="12" y="71"/>
                      <a:pt x="0" y="67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35" y="30"/>
                      <a:pt x="52" y="44"/>
                      <a:pt x="69" y="58"/>
                    </a:cubicBezTo>
                    <a:cubicBezTo>
                      <a:pt x="85" y="71"/>
                      <a:pt x="100" y="84"/>
                      <a:pt x="114" y="87"/>
                    </a:cubicBezTo>
                    <a:cubicBezTo>
                      <a:pt x="116" y="80"/>
                      <a:pt x="118" y="63"/>
                      <a:pt x="111" y="15"/>
                    </a:cubicBezTo>
                    <a:cubicBezTo>
                      <a:pt x="110" y="11"/>
                      <a:pt x="110" y="8"/>
                      <a:pt x="109" y="6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55" y="2"/>
                      <a:pt x="156" y="5"/>
                      <a:pt x="156" y="8"/>
                    </a:cubicBezTo>
                    <a:cubicBezTo>
                      <a:pt x="163" y="52"/>
                      <a:pt x="168" y="98"/>
                      <a:pt x="146" y="120"/>
                    </a:cubicBezTo>
                    <a:cubicBezTo>
                      <a:pt x="138" y="129"/>
                      <a:pt x="128" y="133"/>
                      <a:pt x="116" y="133"/>
                    </a:cubicBez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0" name="í$1íḍé"/>
              <p:cNvSpPr/>
              <p:nvPr/>
            </p:nvSpPr>
            <p:spPr bwMode="auto">
              <a:xfrm>
                <a:off x="7158431" y="2068437"/>
                <a:ext cx="87241" cy="117614"/>
              </a:xfrm>
              <a:custGeom>
                <a:avLst/>
                <a:gdLst>
                  <a:gd name="T0" fmla="*/ 60 w 74"/>
                  <a:gd name="T1" fmla="*/ 37 h 100"/>
                  <a:gd name="T2" fmla="*/ 38 w 74"/>
                  <a:gd name="T3" fmla="*/ 97 h 100"/>
                  <a:gd name="T4" fmla="*/ 0 w 74"/>
                  <a:gd name="T5" fmla="*/ 86 h 100"/>
                  <a:gd name="T6" fmla="*/ 22 w 74"/>
                  <a:gd name="T7" fmla="*/ 23 h 100"/>
                  <a:gd name="T8" fmla="*/ 60 w 74"/>
                  <a:gd name="T9" fmla="*/ 3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0">
                    <a:moveTo>
                      <a:pt x="60" y="37"/>
                    </a:moveTo>
                    <a:cubicBezTo>
                      <a:pt x="55" y="49"/>
                      <a:pt x="47" y="91"/>
                      <a:pt x="38" y="97"/>
                    </a:cubicBezTo>
                    <a:cubicBezTo>
                      <a:pt x="33" y="100"/>
                      <a:pt x="6" y="88"/>
                      <a:pt x="0" y="86"/>
                    </a:cubicBezTo>
                    <a:cubicBezTo>
                      <a:pt x="5" y="66"/>
                      <a:pt x="11" y="40"/>
                      <a:pt x="22" y="23"/>
                    </a:cubicBezTo>
                    <a:cubicBezTo>
                      <a:pt x="38" y="0"/>
                      <a:pt x="74" y="6"/>
                      <a:pt x="60" y="37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íŝlîḋé"/>
              <p:cNvSpPr/>
              <p:nvPr/>
            </p:nvSpPr>
            <p:spPr bwMode="auto">
              <a:xfrm>
                <a:off x="7190096" y="2108503"/>
                <a:ext cx="55575" cy="79486"/>
              </a:xfrm>
              <a:custGeom>
                <a:avLst/>
                <a:gdLst>
                  <a:gd name="T0" fmla="*/ 39 w 47"/>
                  <a:gd name="T1" fmla="*/ 19 h 68"/>
                  <a:gd name="T2" fmla="*/ 8 w 47"/>
                  <a:gd name="T3" fmla="*/ 38 h 68"/>
                  <a:gd name="T4" fmla="*/ 24 w 47"/>
                  <a:gd name="T5" fmla="*/ 18 h 68"/>
                  <a:gd name="T6" fmla="*/ 39 w 47"/>
                  <a:gd name="T7" fmla="*/ 19 h 68"/>
                  <a:gd name="T8" fmla="*/ 39 w 47"/>
                  <a:gd name="T9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8">
                    <a:moveTo>
                      <a:pt x="39" y="19"/>
                    </a:moveTo>
                    <a:cubicBezTo>
                      <a:pt x="35" y="30"/>
                      <a:pt x="0" y="68"/>
                      <a:pt x="8" y="38"/>
                    </a:cubicBezTo>
                    <a:cubicBezTo>
                      <a:pt x="9" y="35"/>
                      <a:pt x="22" y="20"/>
                      <a:pt x="24" y="18"/>
                    </a:cubicBezTo>
                    <a:cubicBezTo>
                      <a:pt x="26" y="17"/>
                      <a:pt x="47" y="0"/>
                      <a:pt x="39" y="19"/>
                    </a:cubicBezTo>
                    <a:cubicBezTo>
                      <a:pt x="35" y="29"/>
                      <a:pt x="41" y="15"/>
                      <a:pt x="39" y="19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2" name="íṥļíḓè"/>
              <p:cNvSpPr/>
              <p:nvPr/>
            </p:nvSpPr>
            <p:spPr bwMode="auto">
              <a:xfrm>
                <a:off x="7123534" y="2143399"/>
                <a:ext cx="188698" cy="379982"/>
              </a:xfrm>
              <a:custGeom>
                <a:avLst/>
                <a:gdLst>
                  <a:gd name="T0" fmla="*/ 144 w 161"/>
                  <a:gd name="T1" fmla="*/ 324 h 324"/>
                  <a:gd name="T2" fmla="*/ 17 w 161"/>
                  <a:gd name="T3" fmla="*/ 186 h 324"/>
                  <a:gd name="T4" fmla="*/ 32 w 161"/>
                  <a:gd name="T5" fmla="*/ 0 h 324"/>
                  <a:gd name="T6" fmla="*/ 78 w 161"/>
                  <a:gd name="T7" fmla="*/ 16 h 324"/>
                  <a:gd name="T8" fmla="*/ 161 w 161"/>
                  <a:gd name="T9" fmla="*/ 278 h 324"/>
                  <a:gd name="T10" fmla="*/ 144 w 161"/>
                  <a:gd name="T11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324">
                    <a:moveTo>
                      <a:pt x="144" y="324"/>
                    </a:moveTo>
                    <a:cubicBezTo>
                      <a:pt x="78" y="300"/>
                      <a:pt x="34" y="252"/>
                      <a:pt x="17" y="186"/>
                    </a:cubicBezTo>
                    <a:cubicBezTo>
                      <a:pt x="0" y="117"/>
                      <a:pt x="16" y="47"/>
                      <a:pt x="32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61" y="64"/>
                      <a:pt x="18" y="227"/>
                      <a:pt x="161" y="278"/>
                    </a:cubicBezTo>
                    <a:lnTo>
                      <a:pt x="144" y="324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3" name="iṩḷïde"/>
              <p:cNvSpPr/>
              <p:nvPr/>
            </p:nvSpPr>
            <p:spPr bwMode="auto">
              <a:xfrm>
                <a:off x="7203021" y="2688816"/>
                <a:ext cx="290156" cy="281755"/>
              </a:xfrm>
              <a:custGeom>
                <a:avLst/>
                <a:gdLst>
                  <a:gd name="T0" fmla="*/ 206 w 247"/>
                  <a:gd name="T1" fmla="*/ 0 h 240"/>
                  <a:gd name="T2" fmla="*/ 123 w 247"/>
                  <a:gd name="T3" fmla="*/ 0 h 240"/>
                  <a:gd name="T4" fmla="*/ 41 w 247"/>
                  <a:gd name="T5" fmla="*/ 0 h 240"/>
                  <a:gd name="T6" fmla="*/ 40 w 247"/>
                  <a:gd name="T7" fmla="*/ 238 h 240"/>
                  <a:gd name="T8" fmla="*/ 43 w 247"/>
                  <a:gd name="T9" fmla="*/ 240 h 240"/>
                  <a:gd name="T10" fmla="*/ 123 w 247"/>
                  <a:gd name="T11" fmla="*/ 240 h 240"/>
                  <a:gd name="T12" fmla="*/ 204 w 247"/>
                  <a:gd name="T13" fmla="*/ 240 h 240"/>
                  <a:gd name="T14" fmla="*/ 207 w 247"/>
                  <a:gd name="T15" fmla="*/ 238 h 240"/>
                  <a:gd name="T16" fmla="*/ 206 w 247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7" h="240">
                    <a:moveTo>
                      <a:pt x="206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0" y="62"/>
                      <a:pt x="40" y="238"/>
                    </a:cubicBezTo>
                    <a:cubicBezTo>
                      <a:pt x="40" y="239"/>
                      <a:pt x="42" y="240"/>
                      <a:pt x="43" y="240"/>
                    </a:cubicBezTo>
                    <a:cubicBezTo>
                      <a:pt x="123" y="240"/>
                      <a:pt x="123" y="240"/>
                      <a:pt x="123" y="240"/>
                    </a:cubicBezTo>
                    <a:cubicBezTo>
                      <a:pt x="204" y="240"/>
                      <a:pt x="204" y="240"/>
                      <a:pt x="204" y="240"/>
                    </a:cubicBezTo>
                    <a:cubicBezTo>
                      <a:pt x="205" y="240"/>
                      <a:pt x="207" y="239"/>
                      <a:pt x="207" y="238"/>
                    </a:cubicBezTo>
                    <a:cubicBezTo>
                      <a:pt x="247" y="62"/>
                      <a:pt x="206" y="0"/>
                      <a:pt x="206" y="0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ïśḻîde"/>
              <p:cNvSpPr/>
              <p:nvPr/>
            </p:nvSpPr>
            <p:spPr bwMode="auto">
              <a:xfrm>
                <a:off x="7238563" y="2724359"/>
                <a:ext cx="227472" cy="57514"/>
              </a:xfrm>
              <a:custGeom>
                <a:avLst/>
                <a:gdLst>
                  <a:gd name="T0" fmla="*/ 187 w 194"/>
                  <a:gd name="T1" fmla="*/ 0 h 49"/>
                  <a:gd name="T2" fmla="*/ 0 w 194"/>
                  <a:gd name="T3" fmla="*/ 0 h 49"/>
                  <a:gd name="T4" fmla="*/ 194 w 194"/>
                  <a:gd name="T5" fmla="*/ 49 h 49"/>
                  <a:gd name="T6" fmla="*/ 187 w 194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49">
                    <a:moveTo>
                      <a:pt x="18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3" y="28"/>
                      <a:pt x="190" y="12"/>
                      <a:pt x="187" y="0"/>
                    </a:cubicBezTo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5" name="îŝḷidè"/>
              <p:cNvSpPr/>
              <p:nvPr/>
            </p:nvSpPr>
            <p:spPr bwMode="auto">
              <a:xfrm>
                <a:off x="7220469" y="2441311"/>
                <a:ext cx="254614" cy="283048"/>
              </a:xfrm>
              <a:custGeom>
                <a:avLst/>
                <a:gdLst>
                  <a:gd name="T0" fmla="*/ 180 w 217"/>
                  <a:gd name="T1" fmla="*/ 119 h 241"/>
                  <a:gd name="T2" fmla="*/ 143 w 217"/>
                  <a:gd name="T3" fmla="*/ 0 h 241"/>
                  <a:gd name="T4" fmla="*/ 108 w 217"/>
                  <a:gd name="T5" fmla="*/ 81 h 241"/>
                  <a:gd name="T6" fmla="*/ 73 w 217"/>
                  <a:gd name="T7" fmla="*/ 0 h 241"/>
                  <a:gd name="T8" fmla="*/ 36 w 217"/>
                  <a:gd name="T9" fmla="*/ 119 h 241"/>
                  <a:gd name="T10" fmla="*/ 5 w 217"/>
                  <a:gd name="T11" fmla="*/ 241 h 241"/>
                  <a:gd name="T12" fmla="*/ 108 w 217"/>
                  <a:gd name="T13" fmla="*/ 241 h 241"/>
                  <a:gd name="T14" fmla="*/ 212 w 217"/>
                  <a:gd name="T15" fmla="*/ 241 h 241"/>
                  <a:gd name="T16" fmla="*/ 180 w 217"/>
                  <a:gd name="T17" fmla="*/ 11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241">
                    <a:moveTo>
                      <a:pt x="180" y="119"/>
                    </a:moveTo>
                    <a:cubicBezTo>
                      <a:pt x="208" y="90"/>
                      <a:pt x="217" y="32"/>
                      <a:pt x="143" y="0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0" y="32"/>
                      <a:pt x="9" y="90"/>
                      <a:pt x="36" y="119"/>
                    </a:cubicBezTo>
                    <a:cubicBezTo>
                      <a:pt x="36" y="119"/>
                      <a:pt x="27" y="156"/>
                      <a:pt x="5" y="241"/>
                    </a:cubicBezTo>
                    <a:cubicBezTo>
                      <a:pt x="108" y="241"/>
                      <a:pt x="108" y="241"/>
                      <a:pt x="108" y="241"/>
                    </a:cubicBezTo>
                    <a:cubicBezTo>
                      <a:pt x="212" y="241"/>
                      <a:pt x="212" y="241"/>
                      <a:pt x="212" y="241"/>
                    </a:cubicBezTo>
                    <a:cubicBezTo>
                      <a:pt x="190" y="156"/>
                      <a:pt x="180" y="119"/>
                      <a:pt x="180" y="119"/>
                    </a:cubicBezTo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6" name="ïṩ1ïde"/>
              <p:cNvSpPr/>
              <p:nvPr/>
            </p:nvSpPr>
            <p:spPr bwMode="auto">
              <a:xfrm>
                <a:off x="7343898" y="2534368"/>
                <a:ext cx="7109" cy="189991"/>
              </a:xfrm>
              <a:custGeom>
                <a:avLst/>
                <a:gdLst>
                  <a:gd name="T0" fmla="*/ 11 w 11"/>
                  <a:gd name="T1" fmla="*/ 0 h 294"/>
                  <a:gd name="T2" fmla="*/ 5 w 11"/>
                  <a:gd name="T3" fmla="*/ 3 h 294"/>
                  <a:gd name="T4" fmla="*/ 5 w 11"/>
                  <a:gd name="T5" fmla="*/ 3 h 294"/>
                  <a:gd name="T6" fmla="*/ 5 w 11"/>
                  <a:gd name="T7" fmla="*/ 3 h 294"/>
                  <a:gd name="T8" fmla="*/ 5 w 11"/>
                  <a:gd name="T9" fmla="*/ 3 h 294"/>
                  <a:gd name="T10" fmla="*/ 0 w 11"/>
                  <a:gd name="T11" fmla="*/ 0 h 294"/>
                  <a:gd name="T12" fmla="*/ 0 w 11"/>
                  <a:gd name="T13" fmla="*/ 294 h 294"/>
                  <a:gd name="T14" fmla="*/ 11 w 11"/>
                  <a:gd name="T15" fmla="*/ 294 h 294"/>
                  <a:gd name="T16" fmla="*/ 11 w 11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94">
                    <a:moveTo>
                      <a:pt x="11" y="0"/>
                    </a:move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11" y="29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îšļiďe"/>
              <p:cNvSpPr/>
              <p:nvPr/>
            </p:nvSpPr>
            <p:spPr bwMode="auto">
              <a:xfrm>
                <a:off x="7343898" y="2534368"/>
                <a:ext cx="7109" cy="189991"/>
              </a:xfrm>
              <a:custGeom>
                <a:avLst/>
                <a:gdLst>
                  <a:gd name="T0" fmla="*/ 11 w 11"/>
                  <a:gd name="T1" fmla="*/ 0 h 294"/>
                  <a:gd name="T2" fmla="*/ 5 w 11"/>
                  <a:gd name="T3" fmla="*/ 3 h 294"/>
                  <a:gd name="T4" fmla="*/ 5 w 11"/>
                  <a:gd name="T5" fmla="*/ 3 h 294"/>
                  <a:gd name="T6" fmla="*/ 5 w 11"/>
                  <a:gd name="T7" fmla="*/ 3 h 294"/>
                  <a:gd name="T8" fmla="*/ 5 w 11"/>
                  <a:gd name="T9" fmla="*/ 3 h 294"/>
                  <a:gd name="T10" fmla="*/ 0 w 11"/>
                  <a:gd name="T11" fmla="*/ 0 h 294"/>
                  <a:gd name="T12" fmla="*/ 0 w 11"/>
                  <a:gd name="T13" fmla="*/ 294 h 294"/>
                  <a:gd name="T14" fmla="*/ 11 w 11"/>
                  <a:gd name="T15" fmla="*/ 294 h 294"/>
                  <a:gd name="T16" fmla="*/ 11 w 11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94">
                    <a:moveTo>
                      <a:pt x="11" y="0"/>
                    </a:move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11" y="294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8" name="iSḻiďé"/>
              <p:cNvSpPr/>
              <p:nvPr/>
            </p:nvSpPr>
            <p:spPr bwMode="auto">
              <a:xfrm>
                <a:off x="7266351" y="2423863"/>
                <a:ext cx="80778" cy="112444"/>
              </a:xfrm>
              <a:custGeom>
                <a:avLst/>
                <a:gdLst>
                  <a:gd name="T0" fmla="*/ 0 w 125"/>
                  <a:gd name="T1" fmla="*/ 44 h 174"/>
                  <a:gd name="T2" fmla="*/ 60 w 125"/>
                  <a:gd name="T3" fmla="*/ 67 h 174"/>
                  <a:gd name="T4" fmla="*/ 37 w 125"/>
                  <a:gd name="T5" fmla="*/ 100 h 174"/>
                  <a:gd name="T6" fmla="*/ 125 w 125"/>
                  <a:gd name="T7" fmla="*/ 174 h 174"/>
                  <a:gd name="T8" fmla="*/ 62 w 125"/>
                  <a:gd name="T9" fmla="*/ 0 h 174"/>
                  <a:gd name="T10" fmla="*/ 0 w 125"/>
                  <a:gd name="T11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74">
                    <a:moveTo>
                      <a:pt x="0" y="44"/>
                    </a:moveTo>
                    <a:lnTo>
                      <a:pt x="60" y="67"/>
                    </a:lnTo>
                    <a:lnTo>
                      <a:pt x="37" y="100"/>
                    </a:lnTo>
                    <a:lnTo>
                      <a:pt x="125" y="174"/>
                    </a:lnTo>
                    <a:lnTo>
                      <a:pt x="62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9" name="ïṩliḑe"/>
              <p:cNvSpPr/>
              <p:nvPr/>
            </p:nvSpPr>
            <p:spPr bwMode="auto">
              <a:xfrm>
                <a:off x="7347129" y="2423863"/>
                <a:ext cx="82717" cy="112444"/>
              </a:xfrm>
              <a:custGeom>
                <a:avLst/>
                <a:gdLst>
                  <a:gd name="T0" fmla="*/ 128 w 128"/>
                  <a:gd name="T1" fmla="*/ 44 h 174"/>
                  <a:gd name="T2" fmla="*/ 64 w 128"/>
                  <a:gd name="T3" fmla="*/ 0 h 174"/>
                  <a:gd name="T4" fmla="*/ 0 w 128"/>
                  <a:gd name="T5" fmla="*/ 174 h 174"/>
                  <a:gd name="T6" fmla="*/ 91 w 128"/>
                  <a:gd name="T7" fmla="*/ 100 h 174"/>
                  <a:gd name="T8" fmla="*/ 68 w 128"/>
                  <a:gd name="T9" fmla="*/ 67 h 174"/>
                  <a:gd name="T10" fmla="*/ 128 w 128"/>
                  <a:gd name="T11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74">
                    <a:moveTo>
                      <a:pt x="128" y="44"/>
                    </a:moveTo>
                    <a:lnTo>
                      <a:pt x="64" y="0"/>
                    </a:lnTo>
                    <a:lnTo>
                      <a:pt x="0" y="174"/>
                    </a:lnTo>
                    <a:lnTo>
                      <a:pt x="91" y="100"/>
                    </a:lnTo>
                    <a:lnTo>
                      <a:pt x="68" y="67"/>
                    </a:lnTo>
                    <a:lnTo>
                      <a:pt x="128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ïṧḷïďé"/>
              <p:cNvSpPr/>
              <p:nvPr/>
            </p:nvSpPr>
            <p:spPr bwMode="auto">
              <a:xfrm>
                <a:off x="7398827" y="2264244"/>
                <a:ext cx="98873" cy="192576"/>
              </a:xfrm>
              <a:custGeom>
                <a:avLst/>
                <a:gdLst>
                  <a:gd name="T0" fmla="*/ 84 w 84"/>
                  <a:gd name="T1" fmla="*/ 164 h 164"/>
                  <a:gd name="T2" fmla="*/ 49 w 84"/>
                  <a:gd name="T3" fmla="*/ 145 h 164"/>
                  <a:gd name="T4" fmla="*/ 54 w 84"/>
                  <a:gd name="T5" fmla="*/ 158 h 164"/>
                  <a:gd name="T6" fmla="*/ 25 w 84"/>
                  <a:gd name="T7" fmla="*/ 134 h 164"/>
                  <a:gd name="T8" fmla="*/ 2 w 84"/>
                  <a:gd name="T9" fmla="*/ 40 h 164"/>
                  <a:gd name="T10" fmla="*/ 7 w 84"/>
                  <a:gd name="T11" fmla="*/ 19 h 164"/>
                  <a:gd name="T12" fmla="*/ 16 w 84"/>
                  <a:gd name="T13" fmla="*/ 6 h 164"/>
                  <a:gd name="T14" fmla="*/ 26 w 84"/>
                  <a:gd name="T15" fmla="*/ 0 h 164"/>
                  <a:gd name="T16" fmla="*/ 39 w 84"/>
                  <a:gd name="T17" fmla="*/ 3 h 164"/>
                  <a:gd name="T18" fmla="*/ 58 w 84"/>
                  <a:gd name="T19" fmla="*/ 29 h 164"/>
                  <a:gd name="T20" fmla="*/ 71 w 84"/>
                  <a:gd name="T21" fmla="*/ 127 h 164"/>
                  <a:gd name="T22" fmla="*/ 84 w 84"/>
                  <a:gd name="T2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164">
                    <a:moveTo>
                      <a:pt x="84" y="164"/>
                    </a:moveTo>
                    <a:cubicBezTo>
                      <a:pt x="72" y="161"/>
                      <a:pt x="60" y="150"/>
                      <a:pt x="49" y="145"/>
                    </a:cubicBezTo>
                    <a:cubicBezTo>
                      <a:pt x="51" y="148"/>
                      <a:pt x="52" y="156"/>
                      <a:pt x="54" y="158"/>
                    </a:cubicBezTo>
                    <a:cubicBezTo>
                      <a:pt x="42" y="154"/>
                      <a:pt x="32" y="144"/>
                      <a:pt x="25" y="134"/>
                    </a:cubicBezTo>
                    <a:cubicBezTo>
                      <a:pt x="6" y="107"/>
                      <a:pt x="0" y="73"/>
                      <a:pt x="2" y="40"/>
                    </a:cubicBezTo>
                    <a:cubicBezTo>
                      <a:pt x="3" y="33"/>
                      <a:pt x="4" y="26"/>
                      <a:pt x="7" y="19"/>
                    </a:cubicBezTo>
                    <a:cubicBezTo>
                      <a:pt x="9" y="14"/>
                      <a:pt x="12" y="9"/>
                      <a:pt x="16" y="6"/>
                    </a:cubicBezTo>
                    <a:cubicBezTo>
                      <a:pt x="19" y="3"/>
                      <a:pt x="22" y="1"/>
                      <a:pt x="26" y="0"/>
                    </a:cubicBezTo>
                    <a:cubicBezTo>
                      <a:pt x="30" y="0"/>
                      <a:pt x="35" y="1"/>
                      <a:pt x="39" y="3"/>
                    </a:cubicBezTo>
                    <a:cubicBezTo>
                      <a:pt x="48" y="8"/>
                      <a:pt x="54" y="18"/>
                      <a:pt x="58" y="29"/>
                    </a:cubicBezTo>
                    <a:cubicBezTo>
                      <a:pt x="70" y="60"/>
                      <a:pt x="67" y="94"/>
                      <a:pt x="71" y="127"/>
                    </a:cubicBezTo>
                    <a:cubicBezTo>
                      <a:pt x="73" y="140"/>
                      <a:pt x="76" y="154"/>
                      <a:pt x="84" y="164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1" name="ïsľiḑè"/>
              <p:cNvSpPr/>
              <p:nvPr/>
            </p:nvSpPr>
            <p:spPr bwMode="auto">
              <a:xfrm>
                <a:off x="7259242" y="2151801"/>
                <a:ext cx="176420" cy="267538"/>
              </a:xfrm>
              <a:custGeom>
                <a:avLst/>
                <a:gdLst>
                  <a:gd name="T0" fmla="*/ 75 w 150"/>
                  <a:gd name="T1" fmla="*/ 0 h 228"/>
                  <a:gd name="T2" fmla="*/ 0 w 150"/>
                  <a:gd name="T3" fmla="*/ 75 h 228"/>
                  <a:gd name="T4" fmla="*/ 0 w 150"/>
                  <a:gd name="T5" fmla="*/ 153 h 228"/>
                  <a:gd name="T6" fmla="*/ 75 w 150"/>
                  <a:gd name="T7" fmla="*/ 228 h 228"/>
                  <a:gd name="T8" fmla="*/ 150 w 150"/>
                  <a:gd name="T9" fmla="*/ 153 h 228"/>
                  <a:gd name="T10" fmla="*/ 150 w 150"/>
                  <a:gd name="T11" fmla="*/ 75 h 228"/>
                  <a:gd name="T12" fmla="*/ 75 w 150"/>
                  <a:gd name="T1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28">
                    <a:moveTo>
                      <a:pt x="75" y="0"/>
                    </a:moveTo>
                    <a:cubicBezTo>
                      <a:pt x="42" y="0"/>
                      <a:pt x="0" y="42"/>
                      <a:pt x="0" y="75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86"/>
                      <a:pt x="42" y="228"/>
                      <a:pt x="75" y="228"/>
                    </a:cubicBezTo>
                    <a:cubicBezTo>
                      <a:pt x="109" y="228"/>
                      <a:pt x="150" y="186"/>
                      <a:pt x="150" y="153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42"/>
                      <a:pt x="109" y="0"/>
                      <a:pt x="75" y="0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2" name="isľîde"/>
              <p:cNvSpPr/>
              <p:nvPr/>
            </p:nvSpPr>
            <p:spPr bwMode="auto">
              <a:xfrm>
                <a:off x="7315464" y="2364410"/>
                <a:ext cx="63977" cy="27788"/>
              </a:xfrm>
              <a:custGeom>
                <a:avLst/>
                <a:gdLst>
                  <a:gd name="T0" fmla="*/ 54 w 54"/>
                  <a:gd name="T1" fmla="*/ 0 h 24"/>
                  <a:gd name="T2" fmla="*/ 27 w 54"/>
                  <a:gd name="T3" fmla="*/ 24 h 24"/>
                  <a:gd name="T4" fmla="*/ 0 w 54"/>
                  <a:gd name="T5" fmla="*/ 0 h 24"/>
                  <a:gd name="T6" fmla="*/ 54 w 5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13"/>
                      <a:pt x="42" y="24"/>
                      <a:pt x="27" y="24"/>
                    </a:cubicBezTo>
                    <a:cubicBezTo>
                      <a:pt x="12" y="24"/>
                      <a:pt x="0" y="13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3" name="íṧľïḑê"/>
              <p:cNvSpPr/>
              <p:nvPr/>
            </p:nvSpPr>
            <p:spPr bwMode="auto">
              <a:xfrm>
                <a:off x="7321926" y="2364410"/>
                <a:ext cx="52345" cy="10340"/>
              </a:xfrm>
              <a:custGeom>
                <a:avLst/>
                <a:gdLst>
                  <a:gd name="T0" fmla="*/ 41 w 45"/>
                  <a:gd name="T1" fmla="*/ 9 h 9"/>
                  <a:gd name="T2" fmla="*/ 4 w 45"/>
                  <a:gd name="T3" fmla="*/ 9 h 9"/>
                  <a:gd name="T4" fmla="*/ 0 w 45"/>
                  <a:gd name="T5" fmla="*/ 5 h 9"/>
                  <a:gd name="T6" fmla="*/ 0 w 45"/>
                  <a:gd name="T7" fmla="*/ 0 h 9"/>
                  <a:gd name="T8" fmla="*/ 45 w 45"/>
                  <a:gd name="T9" fmla="*/ 0 h 9"/>
                  <a:gd name="T10" fmla="*/ 45 w 45"/>
                  <a:gd name="T11" fmla="*/ 5 h 9"/>
                  <a:gd name="T12" fmla="*/ 41 w 4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9">
                    <a:moveTo>
                      <a:pt x="41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7"/>
                      <a:pt x="43" y="9"/>
                      <a:pt x="41" y="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4" name="íṥḻiḍé"/>
              <p:cNvSpPr/>
              <p:nvPr/>
            </p:nvSpPr>
            <p:spPr bwMode="auto">
              <a:xfrm>
                <a:off x="7224346" y="2124659"/>
                <a:ext cx="246213" cy="192576"/>
              </a:xfrm>
              <a:custGeom>
                <a:avLst/>
                <a:gdLst>
                  <a:gd name="T0" fmla="*/ 105 w 210"/>
                  <a:gd name="T1" fmla="*/ 0 h 164"/>
                  <a:gd name="T2" fmla="*/ 33 w 210"/>
                  <a:gd name="T3" fmla="*/ 164 h 164"/>
                  <a:gd name="T4" fmla="*/ 105 w 210"/>
                  <a:gd name="T5" fmla="*/ 55 h 164"/>
                  <a:gd name="T6" fmla="*/ 177 w 210"/>
                  <a:gd name="T7" fmla="*/ 164 h 164"/>
                  <a:gd name="T8" fmla="*/ 105 w 210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164">
                    <a:moveTo>
                      <a:pt x="105" y="0"/>
                    </a:moveTo>
                    <a:cubicBezTo>
                      <a:pt x="0" y="0"/>
                      <a:pt x="5" y="141"/>
                      <a:pt x="33" y="164"/>
                    </a:cubicBezTo>
                    <a:cubicBezTo>
                      <a:pt x="33" y="164"/>
                      <a:pt x="8" y="54"/>
                      <a:pt x="105" y="55"/>
                    </a:cubicBezTo>
                    <a:cubicBezTo>
                      <a:pt x="203" y="54"/>
                      <a:pt x="177" y="164"/>
                      <a:pt x="177" y="164"/>
                    </a:cubicBezTo>
                    <a:cubicBezTo>
                      <a:pt x="205" y="141"/>
                      <a:pt x="210" y="0"/>
                      <a:pt x="105" y="0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5" name="íšḻide"/>
              <p:cNvSpPr/>
              <p:nvPr/>
            </p:nvSpPr>
            <p:spPr bwMode="auto">
              <a:xfrm>
                <a:off x="7241794" y="2275876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7" y="45"/>
                      <a:pt x="15" y="45"/>
                    </a:cubicBezTo>
                    <a:cubicBezTo>
                      <a:pt x="24" y="45"/>
                      <a:pt x="30" y="39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  <a:close/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6" name="íŝḻïdê"/>
              <p:cNvSpPr/>
              <p:nvPr/>
            </p:nvSpPr>
            <p:spPr bwMode="auto">
              <a:xfrm>
                <a:off x="7417568" y="2275876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7" y="45"/>
                      <a:pt x="15" y="45"/>
                    </a:cubicBezTo>
                    <a:cubicBezTo>
                      <a:pt x="24" y="45"/>
                      <a:pt x="30" y="39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</a:path>
                </a:pathLst>
              </a:custGeom>
              <a:solidFill>
                <a:srgbClr val="F7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7" name="îṧļîďé"/>
              <p:cNvSpPr/>
              <p:nvPr/>
            </p:nvSpPr>
            <p:spPr bwMode="auto">
              <a:xfrm>
                <a:off x="7232747" y="2100103"/>
                <a:ext cx="213255" cy="177066"/>
              </a:xfrm>
              <a:custGeom>
                <a:avLst/>
                <a:gdLst>
                  <a:gd name="T0" fmla="*/ 155 w 182"/>
                  <a:gd name="T1" fmla="*/ 139 h 151"/>
                  <a:gd name="T2" fmla="*/ 139 w 182"/>
                  <a:gd name="T3" fmla="*/ 120 h 151"/>
                  <a:gd name="T4" fmla="*/ 182 w 182"/>
                  <a:gd name="T5" fmla="*/ 136 h 151"/>
                  <a:gd name="T6" fmla="*/ 153 w 182"/>
                  <a:gd name="T7" fmla="*/ 52 h 151"/>
                  <a:gd name="T8" fmla="*/ 27 w 182"/>
                  <a:gd name="T9" fmla="*/ 87 h 151"/>
                  <a:gd name="T10" fmla="*/ 23 w 182"/>
                  <a:gd name="T11" fmla="*/ 150 h 151"/>
                  <a:gd name="T12" fmla="*/ 69 w 182"/>
                  <a:gd name="T13" fmla="*/ 92 h 151"/>
                  <a:gd name="T14" fmla="*/ 114 w 182"/>
                  <a:gd name="T15" fmla="*/ 130 h 151"/>
                  <a:gd name="T16" fmla="*/ 101 w 182"/>
                  <a:gd name="T17" fmla="*/ 107 h 151"/>
                  <a:gd name="T18" fmla="*/ 155 w 182"/>
                  <a:gd name="T19" fmla="*/ 13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151">
                    <a:moveTo>
                      <a:pt x="155" y="139"/>
                    </a:moveTo>
                    <a:cubicBezTo>
                      <a:pt x="148" y="133"/>
                      <a:pt x="142" y="126"/>
                      <a:pt x="139" y="120"/>
                    </a:cubicBezTo>
                    <a:cubicBezTo>
                      <a:pt x="151" y="129"/>
                      <a:pt x="168" y="136"/>
                      <a:pt x="182" y="136"/>
                    </a:cubicBezTo>
                    <a:cubicBezTo>
                      <a:pt x="163" y="109"/>
                      <a:pt x="171" y="62"/>
                      <a:pt x="153" y="52"/>
                    </a:cubicBezTo>
                    <a:cubicBezTo>
                      <a:pt x="56" y="0"/>
                      <a:pt x="27" y="87"/>
                      <a:pt x="27" y="87"/>
                    </a:cubicBezTo>
                    <a:cubicBezTo>
                      <a:pt x="27" y="87"/>
                      <a:pt x="0" y="151"/>
                      <a:pt x="23" y="150"/>
                    </a:cubicBezTo>
                    <a:cubicBezTo>
                      <a:pt x="38" y="149"/>
                      <a:pt x="58" y="116"/>
                      <a:pt x="69" y="92"/>
                    </a:cubicBezTo>
                    <a:cubicBezTo>
                      <a:pt x="80" y="107"/>
                      <a:pt x="97" y="122"/>
                      <a:pt x="114" y="130"/>
                    </a:cubicBezTo>
                    <a:cubicBezTo>
                      <a:pt x="107" y="123"/>
                      <a:pt x="102" y="115"/>
                      <a:pt x="101" y="107"/>
                    </a:cubicBezTo>
                    <a:cubicBezTo>
                      <a:pt x="114" y="121"/>
                      <a:pt x="134" y="133"/>
                      <a:pt x="155" y="139"/>
                    </a:cubicBezTo>
                  </a:path>
                </a:pathLst>
              </a:custGeom>
              <a:solidFill>
                <a:srgbClr val="462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8" name="i$liḑê"/>
              <p:cNvSpPr/>
              <p:nvPr/>
            </p:nvSpPr>
            <p:spPr bwMode="auto">
              <a:xfrm>
                <a:off x="7329681" y="2225471"/>
                <a:ext cx="105981" cy="193869"/>
              </a:xfrm>
              <a:custGeom>
                <a:avLst/>
                <a:gdLst>
                  <a:gd name="T0" fmla="*/ 53 w 90"/>
                  <a:gd name="T1" fmla="*/ 75 h 165"/>
                  <a:gd name="T2" fmla="*/ 41 w 90"/>
                  <a:gd name="T3" fmla="*/ 64 h 165"/>
                  <a:gd name="T4" fmla="*/ 52 w 90"/>
                  <a:gd name="T5" fmla="*/ 51 h 165"/>
                  <a:gd name="T6" fmla="*/ 53 w 90"/>
                  <a:gd name="T7" fmla="*/ 51 h 165"/>
                  <a:gd name="T8" fmla="*/ 65 w 90"/>
                  <a:gd name="T9" fmla="*/ 63 h 165"/>
                  <a:gd name="T10" fmla="*/ 53 w 90"/>
                  <a:gd name="T11" fmla="*/ 75 h 165"/>
                  <a:gd name="T12" fmla="*/ 53 w 90"/>
                  <a:gd name="T13" fmla="*/ 75 h 165"/>
                  <a:gd name="T14" fmla="*/ 18 w 90"/>
                  <a:gd name="T15" fmla="*/ 0 h 165"/>
                  <a:gd name="T16" fmla="*/ 31 w 90"/>
                  <a:gd name="T17" fmla="*/ 23 h 165"/>
                  <a:gd name="T18" fmla="*/ 31 w 90"/>
                  <a:gd name="T19" fmla="*/ 23 h 165"/>
                  <a:gd name="T20" fmla="*/ 31 w 90"/>
                  <a:gd name="T21" fmla="*/ 23 h 165"/>
                  <a:gd name="T22" fmla="*/ 31 w 90"/>
                  <a:gd name="T23" fmla="*/ 23 h 165"/>
                  <a:gd name="T24" fmla="*/ 29 w 90"/>
                  <a:gd name="T25" fmla="*/ 21 h 165"/>
                  <a:gd name="T26" fmla="*/ 29 w 90"/>
                  <a:gd name="T27" fmla="*/ 21 h 165"/>
                  <a:gd name="T28" fmla="*/ 29 w 90"/>
                  <a:gd name="T29" fmla="*/ 21 h 165"/>
                  <a:gd name="T30" fmla="*/ 15 w 90"/>
                  <a:gd name="T31" fmla="*/ 13 h 165"/>
                  <a:gd name="T32" fmla="*/ 15 w 90"/>
                  <a:gd name="T33" fmla="*/ 58 h 165"/>
                  <a:gd name="T34" fmla="*/ 0 w 90"/>
                  <a:gd name="T35" fmla="*/ 100 h 165"/>
                  <a:gd name="T36" fmla="*/ 15 w 90"/>
                  <a:gd name="T37" fmla="*/ 103 h 165"/>
                  <a:gd name="T38" fmla="*/ 15 w 90"/>
                  <a:gd name="T39" fmla="*/ 118 h 165"/>
                  <a:gd name="T40" fmla="*/ 38 w 90"/>
                  <a:gd name="T41" fmla="*/ 118 h 165"/>
                  <a:gd name="T42" fmla="*/ 42 w 90"/>
                  <a:gd name="T43" fmla="*/ 118 h 165"/>
                  <a:gd name="T44" fmla="*/ 15 w 90"/>
                  <a:gd name="T45" fmla="*/ 142 h 165"/>
                  <a:gd name="T46" fmla="*/ 15 w 90"/>
                  <a:gd name="T47" fmla="*/ 165 h 165"/>
                  <a:gd name="T48" fmla="*/ 90 w 90"/>
                  <a:gd name="T49" fmla="*/ 90 h 165"/>
                  <a:gd name="T50" fmla="*/ 90 w 90"/>
                  <a:gd name="T51" fmla="*/ 88 h 165"/>
                  <a:gd name="T52" fmla="*/ 75 w 90"/>
                  <a:gd name="T53" fmla="*/ 73 h 165"/>
                  <a:gd name="T54" fmla="*/ 75 w 90"/>
                  <a:gd name="T55" fmla="*/ 58 h 165"/>
                  <a:gd name="T56" fmla="*/ 90 w 90"/>
                  <a:gd name="T57" fmla="*/ 43 h 165"/>
                  <a:gd name="T58" fmla="*/ 89 w 90"/>
                  <a:gd name="T59" fmla="*/ 28 h 165"/>
                  <a:gd name="T60" fmla="*/ 57 w 90"/>
                  <a:gd name="T61" fmla="*/ 13 h 165"/>
                  <a:gd name="T62" fmla="*/ 57 w 90"/>
                  <a:gd name="T63" fmla="*/ 13 h 165"/>
                  <a:gd name="T64" fmla="*/ 57 w 90"/>
                  <a:gd name="T65" fmla="*/ 13 h 165"/>
                  <a:gd name="T66" fmla="*/ 57 w 90"/>
                  <a:gd name="T67" fmla="*/ 13 h 165"/>
                  <a:gd name="T68" fmla="*/ 57 w 90"/>
                  <a:gd name="T69" fmla="*/ 13 h 165"/>
                  <a:gd name="T70" fmla="*/ 56 w 90"/>
                  <a:gd name="T71" fmla="*/ 13 h 165"/>
                  <a:gd name="T72" fmla="*/ 56 w 90"/>
                  <a:gd name="T73" fmla="*/ 13 h 165"/>
                  <a:gd name="T74" fmla="*/ 56 w 90"/>
                  <a:gd name="T75" fmla="*/ 13 h 165"/>
                  <a:gd name="T76" fmla="*/ 56 w 90"/>
                  <a:gd name="T77" fmla="*/ 13 h 165"/>
                  <a:gd name="T78" fmla="*/ 56 w 90"/>
                  <a:gd name="T79" fmla="*/ 13 h 165"/>
                  <a:gd name="T80" fmla="*/ 56 w 90"/>
                  <a:gd name="T81" fmla="*/ 13 h 165"/>
                  <a:gd name="T82" fmla="*/ 72 w 90"/>
                  <a:gd name="T83" fmla="*/ 32 h 165"/>
                  <a:gd name="T84" fmla="*/ 72 w 90"/>
                  <a:gd name="T85" fmla="*/ 32 h 165"/>
                  <a:gd name="T86" fmla="*/ 72 w 90"/>
                  <a:gd name="T87" fmla="*/ 32 h 165"/>
                  <a:gd name="T88" fmla="*/ 18 w 90"/>
                  <a:gd name="T8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0" h="165">
                    <a:moveTo>
                      <a:pt x="53" y="75"/>
                    </a:moveTo>
                    <a:cubicBezTo>
                      <a:pt x="47" y="75"/>
                      <a:pt x="41" y="70"/>
                      <a:pt x="41" y="64"/>
                    </a:cubicBezTo>
                    <a:cubicBezTo>
                      <a:pt x="41" y="57"/>
                      <a:pt x="46" y="52"/>
                      <a:pt x="52" y="51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9" y="51"/>
                      <a:pt x="65" y="56"/>
                      <a:pt x="65" y="63"/>
                    </a:cubicBezTo>
                    <a:cubicBezTo>
                      <a:pt x="65" y="69"/>
                      <a:pt x="60" y="75"/>
                      <a:pt x="53" y="75"/>
                    </a:cubicBezTo>
                    <a:cubicBezTo>
                      <a:pt x="53" y="75"/>
                      <a:pt x="53" y="75"/>
                      <a:pt x="53" y="75"/>
                    </a:cubicBezTo>
                    <a:moveTo>
                      <a:pt x="18" y="0"/>
                    </a:moveTo>
                    <a:cubicBezTo>
                      <a:pt x="19" y="8"/>
                      <a:pt x="24" y="16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2"/>
                      <a:pt x="30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4" y="19"/>
                      <a:pt x="20" y="17"/>
                      <a:pt x="15" y="13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4" y="81"/>
                      <a:pt x="0" y="100"/>
                      <a:pt x="0" y="10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5" y="118"/>
                      <a:pt x="15" y="118"/>
                      <a:pt x="15" y="118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2" y="131"/>
                      <a:pt x="30" y="142"/>
                      <a:pt x="15" y="142"/>
                    </a:cubicBezTo>
                    <a:cubicBezTo>
                      <a:pt x="15" y="165"/>
                      <a:pt x="15" y="165"/>
                      <a:pt x="15" y="165"/>
                    </a:cubicBezTo>
                    <a:cubicBezTo>
                      <a:pt x="49" y="165"/>
                      <a:pt x="90" y="123"/>
                      <a:pt x="90" y="90"/>
                    </a:cubicBezTo>
                    <a:cubicBezTo>
                      <a:pt x="90" y="88"/>
                      <a:pt x="90" y="88"/>
                      <a:pt x="90" y="88"/>
                    </a:cubicBezTo>
                    <a:cubicBezTo>
                      <a:pt x="82" y="88"/>
                      <a:pt x="75" y="82"/>
                      <a:pt x="75" y="73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0"/>
                      <a:pt x="82" y="43"/>
                      <a:pt x="90" y="43"/>
                    </a:cubicBezTo>
                    <a:cubicBezTo>
                      <a:pt x="90" y="38"/>
                      <a:pt x="90" y="33"/>
                      <a:pt x="89" y="28"/>
                    </a:cubicBezTo>
                    <a:cubicBezTo>
                      <a:pt x="78" y="26"/>
                      <a:pt x="66" y="21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9"/>
                      <a:pt x="65" y="26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51" y="26"/>
                      <a:pt x="31" y="14"/>
                      <a:pt x="18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9" name="îšlîḑè"/>
              <p:cNvSpPr/>
              <p:nvPr/>
            </p:nvSpPr>
            <p:spPr bwMode="auto">
              <a:xfrm>
                <a:off x="7347129" y="2364410"/>
                <a:ext cx="32311" cy="27788"/>
              </a:xfrm>
              <a:custGeom>
                <a:avLst/>
                <a:gdLst>
                  <a:gd name="T0" fmla="*/ 27 w 27"/>
                  <a:gd name="T1" fmla="*/ 0 h 24"/>
                  <a:gd name="T2" fmla="*/ 23 w 27"/>
                  <a:gd name="T3" fmla="*/ 0 h 24"/>
                  <a:gd name="T4" fmla="*/ 23 w 27"/>
                  <a:gd name="T5" fmla="*/ 5 h 24"/>
                  <a:gd name="T6" fmla="*/ 19 w 27"/>
                  <a:gd name="T7" fmla="*/ 9 h 24"/>
                  <a:gd name="T8" fmla="*/ 0 w 27"/>
                  <a:gd name="T9" fmla="*/ 9 h 24"/>
                  <a:gd name="T10" fmla="*/ 0 w 27"/>
                  <a:gd name="T11" fmla="*/ 24 h 24"/>
                  <a:gd name="T12" fmla="*/ 27 w 27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1" y="9"/>
                      <a:pt x="19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5" y="24"/>
                      <a:pt x="27" y="13"/>
                      <a:pt x="27" y="0"/>
                    </a:cubicBezTo>
                  </a:path>
                </a:pathLst>
              </a:custGeom>
              <a:solidFill>
                <a:srgbClr val="EC5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0" name="îṧḷîďé"/>
              <p:cNvSpPr/>
              <p:nvPr/>
            </p:nvSpPr>
            <p:spPr bwMode="auto">
              <a:xfrm>
                <a:off x="7347129" y="2364410"/>
                <a:ext cx="27142" cy="10340"/>
              </a:xfrm>
              <a:custGeom>
                <a:avLst/>
                <a:gdLst>
                  <a:gd name="T0" fmla="*/ 23 w 23"/>
                  <a:gd name="T1" fmla="*/ 0 h 9"/>
                  <a:gd name="T2" fmla="*/ 0 w 23"/>
                  <a:gd name="T3" fmla="*/ 0 h 9"/>
                  <a:gd name="T4" fmla="*/ 0 w 23"/>
                  <a:gd name="T5" fmla="*/ 9 h 9"/>
                  <a:gd name="T6" fmla="*/ 19 w 23"/>
                  <a:gd name="T7" fmla="*/ 9 h 9"/>
                  <a:gd name="T8" fmla="*/ 23 w 23"/>
                  <a:gd name="T9" fmla="*/ 5 h 9"/>
                  <a:gd name="T10" fmla="*/ 23 w 2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9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9"/>
                      <a:pt x="23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FA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1" name="ísḻiḍè"/>
              <p:cNvSpPr/>
              <p:nvPr/>
            </p:nvSpPr>
            <p:spPr bwMode="auto">
              <a:xfrm>
                <a:off x="7434370" y="2258428"/>
                <a:ext cx="1293" cy="17448"/>
              </a:xfrm>
              <a:custGeom>
                <a:avLst/>
                <a:gdLst>
                  <a:gd name="T0" fmla="*/ 0 w 1"/>
                  <a:gd name="T1" fmla="*/ 0 h 15"/>
                  <a:gd name="T2" fmla="*/ 1 w 1"/>
                  <a:gd name="T3" fmla="*/ 15 h 15"/>
                  <a:gd name="T4" fmla="*/ 1 w 1"/>
                  <a:gd name="T5" fmla="*/ 15 h 15"/>
                  <a:gd name="T6" fmla="*/ 1 w 1"/>
                  <a:gd name="T7" fmla="*/ 15 h 15"/>
                  <a:gd name="T8" fmla="*/ 1 w 1"/>
                  <a:gd name="T9" fmla="*/ 15 h 15"/>
                  <a:gd name="T10" fmla="*/ 1 w 1"/>
                  <a:gd name="T11" fmla="*/ 0 h 15"/>
                  <a:gd name="T12" fmla="*/ 0 w 1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5">
                    <a:moveTo>
                      <a:pt x="0" y="0"/>
                    </a:moveTo>
                    <a:cubicBezTo>
                      <a:pt x="1" y="5"/>
                      <a:pt x="1" y="10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2" name="iṩļîḍê"/>
              <p:cNvSpPr/>
              <p:nvPr/>
            </p:nvSpPr>
            <p:spPr bwMode="auto">
              <a:xfrm>
                <a:off x="7453110" y="2293971"/>
                <a:ext cx="0" cy="17448"/>
              </a:xfrm>
              <a:custGeom>
                <a:avLst/>
                <a:gdLst>
                  <a:gd name="T0" fmla="*/ 0 h 15"/>
                  <a:gd name="T1" fmla="*/ 0 h 15"/>
                  <a:gd name="T2" fmla="*/ 15 h 15"/>
                  <a:gd name="T3" fmla="*/ 15 h 15"/>
                  <a:gd name="T4" fmla="*/ 0 h 15"/>
                  <a:gd name="T5" fmla="*/ 0 h 1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3" name="íṧļiďe"/>
              <p:cNvSpPr/>
              <p:nvPr/>
            </p:nvSpPr>
            <p:spPr bwMode="auto">
              <a:xfrm>
                <a:off x="7417568" y="2275876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15 w 30"/>
                  <a:gd name="T3" fmla="*/ 0 h 45"/>
                  <a:gd name="T4" fmla="*/ 0 w 30"/>
                  <a:gd name="T5" fmla="*/ 15 h 45"/>
                  <a:gd name="T6" fmla="*/ 0 w 30"/>
                  <a:gd name="T7" fmla="*/ 30 h 45"/>
                  <a:gd name="T8" fmla="*/ 15 w 30"/>
                  <a:gd name="T9" fmla="*/ 45 h 45"/>
                  <a:gd name="T10" fmla="*/ 15 w 30"/>
                  <a:gd name="T11" fmla="*/ 45 h 45"/>
                  <a:gd name="T12" fmla="*/ 15 w 30"/>
                  <a:gd name="T13" fmla="*/ 45 h 45"/>
                  <a:gd name="T14" fmla="*/ 30 w 30"/>
                  <a:gd name="T15" fmla="*/ 30 h 45"/>
                  <a:gd name="T16" fmla="*/ 30 w 30"/>
                  <a:gd name="T17" fmla="*/ 15 h 45"/>
                  <a:gd name="T18" fmla="*/ 30 w 30"/>
                  <a:gd name="T19" fmla="*/ 15 h 45"/>
                  <a:gd name="T20" fmla="*/ 30 w 30"/>
                  <a:gd name="T21" fmla="*/ 11 h 45"/>
                  <a:gd name="T22" fmla="*/ 17 w 30"/>
                  <a:gd name="T23" fmla="*/ 0 h 45"/>
                  <a:gd name="T24" fmla="*/ 15 w 30"/>
                  <a:gd name="T25" fmla="*/ 0 h 45"/>
                  <a:gd name="T26" fmla="*/ 15 w 30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4" y="45"/>
                      <a:pt x="30" y="39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4"/>
                      <a:pt x="30" y="13"/>
                      <a:pt x="30" y="11"/>
                    </a:cubicBezTo>
                    <a:cubicBezTo>
                      <a:pt x="29" y="5"/>
                      <a:pt x="24" y="1"/>
                      <a:pt x="17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2B5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4" name="í$liḍè"/>
              <p:cNvSpPr/>
              <p:nvPr/>
            </p:nvSpPr>
            <p:spPr bwMode="auto">
              <a:xfrm>
                <a:off x="7347129" y="2225471"/>
                <a:ext cx="88533" cy="38128"/>
              </a:xfrm>
              <a:custGeom>
                <a:avLst/>
                <a:gdLst>
                  <a:gd name="T0" fmla="*/ 16 w 75"/>
                  <a:gd name="T1" fmla="*/ 23 h 32"/>
                  <a:gd name="T2" fmla="*/ 16 w 75"/>
                  <a:gd name="T3" fmla="*/ 23 h 32"/>
                  <a:gd name="T4" fmla="*/ 16 w 75"/>
                  <a:gd name="T5" fmla="*/ 23 h 32"/>
                  <a:gd name="T6" fmla="*/ 16 w 75"/>
                  <a:gd name="T7" fmla="*/ 23 h 32"/>
                  <a:gd name="T8" fmla="*/ 14 w 75"/>
                  <a:gd name="T9" fmla="*/ 21 h 32"/>
                  <a:gd name="T10" fmla="*/ 14 w 75"/>
                  <a:gd name="T11" fmla="*/ 21 h 32"/>
                  <a:gd name="T12" fmla="*/ 14 w 75"/>
                  <a:gd name="T13" fmla="*/ 21 h 32"/>
                  <a:gd name="T14" fmla="*/ 0 w 75"/>
                  <a:gd name="T15" fmla="*/ 13 h 32"/>
                  <a:gd name="T16" fmla="*/ 0 w 75"/>
                  <a:gd name="T17" fmla="*/ 13 h 32"/>
                  <a:gd name="T18" fmla="*/ 14 w 75"/>
                  <a:gd name="T19" fmla="*/ 21 h 32"/>
                  <a:gd name="T20" fmla="*/ 0 w 75"/>
                  <a:gd name="T21" fmla="*/ 13 h 32"/>
                  <a:gd name="T22" fmla="*/ 42 w 75"/>
                  <a:gd name="T23" fmla="*/ 13 h 32"/>
                  <a:gd name="T24" fmla="*/ 74 w 75"/>
                  <a:gd name="T25" fmla="*/ 28 h 32"/>
                  <a:gd name="T26" fmla="*/ 75 w 75"/>
                  <a:gd name="T27" fmla="*/ 28 h 32"/>
                  <a:gd name="T28" fmla="*/ 75 w 75"/>
                  <a:gd name="T29" fmla="*/ 28 h 32"/>
                  <a:gd name="T30" fmla="*/ 42 w 75"/>
                  <a:gd name="T31" fmla="*/ 13 h 32"/>
                  <a:gd name="T32" fmla="*/ 42 w 75"/>
                  <a:gd name="T33" fmla="*/ 13 h 32"/>
                  <a:gd name="T34" fmla="*/ 42 w 75"/>
                  <a:gd name="T35" fmla="*/ 13 h 32"/>
                  <a:gd name="T36" fmla="*/ 42 w 75"/>
                  <a:gd name="T37" fmla="*/ 13 h 32"/>
                  <a:gd name="T38" fmla="*/ 42 w 75"/>
                  <a:gd name="T39" fmla="*/ 13 h 32"/>
                  <a:gd name="T40" fmla="*/ 42 w 75"/>
                  <a:gd name="T41" fmla="*/ 13 h 32"/>
                  <a:gd name="T42" fmla="*/ 42 w 75"/>
                  <a:gd name="T43" fmla="*/ 13 h 32"/>
                  <a:gd name="T44" fmla="*/ 41 w 75"/>
                  <a:gd name="T45" fmla="*/ 13 h 32"/>
                  <a:gd name="T46" fmla="*/ 41 w 75"/>
                  <a:gd name="T47" fmla="*/ 13 h 32"/>
                  <a:gd name="T48" fmla="*/ 41 w 75"/>
                  <a:gd name="T49" fmla="*/ 13 h 32"/>
                  <a:gd name="T50" fmla="*/ 41 w 75"/>
                  <a:gd name="T51" fmla="*/ 13 h 32"/>
                  <a:gd name="T52" fmla="*/ 41 w 75"/>
                  <a:gd name="T53" fmla="*/ 13 h 32"/>
                  <a:gd name="T54" fmla="*/ 41 w 75"/>
                  <a:gd name="T55" fmla="*/ 13 h 32"/>
                  <a:gd name="T56" fmla="*/ 41 w 75"/>
                  <a:gd name="T57" fmla="*/ 13 h 32"/>
                  <a:gd name="T58" fmla="*/ 41 w 75"/>
                  <a:gd name="T59" fmla="*/ 13 h 32"/>
                  <a:gd name="T60" fmla="*/ 41 w 75"/>
                  <a:gd name="T61" fmla="*/ 13 h 32"/>
                  <a:gd name="T62" fmla="*/ 41 w 75"/>
                  <a:gd name="T63" fmla="*/ 13 h 32"/>
                  <a:gd name="T64" fmla="*/ 3 w 75"/>
                  <a:gd name="T65" fmla="*/ 0 h 32"/>
                  <a:gd name="T66" fmla="*/ 3 w 75"/>
                  <a:gd name="T67" fmla="*/ 0 h 32"/>
                  <a:gd name="T68" fmla="*/ 57 w 75"/>
                  <a:gd name="T69" fmla="*/ 32 h 32"/>
                  <a:gd name="T70" fmla="*/ 57 w 75"/>
                  <a:gd name="T71" fmla="*/ 32 h 32"/>
                  <a:gd name="T72" fmla="*/ 3 w 75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" h="32">
                    <a:moveTo>
                      <a:pt x="16" y="23"/>
                    </a:move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5" y="17"/>
                      <a:pt x="9" y="19"/>
                      <a:pt x="14" y="21"/>
                    </a:cubicBezTo>
                    <a:cubicBezTo>
                      <a:pt x="9" y="19"/>
                      <a:pt x="5" y="16"/>
                      <a:pt x="0" y="13"/>
                    </a:cubicBezTo>
                    <a:moveTo>
                      <a:pt x="42" y="13"/>
                    </a:moveTo>
                    <a:cubicBezTo>
                      <a:pt x="51" y="21"/>
                      <a:pt x="63" y="26"/>
                      <a:pt x="74" y="28"/>
                    </a:cubicBezTo>
                    <a:cubicBezTo>
                      <a:pt x="74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64" y="26"/>
                      <a:pt x="51" y="21"/>
                      <a:pt x="42" y="13"/>
                    </a:cubicBezTo>
                    <a:moveTo>
                      <a:pt x="42" y="13"/>
                    </a:move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42" y="13"/>
                    </a:move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41" y="13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6" y="14"/>
                      <a:pt x="36" y="26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36" y="26"/>
                      <a:pt x="16" y="14"/>
                      <a:pt x="3" y="0"/>
                    </a:cubicBezTo>
                  </a:path>
                </a:pathLst>
              </a:custGeom>
              <a:solidFill>
                <a:srgbClr val="452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5" name="iṣ1îḋè"/>
              <p:cNvSpPr/>
              <p:nvPr/>
            </p:nvSpPr>
            <p:spPr bwMode="auto">
              <a:xfrm>
                <a:off x="7290261" y="2285570"/>
                <a:ext cx="27788" cy="28434"/>
              </a:xfrm>
              <a:custGeom>
                <a:avLst/>
                <a:gdLst>
                  <a:gd name="T0" fmla="*/ 12 w 24"/>
                  <a:gd name="T1" fmla="*/ 0 h 24"/>
                  <a:gd name="T2" fmla="*/ 11 w 24"/>
                  <a:gd name="T3" fmla="*/ 0 h 24"/>
                  <a:gd name="T4" fmla="*/ 0 w 24"/>
                  <a:gd name="T5" fmla="*/ 13 h 24"/>
                  <a:gd name="T6" fmla="*/ 12 w 24"/>
                  <a:gd name="T7" fmla="*/ 24 h 24"/>
                  <a:gd name="T8" fmla="*/ 12 w 24"/>
                  <a:gd name="T9" fmla="*/ 24 h 24"/>
                  <a:gd name="T10" fmla="*/ 24 w 24"/>
                  <a:gd name="T11" fmla="*/ 12 h 24"/>
                  <a:gd name="T12" fmla="*/ 12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</a:path>
                </a:pathLst>
              </a:custGeom>
              <a:solidFill>
                <a:srgbClr val="EFA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6" name="išḻïdé"/>
              <p:cNvSpPr/>
              <p:nvPr/>
            </p:nvSpPr>
            <p:spPr bwMode="auto">
              <a:xfrm>
                <a:off x="7290261" y="2282339"/>
                <a:ext cx="27788" cy="27788"/>
              </a:xfrm>
              <a:custGeom>
                <a:avLst/>
                <a:gdLst>
                  <a:gd name="T0" fmla="*/ 24 w 24"/>
                  <a:gd name="T1" fmla="*/ 12 h 24"/>
                  <a:gd name="T2" fmla="*/ 12 w 24"/>
                  <a:gd name="T3" fmla="*/ 24 h 24"/>
                  <a:gd name="T4" fmla="*/ 0 w 24"/>
                  <a:gd name="T5" fmla="*/ 13 h 24"/>
                  <a:gd name="T6" fmla="*/ 11 w 24"/>
                  <a:gd name="T7" fmla="*/ 0 h 24"/>
                  <a:gd name="T8" fmla="*/ 24 w 2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cubicBezTo>
                      <a:pt x="24" y="18"/>
                      <a:pt x="19" y="24"/>
                      <a:pt x="12" y="24"/>
                    </a:cubicBezTo>
                    <a:cubicBezTo>
                      <a:pt x="6" y="24"/>
                      <a:pt x="0" y="19"/>
                      <a:pt x="0" y="13"/>
                    </a:cubicBezTo>
                    <a:cubicBezTo>
                      <a:pt x="0" y="6"/>
                      <a:pt x="5" y="1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7" name="îşḷïďe"/>
              <p:cNvSpPr/>
              <p:nvPr/>
            </p:nvSpPr>
            <p:spPr bwMode="auto">
              <a:xfrm>
                <a:off x="7305125" y="2288155"/>
                <a:ext cx="7109" cy="6462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4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6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8" name="isļíḋê"/>
              <p:cNvSpPr/>
              <p:nvPr/>
            </p:nvSpPr>
            <p:spPr bwMode="auto">
              <a:xfrm>
                <a:off x="7276044" y="2273938"/>
                <a:ext cx="45882" cy="14217"/>
              </a:xfrm>
              <a:custGeom>
                <a:avLst/>
                <a:gdLst>
                  <a:gd name="T0" fmla="*/ 38 w 39"/>
                  <a:gd name="T1" fmla="*/ 10 h 12"/>
                  <a:gd name="T2" fmla="*/ 24 w 39"/>
                  <a:gd name="T3" fmla="*/ 0 h 12"/>
                  <a:gd name="T4" fmla="*/ 7 w 39"/>
                  <a:gd name="T5" fmla="*/ 8 h 12"/>
                  <a:gd name="T6" fmla="*/ 7 w 39"/>
                  <a:gd name="T7" fmla="*/ 8 h 12"/>
                  <a:gd name="T8" fmla="*/ 7 w 39"/>
                  <a:gd name="T9" fmla="*/ 8 h 12"/>
                  <a:gd name="T10" fmla="*/ 4 w 39"/>
                  <a:gd name="T11" fmla="*/ 7 h 12"/>
                  <a:gd name="T12" fmla="*/ 1 w 39"/>
                  <a:gd name="T13" fmla="*/ 5 h 12"/>
                  <a:gd name="T14" fmla="*/ 0 w 39"/>
                  <a:gd name="T15" fmla="*/ 5 h 12"/>
                  <a:gd name="T16" fmla="*/ 0 w 39"/>
                  <a:gd name="T17" fmla="*/ 5 h 12"/>
                  <a:gd name="T18" fmla="*/ 1 w 39"/>
                  <a:gd name="T19" fmla="*/ 7 h 12"/>
                  <a:gd name="T20" fmla="*/ 3 w 39"/>
                  <a:gd name="T21" fmla="*/ 9 h 12"/>
                  <a:gd name="T22" fmla="*/ 5 w 39"/>
                  <a:gd name="T23" fmla="*/ 11 h 12"/>
                  <a:gd name="T24" fmla="*/ 7 w 39"/>
                  <a:gd name="T25" fmla="*/ 12 h 12"/>
                  <a:gd name="T26" fmla="*/ 7 w 39"/>
                  <a:gd name="T27" fmla="*/ 12 h 12"/>
                  <a:gd name="T28" fmla="*/ 9 w 39"/>
                  <a:gd name="T29" fmla="*/ 11 h 12"/>
                  <a:gd name="T30" fmla="*/ 24 w 39"/>
                  <a:gd name="T31" fmla="*/ 3 h 12"/>
                  <a:gd name="T32" fmla="*/ 36 w 39"/>
                  <a:gd name="T33" fmla="*/ 11 h 12"/>
                  <a:gd name="T34" fmla="*/ 38 w 39"/>
                  <a:gd name="T35" fmla="*/ 12 h 12"/>
                  <a:gd name="T36" fmla="*/ 38 w 39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12">
                    <a:moveTo>
                      <a:pt x="38" y="10"/>
                    </a:moveTo>
                    <a:cubicBezTo>
                      <a:pt x="36" y="5"/>
                      <a:pt x="31" y="1"/>
                      <a:pt x="24" y="0"/>
                    </a:cubicBezTo>
                    <a:cubicBezTo>
                      <a:pt x="21" y="0"/>
                      <a:pt x="14" y="0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5" y="8"/>
                      <a:pt x="4" y="7"/>
                    </a:cubicBezTo>
                    <a:cubicBezTo>
                      <a:pt x="2" y="7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4" y="10"/>
                      <a:pt x="5" y="11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9" y="11"/>
                      <a:pt x="9" y="11"/>
                    </a:cubicBezTo>
                    <a:cubicBezTo>
                      <a:pt x="13" y="5"/>
                      <a:pt x="18" y="2"/>
                      <a:pt x="24" y="3"/>
                    </a:cubicBezTo>
                    <a:cubicBezTo>
                      <a:pt x="29" y="4"/>
                      <a:pt x="34" y="7"/>
                      <a:pt x="36" y="11"/>
                    </a:cubicBezTo>
                    <a:cubicBezTo>
                      <a:pt x="36" y="12"/>
                      <a:pt x="37" y="12"/>
                      <a:pt x="38" y="12"/>
                    </a:cubicBezTo>
                    <a:cubicBezTo>
                      <a:pt x="38" y="11"/>
                      <a:pt x="39" y="10"/>
                      <a:pt x="38" y="10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9" name="ïṣḻîḋé"/>
              <p:cNvSpPr/>
              <p:nvPr/>
            </p:nvSpPr>
            <p:spPr bwMode="auto">
              <a:xfrm>
                <a:off x="7378148" y="2285570"/>
                <a:ext cx="27788" cy="28434"/>
              </a:xfrm>
              <a:custGeom>
                <a:avLst/>
                <a:gdLst>
                  <a:gd name="T0" fmla="*/ 12 w 24"/>
                  <a:gd name="T1" fmla="*/ 0 h 24"/>
                  <a:gd name="T2" fmla="*/ 11 w 24"/>
                  <a:gd name="T3" fmla="*/ 0 h 24"/>
                  <a:gd name="T4" fmla="*/ 0 w 24"/>
                  <a:gd name="T5" fmla="*/ 13 h 24"/>
                  <a:gd name="T6" fmla="*/ 12 w 24"/>
                  <a:gd name="T7" fmla="*/ 24 h 24"/>
                  <a:gd name="T8" fmla="*/ 12 w 24"/>
                  <a:gd name="T9" fmla="*/ 24 h 24"/>
                  <a:gd name="T10" fmla="*/ 24 w 24"/>
                  <a:gd name="T11" fmla="*/ 12 h 24"/>
                  <a:gd name="T12" fmla="*/ 12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</a:path>
                </a:pathLst>
              </a:custGeom>
              <a:solidFill>
                <a:srgbClr val="EA9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0" name="íṩḷîḋê"/>
              <p:cNvSpPr/>
              <p:nvPr/>
            </p:nvSpPr>
            <p:spPr bwMode="auto">
              <a:xfrm>
                <a:off x="7378148" y="2282339"/>
                <a:ext cx="27788" cy="27788"/>
              </a:xfrm>
              <a:custGeom>
                <a:avLst/>
                <a:gdLst>
                  <a:gd name="T0" fmla="*/ 24 w 24"/>
                  <a:gd name="T1" fmla="*/ 12 h 24"/>
                  <a:gd name="T2" fmla="*/ 12 w 24"/>
                  <a:gd name="T3" fmla="*/ 24 h 24"/>
                  <a:gd name="T4" fmla="*/ 0 w 24"/>
                  <a:gd name="T5" fmla="*/ 13 h 24"/>
                  <a:gd name="T6" fmla="*/ 11 w 24"/>
                  <a:gd name="T7" fmla="*/ 0 h 24"/>
                  <a:gd name="T8" fmla="*/ 24 w 2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cubicBezTo>
                      <a:pt x="24" y="18"/>
                      <a:pt x="19" y="24"/>
                      <a:pt x="12" y="24"/>
                    </a:cubicBezTo>
                    <a:cubicBezTo>
                      <a:pt x="6" y="24"/>
                      <a:pt x="0" y="19"/>
                      <a:pt x="0" y="13"/>
                    </a:cubicBezTo>
                    <a:cubicBezTo>
                      <a:pt x="0" y="6"/>
                      <a:pt x="5" y="1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1" name="íṣlíḑè"/>
              <p:cNvSpPr/>
              <p:nvPr/>
            </p:nvSpPr>
            <p:spPr bwMode="auto">
              <a:xfrm>
                <a:off x="7393011" y="2288155"/>
                <a:ext cx="7109" cy="6462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4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6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2" name="ïṥḷïḍê"/>
              <p:cNvSpPr/>
              <p:nvPr/>
            </p:nvSpPr>
            <p:spPr bwMode="auto">
              <a:xfrm>
                <a:off x="7374270" y="2273938"/>
                <a:ext cx="45882" cy="14217"/>
              </a:xfrm>
              <a:custGeom>
                <a:avLst/>
                <a:gdLst>
                  <a:gd name="T0" fmla="*/ 0 w 39"/>
                  <a:gd name="T1" fmla="*/ 10 h 12"/>
                  <a:gd name="T2" fmla="*/ 14 w 39"/>
                  <a:gd name="T3" fmla="*/ 0 h 12"/>
                  <a:gd name="T4" fmla="*/ 31 w 39"/>
                  <a:gd name="T5" fmla="*/ 8 h 12"/>
                  <a:gd name="T6" fmla="*/ 31 w 39"/>
                  <a:gd name="T7" fmla="*/ 8 h 12"/>
                  <a:gd name="T8" fmla="*/ 32 w 39"/>
                  <a:gd name="T9" fmla="*/ 8 h 12"/>
                  <a:gd name="T10" fmla="*/ 35 w 39"/>
                  <a:gd name="T11" fmla="*/ 7 h 12"/>
                  <a:gd name="T12" fmla="*/ 38 w 39"/>
                  <a:gd name="T13" fmla="*/ 5 h 12"/>
                  <a:gd name="T14" fmla="*/ 39 w 39"/>
                  <a:gd name="T15" fmla="*/ 5 h 12"/>
                  <a:gd name="T16" fmla="*/ 39 w 39"/>
                  <a:gd name="T17" fmla="*/ 5 h 12"/>
                  <a:gd name="T18" fmla="*/ 38 w 39"/>
                  <a:gd name="T19" fmla="*/ 7 h 12"/>
                  <a:gd name="T20" fmla="*/ 36 w 39"/>
                  <a:gd name="T21" fmla="*/ 9 h 12"/>
                  <a:gd name="T22" fmla="*/ 33 w 39"/>
                  <a:gd name="T23" fmla="*/ 11 h 12"/>
                  <a:gd name="T24" fmla="*/ 32 w 39"/>
                  <a:gd name="T25" fmla="*/ 12 h 12"/>
                  <a:gd name="T26" fmla="*/ 32 w 39"/>
                  <a:gd name="T27" fmla="*/ 12 h 12"/>
                  <a:gd name="T28" fmla="*/ 30 w 39"/>
                  <a:gd name="T29" fmla="*/ 11 h 12"/>
                  <a:gd name="T30" fmla="*/ 15 w 39"/>
                  <a:gd name="T31" fmla="*/ 3 h 12"/>
                  <a:gd name="T32" fmla="*/ 3 w 39"/>
                  <a:gd name="T33" fmla="*/ 11 h 12"/>
                  <a:gd name="T34" fmla="*/ 1 w 39"/>
                  <a:gd name="T35" fmla="*/ 12 h 12"/>
                  <a:gd name="T36" fmla="*/ 0 w 39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12">
                    <a:moveTo>
                      <a:pt x="0" y="10"/>
                    </a:moveTo>
                    <a:cubicBezTo>
                      <a:pt x="3" y="5"/>
                      <a:pt x="8" y="1"/>
                      <a:pt x="14" y="0"/>
                    </a:cubicBezTo>
                    <a:cubicBezTo>
                      <a:pt x="18" y="0"/>
                      <a:pt x="25" y="0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4" y="8"/>
                      <a:pt x="35" y="7"/>
                    </a:cubicBezTo>
                    <a:cubicBezTo>
                      <a:pt x="37" y="7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6"/>
                      <a:pt x="38" y="7"/>
                    </a:cubicBezTo>
                    <a:cubicBezTo>
                      <a:pt x="38" y="7"/>
                      <a:pt x="37" y="8"/>
                      <a:pt x="36" y="9"/>
                    </a:cubicBezTo>
                    <a:cubicBezTo>
                      <a:pt x="35" y="10"/>
                      <a:pt x="34" y="11"/>
                      <a:pt x="33" y="11"/>
                    </a:cubicBezTo>
                    <a:cubicBezTo>
                      <a:pt x="33" y="11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0" y="11"/>
                      <a:pt x="30" y="11"/>
                    </a:cubicBezTo>
                    <a:cubicBezTo>
                      <a:pt x="26" y="5"/>
                      <a:pt x="20" y="2"/>
                      <a:pt x="15" y="3"/>
                    </a:cubicBezTo>
                    <a:cubicBezTo>
                      <a:pt x="10" y="4"/>
                      <a:pt x="5" y="7"/>
                      <a:pt x="3" y="11"/>
                    </a:cubicBezTo>
                    <a:cubicBezTo>
                      <a:pt x="3" y="12"/>
                      <a:pt x="2" y="12"/>
                      <a:pt x="1" y="12"/>
                    </a:cubicBezTo>
                    <a:cubicBezTo>
                      <a:pt x="1" y="11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3" name="íṣľïďe"/>
              <p:cNvSpPr/>
              <p:nvPr/>
            </p:nvSpPr>
            <p:spPr bwMode="auto">
              <a:xfrm>
                <a:off x="6525129" y="3347969"/>
                <a:ext cx="404538" cy="53637"/>
              </a:xfrm>
              <a:prstGeom prst="ellipse">
                <a:avLst/>
              </a:prstGeom>
              <a:solidFill>
                <a:srgbClr val="DB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4" name="îṥľiḓé"/>
              <p:cNvSpPr/>
              <p:nvPr/>
            </p:nvSpPr>
            <p:spPr bwMode="auto">
              <a:xfrm>
                <a:off x="6679577" y="2421278"/>
                <a:ext cx="95642" cy="3683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5" name="íṡļiḍé"/>
              <p:cNvSpPr/>
              <p:nvPr/>
            </p:nvSpPr>
            <p:spPr bwMode="auto">
              <a:xfrm>
                <a:off x="6679577" y="2421278"/>
                <a:ext cx="95642" cy="36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6" name="ïşḷiḍe"/>
              <p:cNvSpPr/>
              <p:nvPr/>
            </p:nvSpPr>
            <p:spPr bwMode="auto">
              <a:xfrm>
                <a:off x="6686685" y="2396075"/>
                <a:ext cx="81425" cy="151864"/>
              </a:xfrm>
              <a:prstGeom prst="rect">
                <a:avLst/>
              </a:pr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7" name="iṧļiḑé"/>
              <p:cNvSpPr/>
              <p:nvPr/>
            </p:nvSpPr>
            <p:spPr bwMode="auto">
              <a:xfrm>
                <a:off x="6686685" y="2396075"/>
                <a:ext cx="81425" cy="151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8" name="iṧ1ïḋé"/>
              <p:cNvSpPr/>
              <p:nvPr/>
            </p:nvSpPr>
            <p:spPr bwMode="auto">
              <a:xfrm>
                <a:off x="6686685" y="2405122"/>
                <a:ext cx="81425" cy="31666"/>
              </a:xfrm>
              <a:custGeom>
                <a:avLst/>
                <a:gdLst>
                  <a:gd name="T0" fmla="*/ 0 w 69"/>
                  <a:gd name="T1" fmla="*/ 0 h 27"/>
                  <a:gd name="T2" fmla="*/ 0 w 69"/>
                  <a:gd name="T3" fmla="*/ 3 h 27"/>
                  <a:gd name="T4" fmla="*/ 69 w 69"/>
                  <a:gd name="T5" fmla="*/ 27 h 27"/>
                  <a:gd name="T6" fmla="*/ 69 w 69"/>
                  <a:gd name="T7" fmla="*/ 14 h 27"/>
                  <a:gd name="T8" fmla="*/ 69 w 69"/>
                  <a:gd name="T9" fmla="*/ 0 h 27"/>
                  <a:gd name="T10" fmla="*/ 34 w 69"/>
                  <a:gd name="T11" fmla="*/ 8 h 27"/>
                  <a:gd name="T12" fmla="*/ 0 w 69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27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8" y="5"/>
                      <a:pt x="47" y="8"/>
                      <a:pt x="34" y="8"/>
                    </a:cubicBezTo>
                    <a:cubicBezTo>
                      <a:pt x="22" y="8"/>
                      <a:pt x="10" y="5"/>
                      <a:pt x="0" y="0"/>
                    </a:cubicBezTo>
                  </a:path>
                </a:pathLst>
              </a:cu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9" name="íṩļîdé"/>
              <p:cNvSpPr/>
              <p:nvPr/>
            </p:nvSpPr>
            <p:spPr bwMode="auto">
              <a:xfrm>
                <a:off x="6598799" y="2820001"/>
                <a:ext cx="255906" cy="525384"/>
              </a:xfrm>
              <a:custGeom>
                <a:avLst/>
                <a:gdLst>
                  <a:gd name="T0" fmla="*/ 376 w 396"/>
                  <a:gd name="T1" fmla="*/ 0 h 813"/>
                  <a:gd name="T2" fmla="*/ 222 w 396"/>
                  <a:gd name="T3" fmla="*/ 0 h 813"/>
                  <a:gd name="T4" fmla="*/ 222 w 396"/>
                  <a:gd name="T5" fmla="*/ 0 h 813"/>
                  <a:gd name="T6" fmla="*/ 176 w 396"/>
                  <a:gd name="T7" fmla="*/ 0 h 813"/>
                  <a:gd name="T8" fmla="*/ 176 w 396"/>
                  <a:gd name="T9" fmla="*/ 0 h 813"/>
                  <a:gd name="T10" fmla="*/ 22 w 396"/>
                  <a:gd name="T11" fmla="*/ 0 h 813"/>
                  <a:gd name="T12" fmla="*/ 0 w 396"/>
                  <a:gd name="T13" fmla="*/ 813 h 813"/>
                  <a:gd name="T14" fmla="*/ 144 w 396"/>
                  <a:gd name="T15" fmla="*/ 813 h 813"/>
                  <a:gd name="T16" fmla="*/ 182 w 396"/>
                  <a:gd name="T17" fmla="*/ 120 h 813"/>
                  <a:gd name="T18" fmla="*/ 182 w 396"/>
                  <a:gd name="T19" fmla="*/ 120 h 813"/>
                  <a:gd name="T20" fmla="*/ 216 w 396"/>
                  <a:gd name="T21" fmla="*/ 120 h 813"/>
                  <a:gd name="T22" fmla="*/ 216 w 396"/>
                  <a:gd name="T23" fmla="*/ 120 h 813"/>
                  <a:gd name="T24" fmla="*/ 253 w 396"/>
                  <a:gd name="T25" fmla="*/ 813 h 813"/>
                  <a:gd name="T26" fmla="*/ 396 w 396"/>
                  <a:gd name="T27" fmla="*/ 813 h 813"/>
                  <a:gd name="T28" fmla="*/ 376 w 396"/>
                  <a:gd name="T29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6" h="813">
                    <a:moveTo>
                      <a:pt x="376" y="0"/>
                    </a:moveTo>
                    <a:lnTo>
                      <a:pt x="222" y="0"/>
                    </a:lnTo>
                    <a:lnTo>
                      <a:pt x="22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22" y="0"/>
                    </a:lnTo>
                    <a:lnTo>
                      <a:pt x="0" y="813"/>
                    </a:lnTo>
                    <a:lnTo>
                      <a:pt x="144" y="813"/>
                    </a:lnTo>
                    <a:lnTo>
                      <a:pt x="182" y="120"/>
                    </a:lnTo>
                    <a:lnTo>
                      <a:pt x="182" y="120"/>
                    </a:lnTo>
                    <a:lnTo>
                      <a:pt x="216" y="120"/>
                    </a:lnTo>
                    <a:lnTo>
                      <a:pt x="216" y="120"/>
                    </a:lnTo>
                    <a:lnTo>
                      <a:pt x="253" y="813"/>
                    </a:lnTo>
                    <a:lnTo>
                      <a:pt x="396" y="81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0" name="í$ḻîďe"/>
              <p:cNvSpPr/>
              <p:nvPr/>
            </p:nvSpPr>
            <p:spPr bwMode="auto">
              <a:xfrm>
                <a:off x="6598799" y="2820001"/>
                <a:ext cx="255906" cy="525384"/>
              </a:xfrm>
              <a:custGeom>
                <a:avLst/>
                <a:gdLst>
                  <a:gd name="T0" fmla="*/ 376 w 396"/>
                  <a:gd name="T1" fmla="*/ 0 h 813"/>
                  <a:gd name="T2" fmla="*/ 222 w 396"/>
                  <a:gd name="T3" fmla="*/ 0 h 813"/>
                  <a:gd name="T4" fmla="*/ 222 w 396"/>
                  <a:gd name="T5" fmla="*/ 0 h 813"/>
                  <a:gd name="T6" fmla="*/ 176 w 396"/>
                  <a:gd name="T7" fmla="*/ 0 h 813"/>
                  <a:gd name="T8" fmla="*/ 176 w 396"/>
                  <a:gd name="T9" fmla="*/ 0 h 813"/>
                  <a:gd name="T10" fmla="*/ 22 w 396"/>
                  <a:gd name="T11" fmla="*/ 0 h 813"/>
                  <a:gd name="T12" fmla="*/ 0 w 396"/>
                  <a:gd name="T13" fmla="*/ 813 h 813"/>
                  <a:gd name="T14" fmla="*/ 144 w 396"/>
                  <a:gd name="T15" fmla="*/ 813 h 813"/>
                  <a:gd name="T16" fmla="*/ 182 w 396"/>
                  <a:gd name="T17" fmla="*/ 120 h 813"/>
                  <a:gd name="T18" fmla="*/ 182 w 396"/>
                  <a:gd name="T19" fmla="*/ 120 h 813"/>
                  <a:gd name="T20" fmla="*/ 216 w 396"/>
                  <a:gd name="T21" fmla="*/ 120 h 813"/>
                  <a:gd name="T22" fmla="*/ 216 w 396"/>
                  <a:gd name="T23" fmla="*/ 120 h 813"/>
                  <a:gd name="T24" fmla="*/ 253 w 396"/>
                  <a:gd name="T25" fmla="*/ 813 h 813"/>
                  <a:gd name="T26" fmla="*/ 396 w 396"/>
                  <a:gd name="T27" fmla="*/ 813 h 813"/>
                  <a:gd name="T28" fmla="*/ 376 w 396"/>
                  <a:gd name="T29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6" h="813">
                    <a:moveTo>
                      <a:pt x="376" y="0"/>
                    </a:moveTo>
                    <a:lnTo>
                      <a:pt x="222" y="0"/>
                    </a:lnTo>
                    <a:lnTo>
                      <a:pt x="22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22" y="0"/>
                    </a:lnTo>
                    <a:lnTo>
                      <a:pt x="0" y="813"/>
                    </a:lnTo>
                    <a:lnTo>
                      <a:pt x="144" y="813"/>
                    </a:lnTo>
                    <a:lnTo>
                      <a:pt x="182" y="120"/>
                    </a:lnTo>
                    <a:lnTo>
                      <a:pt x="182" y="120"/>
                    </a:lnTo>
                    <a:lnTo>
                      <a:pt x="216" y="120"/>
                    </a:lnTo>
                    <a:lnTo>
                      <a:pt x="216" y="120"/>
                    </a:lnTo>
                    <a:lnTo>
                      <a:pt x="253" y="813"/>
                    </a:lnTo>
                    <a:lnTo>
                      <a:pt x="396" y="813"/>
                    </a:lnTo>
                    <a:lnTo>
                      <a:pt x="3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1" name="ïŝ1iďè"/>
              <p:cNvSpPr/>
              <p:nvPr/>
            </p:nvSpPr>
            <p:spPr bwMode="auto">
              <a:xfrm>
                <a:off x="6613015" y="2820001"/>
                <a:ext cx="228764" cy="60099"/>
              </a:xfrm>
              <a:custGeom>
                <a:avLst/>
                <a:gdLst>
                  <a:gd name="T0" fmla="*/ 354 w 354"/>
                  <a:gd name="T1" fmla="*/ 0 h 93"/>
                  <a:gd name="T2" fmla="*/ 200 w 354"/>
                  <a:gd name="T3" fmla="*/ 0 h 93"/>
                  <a:gd name="T4" fmla="*/ 200 w 354"/>
                  <a:gd name="T5" fmla="*/ 0 h 93"/>
                  <a:gd name="T6" fmla="*/ 154 w 354"/>
                  <a:gd name="T7" fmla="*/ 0 h 93"/>
                  <a:gd name="T8" fmla="*/ 154 w 354"/>
                  <a:gd name="T9" fmla="*/ 0 h 93"/>
                  <a:gd name="T10" fmla="*/ 0 w 354"/>
                  <a:gd name="T11" fmla="*/ 0 h 93"/>
                  <a:gd name="T12" fmla="*/ 354 w 354"/>
                  <a:gd name="T13" fmla="*/ 93 h 93"/>
                  <a:gd name="T14" fmla="*/ 354 w 354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93">
                    <a:moveTo>
                      <a:pt x="354" y="0"/>
                    </a:moveTo>
                    <a:lnTo>
                      <a:pt x="200" y="0"/>
                    </a:lnTo>
                    <a:lnTo>
                      <a:pt x="200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354" y="93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302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2" name="íṡ1iďe"/>
              <p:cNvSpPr/>
              <p:nvPr/>
            </p:nvSpPr>
            <p:spPr bwMode="auto">
              <a:xfrm>
                <a:off x="6613015" y="2820001"/>
                <a:ext cx="228764" cy="60099"/>
              </a:xfrm>
              <a:custGeom>
                <a:avLst/>
                <a:gdLst>
                  <a:gd name="T0" fmla="*/ 354 w 354"/>
                  <a:gd name="T1" fmla="*/ 0 h 93"/>
                  <a:gd name="T2" fmla="*/ 200 w 354"/>
                  <a:gd name="T3" fmla="*/ 0 h 93"/>
                  <a:gd name="T4" fmla="*/ 200 w 354"/>
                  <a:gd name="T5" fmla="*/ 0 h 93"/>
                  <a:gd name="T6" fmla="*/ 154 w 354"/>
                  <a:gd name="T7" fmla="*/ 0 h 93"/>
                  <a:gd name="T8" fmla="*/ 154 w 354"/>
                  <a:gd name="T9" fmla="*/ 0 h 93"/>
                  <a:gd name="T10" fmla="*/ 0 w 354"/>
                  <a:gd name="T11" fmla="*/ 0 h 93"/>
                  <a:gd name="T12" fmla="*/ 354 w 354"/>
                  <a:gd name="T13" fmla="*/ 93 h 93"/>
                  <a:gd name="T14" fmla="*/ 354 w 354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93">
                    <a:moveTo>
                      <a:pt x="354" y="0"/>
                    </a:moveTo>
                    <a:lnTo>
                      <a:pt x="200" y="0"/>
                    </a:lnTo>
                    <a:lnTo>
                      <a:pt x="200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354" y="93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3" name="îṣḻîdê"/>
              <p:cNvSpPr/>
              <p:nvPr/>
            </p:nvSpPr>
            <p:spPr bwMode="auto">
              <a:xfrm>
                <a:off x="6750015" y="3322120"/>
                <a:ext cx="123429" cy="66561"/>
              </a:xfrm>
              <a:custGeom>
                <a:avLst/>
                <a:gdLst>
                  <a:gd name="T0" fmla="*/ 105 w 105"/>
                  <a:gd name="T1" fmla="*/ 33 h 57"/>
                  <a:gd name="T2" fmla="*/ 0 w 105"/>
                  <a:gd name="T3" fmla="*/ 33 h 57"/>
                  <a:gd name="T4" fmla="*/ 53 w 105"/>
                  <a:gd name="T5" fmla="*/ 0 h 57"/>
                  <a:gd name="T6" fmla="*/ 105 w 105"/>
                  <a:gd name="T7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105" y="33"/>
                    </a:moveTo>
                    <a:cubicBezTo>
                      <a:pt x="105" y="57"/>
                      <a:pt x="0" y="57"/>
                      <a:pt x="0" y="33"/>
                    </a:cubicBezTo>
                    <a:cubicBezTo>
                      <a:pt x="0" y="10"/>
                      <a:pt x="24" y="0"/>
                      <a:pt x="53" y="0"/>
                    </a:cubicBezTo>
                    <a:cubicBezTo>
                      <a:pt x="82" y="0"/>
                      <a:pt x="105" y="10"/>
                      <a:pt x="105" y="3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4" name="îṥliďê"/>
              <p:cNvSpPr/>
              <p:nvPr/>
            </p:nvSpPr>
            <p:spPr bwMode="auto">
              <a:xfrm>
                <a:off x="6580058" y="3322120"/>
                <a:ext cx="123429" cy="66561"/>
              </a:xfrm>
              <a:custGeom>
                <a:avLst/>
                <a:gdLst>
                  <a:gd name="T0" fmla="*/ 0 w 105"/>
                  <a:gd name="T1" fmla="*/ 33 h 57"/>
                  <a:gd name="T2" fmla="*/ 105 w 105"/>
                  <a:gd name="T3" fmla="*/ 33 h 57"/>
                  <a:gd name="T4" fmla="*/ 53 w 105"/>
                  <a:gd name="T5" fmla="*/ 0 h 57"/>
                  <a:gd name="T6" fmla="*/ 0 w 105"/>
                  <a:gd name="T7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7">
                    <a:moveTo>
                      <a:pt x="0" y="33"/>
                    </a:moveTo>
                    <a:cubicBezTo>
                      <a:pt x="0" y="57"/>
                      <a:pt x="105" y="57"/>
                      <a:pt x="105" y="33"/>
                    </a:cubicBezTo>
                    <a:cubicBezTo>
                      <a:pt x="105" y="10"/>
                      <a:pt x="82" y="0"/>
                      <a:pt x="53" y="0"/>
                    </a:cubicBezTo>
                    <a:cubicBezTo>
                      <a:pt x="24" y="0"/>
                      <a:pt x="0" y="10"/>
                      <a:pt x="0" y="3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5" name="iṩḻiḑè"/>
              <p:cNvSpPr/>
              <p:nvPr/>
            </p:nvSpPr>
            <p:spPr bwMode="auto">
              <a:xfrm>
                <a:off x="6613015" y="2794798"/>
                <a:ext cx="228764" cy="25203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6" name="íṥḻîḍê"/>
              <p:cNvSpPr/>
              <p:nvPr/>
            </p:nvSpPr>
            <p:spPr bwMode="auto">
              <a:xfrm>
                <a:off x="6702194" y="2787689"/>
                <a:ext cx="49113" cy="38128"/>
              </a:xfrm>
              <a:custGeom>
                <a:avLst/>
                <a:gdLst>
                  <a:gd name="T0" fmla="*/ 30 w 42"/>
                  <a:gd name="T1" fmla="*/ 33 h 33"/>
                  <a:gd name="T2" fmla="*/ 12 w 42"/>
                  <a:gd name="T3" fmla="*/ 33 h 33"/>
                  <a:gd name="T4" fmla="*/ 0 w 42"/>
                  <a:gd name="T5" fmla="*/ 21 h 33"/>
                  <a:gd name="T6" fmla="*/ 0 w 42"/>
                  <a:gd name="T7" fmla="*/ 12 h 33"/>
                  <a:gd name="T8" fmla="*/ 12 w 42"/>
                  <a:gd name="T9" fmla="*/ 0 h 33"/>
                  <a:gd name="T10" fmla="*/ 30 w 42"/>
                  <a:gd name="T11" fmla="*/ 0 h 33"/>
                  <a:gd name="T12" fmla="*/ 42 w 42"/>
                  <a:gd name="T13" fmla="*/ 12 h 33"/>
                  <a:gd name="T14" fmla="*/ 42 w 42"/>
                  <a:gd name="T15" fmla="*/ 21 h 33"/>
                  <a:gd name="T16" fmla="*/ 30 w 42"/>
                  <a:gd name="T17" fmla="*/ 33 h 33"/>
                  <a:gd name="T18" fmla="*/ 12 w 42"/>
                  <a:gd name="T19" fmla="*/ 6 h 33"/>
                  <a:gd name="T20" fmla="*/ 6 w 42"/>
                  <a:gd name="T21" fmla="*/ 12 h 33"/>
                  <a:gd name="T22" fmla="*/ 6 w 42"/>
                  <a:gd name="T23" fmla="*/ 21 h 33"/>
                  <a:gd name="T24" fmla="*/ 12 w 42"/>
                  <a:gd name="T25" fmla="*/ 27 h 33"/>
                  <a:gd name="T26" fmla="*/ 30 w 42"/>
                  <a:gd name="T27" fmla="*/ 27 h 33"/>
                  <a:gd name="T28" fmla="*/ 36 w 42"/>
                  <a:gd name="T29" fmla="*/ 21 h 33"/>
                  <a:gd name="T30" fmla="*/ 36 w 42"/>
                  <a:gd name="T31" fmla="*/ 12 h 33"/>
                  <a:gd name="T32" fmla="*/ 30 w 42"/>
                  <a:gd name="T33" fmla="*/ 6 h 33"/>
                  <a:gd name="T34" fmla="*/ 12 w 42"/>
                  <a:gd name="T3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33">
                    <a:moveTo>
                      <a:pt x="30" y="33"/>
                    </a:moveTo>
                    <a:cubicBezTo>
                      <a:pt x="12" y="33"/>
                      <a:pt x="12" y="33"/>
                      <a:pt x="12" y="33"/>
                    </a:cubicBezTo>
                    <a:cubicBezTo>
                      <a:pt x="5" y="33"/>
                      <a:pt x="0" y="28"/>
                      <a:pt x="0" y="2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7" y="0"/>
                      <a:pt x="42" y="6"/>
                      <a:pt x="42" y="12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8"/>
                      <a:pt x="37" y="33"/>
                      <a:pt x="30" y="33"/>
                    </a:cubicBezTo>
                    <a:close/>
                    <a:moveTo>
                      <a:pt x="12" y="6"/>
                    </a:moveTo>
                    <a:cubicBezTo>
                      <a:pt x="9" y="6"/>
                      <a:pt x="6" y="9"/>
                      <a:pt x="6" y="1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5"/>
                      <a:pt x="9" y="27"/>
                      <a:pt x="12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3" y="27"/>
                      <a:pt x="36" y="25"/>
                      <a:pt x="36" y="2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9"/>
                      <a:pt x="33" y="6"/>
                      <a:pt x="30" y="6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383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7" name="îSḻîḑê"/>
              <p:cNvSpPr/>
              <p:nvPr/>
            </p:nvSpPr>
            <p:spPr bwMode="auto">
              <a:xfrm>
                <a:off x="6938068" y="2032248"/>
                <a:ext cx="76255" cy="129246"/>
              </a:xfrm>
              <a:custGeom>
                <a:avLst/>
                <a:gdLst>
                  <a:gd name="T0" fmla="*/ 5 w 65"/>
                  <a:gd name="T1" fmla="*/ 42 h 110"/>
                  <a:gd name="T2" fmla="*/ 17 w 65"/>
                  <a:gd name="T3" fmla="*/ 110 h 110"/>
                  <a:gd name="T4" fmla="*/ 62 w 65"/>
                  <a:gd name="T5" fmla="*/ 105 h 110"/>
                  <a:gd name="T6" fmla="*/ 58 w 65"/>
                  <a:gd name="T7" fmla="*/ 78 h 110"/>
                  <a:gd name="T8" fmla="*/ 42 w 65"/>
                  <a:gd name="T9" fmla="*/ 19 h 110"/>
                  <a:gd name="T10" fmla="*/ 5 w 65"/>
                  <a:gd name="T11" fmla="*/ 4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0">
                    <a:moveTo>
                      <a:pt x="5" y="42"/>
                    </a:moveTo>
                    <a:cubicBezTo>
                      <a:pt x="11" y="64"/>
                      <a:pt x="15" y="87"/>
                      <a:pt x="17" y="110"/>
                    </a:cubicBezTo>
                    <a:cubicBezTo>
                      <a:pt x="28" y="109"/>
                      <a:pt x="61" y="107"/>
                      <a:pt x="62" y="105"/>
                    </a:cubicBezTo>
                    <a:cubicBezTo>
                      <a:pt x="65" y="102"/>
                      <a:pt x="59" y="82"/>
                      <a:pt x="58" y="78"/>
                    </a:cubicBezTo>
                    <a:cubicBezTo>
                      <a:pt x="55" y="61"/>
                      <a:pt x="54" y="32"/>
                      <a:pt x="42" y="19"/>
                    </a:cubicBezTo>
                    <a:cubicBezTo>
                      <a:pt x="25" y="0"/>
                      <a:pt x="0" y="19"/>
                      <a:pt x="5" y="42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8" name="îsľíďè"/>
              <p:cNvSpPr/>
              <p:nvPr/>
            </p:nvSpPr>
            <p:spPr bwMode="auto">
              <a:xfrm>
                <a:off x="6932251" y="2089763"/>
                <a:ext cx="50406" cy="59453"/>
              </a:xfrm>
              <a:custGeom>
                <a:avLst/>
                <a:gdLst>
                  <a:gd name="T0" fmla="*/ 1 w 43"/>
                  <a:gd name="T1" fmla="*/ 12 h 51"/>
                  <a:gd name="T2" fmla="*/ 24 w 43"/>
                  <a:gd name="T3" fmla="*/ 47 h 51"/>
                  <a:gd name="T4" fmla="*/ 38 w 43"/>
                  <a:gd name="T5" fmla="*/ 38 h 51"/>
                  <a:gd name="T6" fmla="*/ 17 w 43"/>
                  <a:gd name="T7" fmla="*/ 14 h 51"/>
                  <a:gd name="T8" fmla="*/ 11 w 43"/>
                  <a:gd name="T9" fmla="*/ 2 h 51"/>
                  <a:gd name="T10" fmla="*/ 1 w 43"/>
                  <a:gd name="T11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1">
                    <a:moveTo>
                      <a:pt x="1" y="12"/>
                    </a:moveTo>
                    <a:cubicBezTo>
                      <a:pt x="4" y="24"/>
                      <a:pt x="13" y="40"/>
                      <a:pt x="24" y="47"/>
                    </a:cubicBezTo>
                    <a:cubicBezTo>
                      <a:pt x="32" y="51"/>
                      <a:pt x="43" y="51"/>
                      <a:pt x="38" y="38"/>
                    </a:cubicBezTo>
                    <a:cubicBezTo>
                      <a:pt x="35" y="30"/>
                      <a:pt x="22" y="23"/>
                      <a:pt x="17" y="14"/>
                    </a:cubicBezTo>
                    <a:cubicBezTo>
                      <a:pt x="15" y="10"/>
                      <a:pt x="16" y="4"/>
                      <a:pt x="11" y="2"/>
                    </a:cubicBezTo>
                    <a:cubicBezTo>
                      <a:pt x="5" y="0"/>
                      <a:pt x="0" y="6"/>
                      <a:pt x="1" y="12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9" name="îŝlïďè"/>
              <p:cNvSpPr/>
              <p:nvPr/>
            </p:nvSpPr>
            <p:spPr bwMode="auto">
              <a:xfrm>
                <a:off x="6793959" y="2144692"/>
                <a:ext cx="229411" cy="359949"/>
              </a:xfrm>
              <a:custGeom>
                <a:avLst/>
                <a:gdLst>
                  <a:gd name="T0" fmla="*/ 18 w 196"/>
                  <a:gd name="T1" fmla="*/ 307 h 307"/>
                  <a:gd name="T2" fmla="*/ 168 w 196"/>
                  <a:gd name="T3" fmla="*/ 185 h 307"/>
                  <a:gd name="T4" fmla="*/ 189 w 196"/>
                  <a:gd name="T5" fmla="*/ 0 h 307"/>
                  <a:gd name="T6" fmla="*/ 135 w 196"/>
                  <a:gd name="T7" fmla="*/ 6 h 307"/>
                  <a:gd name="T8" fmla="*/ 118 w 196"/>
                  <a:gd name="T9" fmla="*/ 164 h 307"/>
                  <a:gd name="T10" fmla="*/ 0 w 196"/>
                  <a:gd name="T11" fmla="*/ 247 h 307"/>
                  <a:gd name="T12" fmla="*/ 18 w 196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307">
                    <a:moveTo>
                      <a:pt x="18" y="307"/>
                    </a:moveTo>
                    <a:cubicBezTo>
                      <a:pt x="88" y="297"/>
                      <a:pt x="140" y="253"/>
                      <a:pt x="168" y="185"/>
                    </a:cubicBezTo>
                    <a:cubicBezTo>
                      <a:pt x="196" y="117"/>
                      <a:pt x="193" y="40"/>
                      <a:pt x="189" y="0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41" y="66"/>
                      <a:pt x="135" y="122"/>
                      <a:pt x="118" y="164"/>
                    </a:cubicBezTo>
                    <a:cubicBezTo>
                      <a:pt x="97" y="214"/>
                      <a:pt x="51" y="240"/>
                      <a:pt x="0" y="247"/>
                    </a:cubicBezTo>
                    <a:lnTo>
                      <a:pt x="18" y="3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0" name="ïṧḷidé"/>
              <p:cNvSpPr/>
              <p:nvPr/>
            </p:nvSpPr>
            <p:spPr bwMode="auto">
              <a:xfrm>
                <a:off x="6440473" y="2032248"/>
                <a:ext cx="76255" cy="129246"/>
              </a:xfrm>
              <a:custGeom>
                <a:avLst/>
                <a:gdLst>
                  <a:gd name="T0" fmla="*/ 59 w 65"/>
                  <a:gd name="T1" fmla="*/ 42 h 110"/>
                  <a:gd name="T2" fmla="*/ 47 w 65"/>
                  <a:gd name="T3" fmla="*/ 110 h 110"/>
                  <a:gd name="T4" fmla="*/ 2 w 65"/>
                  <a:gd name="T5" fmla="*/ 105 h 110"/>
                  <a:gd name="T6" fmla="*/ 6 w 65"/>
                  <a:gd name="T7" fmla="*/ 78 h 110"/>
                  <a:gd name="T8" fmla="*/ 22 w 65"/>
                  <a:gd name="T9" fmla="*/ 19 h 110"/>
                  <a:gd name="T10" fmla="*/ 59 w 65"/>
                  <a:gd name="T11" fmla="*/ 4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0">
                    <a:moveTo>
                      <a:pt x="59" y="42"/>
                    </a:moveTo>
                    <a:cubicBezTo>
                      <a:pt x="53" y="64"/>
                      <a:pt x="49" y="87"/>
                      <a:pt x="47" y="110"/>
                    </a:cubicBezTo>
                    <a:cubicBezTo>
                      <a:pt x="36" y="109"/>
                      <a:pt x="3" y="107"/>
                      <a:pt x="2" y="105"/>
                    </a:cubicBezTo>
                    <a:cubicBezTo>
                      <a:pt x="0" y="102"/>
                      <a:pt x="6" y="82"/>
                      <a:pt x="6" y="78"/>
                    </a:cubicBezTo>
                    <a:cubicBezTo>
                      <a:pt x="9" y="61"/>
                      <a:pt x="10" y="32"/>
                      <a:pt x="22" y="19"/>
                    </a:cubicBezTo>
                    <a:cubicBezTo>
                      <a:pt x="39" y="0"/>
                      <a:pt x="65" y="19"/>
                      <a:pt x="59" y="42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1" name="í$ḷïďè"/>
              <p:cNvSpPr/>
              <p:nvPr/>
            </p:nvSpPr>
            <p:spPr bwMode="auto">
              <a:xfrm>
                <a:off x="6470846" y="2089763"/>
                <a:ext cx="51698" cy="59453"/>
              </a:xfrm>
              <a:custGeom>
                <a:avLst/>
                <a:gdLst>
                  <a:gd name="T0" fmla="*/ 42 w 44"/>
                  <a:gd name="T1" fmla="*/ 12 h 51"/>
                  <a:gd name="T2" fmla="*/ 19 w 44"/>
                  <a:gd name="T3" fmla="*/ 47 h 51"/>
                  <a:gd name="T4" fmla="*/ 5 w 44"/>
                  <a:gd name="T5" fmla="*/ 38 h 51"/>
                  <a:gd name="T6" fmla="*/ 26 w 44"/>
                  <a:gd name="T7" fmla="*/ 14 h 51"/>
                  <a:gd name="T8" fmla="*/ 33 w 44"/>
                  <a:gd name="T9" fmla="*/ 2 h 51"/>
                  <a:gd name="T10" fmla="*/ 42 w 44"/>
                  <a:gd name="T11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1">
                    <a:moveTo>
                      <a:pt x="42" y="12"/>
                    </a:moveTo>
                    <a:cubicBezTo>
                      <a:pt x="40" y="24"/>
                      <a:pt x="30" y="40"/>
                      <a:pt x="19" y="47"/>
                    </a:cubicBezTo>
                    <a:cubicBezTo>
                      <a:pt x="12" y="51"/>
                      <a:pt x="0" y="51"/>
                      <a:pt x="5" y="38"/>
                    </a:cubicBezTo>
                    <a:cubicBezTo>
                      <a:pt x="8" y="30"/>
                      <a:pt x="21" y="23"/>
                      <a:pt x="26" y="14"/>
                    </a:cubicBezTo>
                    <a:cubicBezTo>
                      <a:pt x="28" y="10"/>
                      <a:pt x="27" y="4"/>
                      <a:pt x="33" y="2"/>
                    </a:cubicBezTo>
                    <a:cubicBezTo>
                      <a:pt x="39" y="0"/>
                      <a:pt x="44" y="6"/>
                      <a:pt x="42" y="12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2" name="iSlidê"/>
              <p:cNvSpPr/>
              <p:nvPr/>
            </p:nvSpPr>
            <p:spPr bwMode="auto">
              <a:xfrm>
                <a:off x="6430133" y="2144692"/>
                <a:ext cx="230057" cy="359949"/>
              </a:xfrm>
              <a:custGeom>
                <a:avLst/>
                <a:gdLst>
                  <a:gd name="T0" fmla="*/ 178 w 196"/>
                  <a:gd name="T1" fmla="*/ 307 h 307"/>
                  <a:gd name="T2" fmla="*/ 29 w 196"/>
                  <a:gd name="T3" fmla="*/ 185 h 307"/>
                  <a:gd name="T4" fmla="*/ 8 w 196"/>
                  <a:gd name="T5" fmla="*/ 0 h 307"/>
                  <a:gd name="T6" fmla="*/ 61 w 196"/>
                  <a:gd name="T7" fmla="*/ 6 h 307"/>
                  <a:gd name="T8" fmla="*/ 78 w 196"/>
                  <a:gd name="T9" fmla="*/ 164 h 307"/>
                  <a:gd name="T10" fmla="*/ 196 w 196"/>
                  <a:gd name="T11" fmla="*/ 247 h 307"/>
                  <a:gd name="T12" fmla="*/ 178 w 196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307">
                    <a:moveTo>
                      <a:pt x="178" y="307"/>
                    </a:moveTo>
                    <a:cubicBezTo>
                      <a:pt x="108" y="297"/>
                      <a:pt x="57" y="253"/>
                      <a:pt x="29" y="185"/>
                    </a:cubicBezTo>
                    <a:cubicBezTo>
                      <a:pt x="0" y="117"/>
                      <a:pt x="3" y="40"/>
                      <a:pt x="8" y="0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5" y="66"/>
                      <a:pt x="61" y="122"/>
                      <a:pt x="78" y="164"/>
                    </a:cubicBezTo>
                    <a:cubicBezTo>
                      <a:pt x="99" y="214"/>
                      <a:pt x="146" y="240"/>
                      <a:pt x="196" y="247"/>
                    </a:cubicBezTo>
                    <a:lnTo>
                      <a:pt x="178" y="3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3" name="išḻíḍé"/>
              <p:cNvSpPr/>
              <p:nvPr/>
            </p:nvSpPr>
            <p:spPr bwMode="auto">
              <a:xfrm>
                <a:off x="6600091" y="2432264"/>
                <a:ext cx="253321" cy="362534"/>
              </a:xfrm>
              <a:custGeom>
                <a:avLst/>
                <a:gdLst>
                  <a:gd name="T0" fmla="*/ 216 w 216"/>
                  <a:gd name="T1" fmla="*/ 31 h 309"/>
                  <a:gd name="T2" fmla="*/ 155 w 216"/>
                  <a:gd name="T3" fmla="*/ 0 h 309"/>
                  <a:gd name="T4" fmla="*/ 151 w 216"/>
                  <a:gd name="T5" fmla="*/ 0 h 309"/>
                  <a:gd name="T6" fmla="*/ 108 w 216"/>
                  <a:gd name="T7" fmla="*/ 57 h 309"/>
                  <a:gd name="T8" fmla="*/ 65 w 216"/>
                  <a:gd name="T9" fmla="*/ 0 h 309"/>
                  <a:gd name="T10" fmla="*/ 62 w 216"/>
                  <a:gd name="T11" fmla="*/ 0 h 309"/>
                  <a:gd name="T12" fmla="*/ 0 w 216"/>
                  <a:gd name="T13" fmla="*/ 31 h 309"/>
                  <a:gd name="T14" fmla="*/ 0 w 216"/>
                  <a:gd name="T15" fmla="*/ 297 h 309"/>
                  <a:gd name="T16" fmla="*/ 12 w 216"/>
                  <a:gd name="T17" fmla="*/ 309 h 309"/>
                  <a:gd name="T18" fmla="*/ 204 w 216"/>
                  <a:gd name="T19" fmla="*/ 309 h 309"/>
                  <a:gd name="T20" fmla="*/ 216 w 216"/>
                  <a:gd name="T21" fmla="*/ 297 h 309"/>
                  <a:gd name="T22" fmla="*/ 216 w 216"/>
                  <a:gd name="T23" fmla="*/ 31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" h="309">
                    <a:moveTo>
                      <a:pt x="216" y="31"/>
                    </a:moveTo>
                    <a:cubicBezTo>
                      <a:pt x="200" y="15"/>
                      <a:pt x="178" y="3"/>
                      <a:pt x="155" y="0"/>
                    </a:cubicBezTo>
                    <a:cubicBezTo>
                      <a:pt x="154" y="0"/>
                      <a:pt x="152" y="0"/>
                      <a:pt x="151" y="0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4" y="0"/>
                      <a:pt x="63" y="0"/>
                      <a:pt x="62" y="0"/>
                    </a:cubicBezTo>
                    <a:cubicBezTo>
                      <a:pt x="38" y="3"/>
                      <a:pt x="17" y="15"/>
                      <a:pt x="0" y="31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304"/>
                      <a:pt x="5" y="309"/>
                      <a:pt x="12" y="309"/>
                    </a:cubicBezTo>
                    <a:cubicBezTo>
                      <a:pt x="204" y="309"/>
                      <a:pt x="204" y="309"/>
                      <a:pt x="204" y="309"/>
                    </a:cubicBezTo>
                    <a:cubicBezTo>
                      <a:pt x="211" y="309"/>
                      <a:pt x="216" y="304"/>
                      <a:pt x="216" y="297"/>
                    </a:cubicBezTo>
                    <a:lnTo>
                      <a:pt x="216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4" name="îṥľîḍê"/>
              <p:cNvSpPr/>
              <p:nvPr/>
            </p:nvSpPr>
            <p:spPr bwMode="auto">
              <a:xfrm>
                <a:off x="6708011" y="2476853"/>
                <a:ext cx="38774" cy="30373"/>
              </a:xfrm>
              <a:custGeom>
                <a:avLst/>
                <a:gdLst>
                  <a:gd name="T0" fmla="*/ 60 w 60"/>
                  <a:gd name="T1" fmla="*/ 25 h 47"/>
                  <a:gd name="T2" fmla="*/ 47 w 60"/>
                  <a:gd name="T3" fmla="*/ 47 h 47"/>
                  <a:gd name="T4" fmla="*/ 11 w 60"/>
                  <a:gd name="T5" fmla="*/ 47 h 47"/>
                  <a:gd name="T6" fmla="*/ 0 w 60"/>
                  <a:gd name="T7" fmla="*/ 25 h 47"/>
                  <a:gd name="T8" fmla="*/ 29 w 60"/>
                  <a:gd name="T9" fmla="*/ 0 h 47"/>
                  <a:gd name="T10" fmla="*/ 60 w 60"/>
                  <a:gd name="T11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47">
                    <a:moveTo>
                      <a:pt x="60" y="25"/>
                    </a:moveTo>
                    <a:lnTo>
                      <a:pt x="47" y="47"/>
                    </a:lnTo>
                    <a:lnTo>
                      <a:pt x="11" y="47"/>
                    </a:lnTo>
                    <a:lnTo>
                      <a:pt x="0" y="25"/>
                    </a:lnTo>
                    <a:lnTo>
                      <a:pt x="29" y="0"/>
                    </a:lnTo>
                    <a:lnTo>
                      <a:pt x="60" y="25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5" name="iśļíḑé"/>
              <p:cNvSpPr/>
              <p:nvPr/>
            </p:nvSpPr>
            <p:spPr bwMode="auto">
              <a:xfrm>
                <a:off x="6658898" y="2421278"/>
                <a:ext cx="67854" cy="81425"/>
              </a:xfrm>
              <a:custGeom>
                <a:avLst/>
                <a:gdLst>
                  <a:gd name="T0" fmla="*/ 32 w 105"/>
                  <a:gd name="T1" fmla="*/ 0 h 126"/>
                  <a:gd name="T2" fmla="*/ 105 w 105"/>
                  <a:gd name="T3" fmla="*/ 86 h 126"/>
                  <a:gd name="T4" fmla="*/ 62 w 105"/>
                  <a:gd name="T5" fmla="*/ 126 h 126"/>
                  <a:gd name="T6" fmla="*/ 0 w 105"/>
                  <a:gd name="T7" fmla="*/ 19 h 126"/>
                  <a:gd name="T8" fmla="*/ 32 w 105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6">
                    <a:moveTo>
                      <a:pt x="32" y="0"/>
                    </a:moveTo>
                    <a:lnTo>
                      <a:pt x="105" y="86"/>
                    </a:lnTo>
                    <a:lnTo>
                      <a:pt x="62" y="126"/>
                    </a:lnTo>
                    <a:lnTo>
                      <a:pt x="0" y="1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6" name="iṩḻíḋè"/>
              <p:cNvSpPr/>
              <p:nvPr/>
            </p:nvSpPr>
            <p:spPr bwMode="auto">
              <a:xfrm>
                <a:off x="6726751" y="2421278"/>
                <a:ext cx="67854" cy="81425"/>
              </a:xfrm>
              <a:custGeom>
                <a:avLst/>
                <a:gdLst>
                  <a:gd name="T0" fmla="*/ 75 w 105"/>
                  <a:gd name="T1" fmla="*/ 0 h 126"/>
                  <a:gd name="T2" fmla="*/ 0 w 105"/>
                  <a:gd name="T3" fmla="*/ 86 h 126"/>
                  <a:gd name="T4" fmla="*/ 44 w 105"/>
                  <a:gd name="T5" fmla="*/ 126 h 126"/>
                  <a:gd name="T6" fmla="*/ 105 w 105"/>
                  <a:gd name="T7" fmla="*/ 19 h 126"/>
                  <a:gd name="T8" fmla="*/ 75 w 105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6">
                    <a:moveTo>
                      <a:pt x="75" y="0"/>
                    </a:moveTo>
                    <a:lnTo>
                      <a:pt x="0" y="86"/>
                    </a:lnTo>
                    <a:lnTo>
                      <a:pt x="44" y="126"/>
                    </a:lnTo>
                    <a:lnTo>
                      <a:pt x="105" y="1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7" name="iṧliḍê"/>
              <p:cNvSpPr/>
              <p:nvPr/>
            </p:nvSpPr>
            <p:spPr bwMode="auto">
              <a:xfrm>
                <a:off x="6702194" y="2510457"/>
                <a:ext cx="49113" cy="271416"/>
              </a:xfrm>
              <a:custGeom>
                <a:avLst/>
                <a:gdLst>
                  <a:gd name="T0" fmla="*/ 56 w 76"/>
                  <a:gd name="T1" fmla="*/ 0 h 420"/>
                  <a:gd name="T2" fmla="*/ 76 w 76"/>
                  <a:gd name="T3" fmla="*/ 383 h 420"/>
                  <a:gd name="T4" fmla="*/ 38 w 76"/>
                  <a:gd name="T5" fmla="*/ 420 h 420"/>
                  <a:gd name="T6" fmla="*/ 0 w 76"/>
                  <a:gd name="T7" fmla="*/ 383 h 420"/>
                  <a:gd name="T8" fmla="*/ 20 w 76"/>
                  <a:gd name="T9" fmla="*/ 0 h 420"/>
                  <a:gd name="T10" fmla="*/ 56 w 76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420">
                    <a:moveTo>
                      <a:pt x="56" y="0"/>
                    </a:moveTo>
                    <a:lnTo>
                      <a:pt x="76" y="383"/>
                    </a:lnTo>
                    <a:lnTo>
                      <a:pt x="38" y="420"/>
                    </a:lnTo>
                    <a:lnTo>
                      <a:pt x="0" y="383"/>
                    </a:lnTo>
                    <a:lnTo>
                      <a:pt x="20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8" name="iṥļiďe"/>
              <p:cNvSpPr/>
              <p:nvPr/>
            </p:nvSpPr>
            <p:spPr bwMode="auto">
              <a:xfrm>
                <a:off x="6638864" y="2147277"/>
                <a:ext cx="175773" cy="267538"/>
              </a:xfrm>
              <a:custGeom>
                <a:avLst/>
                <a:gdLst>
                  <a:gd name="T0" fmla="*/ 75 w 150"/>
                  <a:gd name="T1" fmla="*/ 0 h 228"/>
                  <a:gd name="T2" fmla="*/ 0 w 150"/>
                  <a:gd name="T3" fmla="*/ 75 h 228"/>
                  <a:gd name="T4" fmla="*/ 0 w 150"/>
                  <a:gd name="T5" fmla="*/ 153 h 228"/>
                  <a:gd name="T6" fmla="*/ 75 w 150"/>
                  <a:gd name="T7" fmla="*/ 228 h 228"/>
                  <a:gd name="T8" fmla="*/ 150 w 150"/>
                  <a:gd name="T9" fmla="*/ 153 h 228"/>
                  <a:gd name="T10" fmla="*/ 150 w 150"/>
                  <a:gd name="T11" fmla="*/ 75 h 228"/>
                  <a:gd name="T12" fmla="*/ 75 w 150"/>
                  <a:gd name="T1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28">
                    <a:moveTo>
                      <a:pt x="75" y="0"/>
                    </a:moveTo>
                    <a:cubicBezTo>
                      <a:pt x="34" y="0"/>
                      <a:pt x="0" y="34"/>
                      <a:pt x="0" y="75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95"/>
                      <a:pt x="34" y="228"/>
                      <a:pt x="75" y="228"/>
                    </a:cubicBezTo>
                    <a:cubicBezTo>
                      <a:pt x="117" y="228"/>
                      <a:pt x="150" y="195"/>
                      <a:pt x="150" y="153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34"/>
                      <a:pt x="117" y="0"/>
                      <a:pt x="75" y="0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9" name="îṣliḑé"/>
              <p:cNvSpPr/>
              <p:nvPr/>
            </p:nvSpPr>
            <p:spPr bwMode="auto">
              <a:xfrm>
                <a:off x="6695086" y="2359240"/>
                <a:ext cx="63330" cy="28434"/>
              </a:xfrm>
              <a:custGeom>
                <a:avLst/>
                <a:gdLst>
                  <a:gd name="T0" fmla="*/ 54 w 54"/>
                  <a:gd name="T1" fmla="*/ 0 h 24"/>
                  <a:gd name="T2" fmla="*/ 27 w 54"/>
                  <a:gd name="T3" fmla="*/ 24 h 24"/>
                  <a:gd name="T4" fmla="*/ 0 w 54"/>
                  <a:gd name="T5" fmla="*/ 0 h 24"/>
                  <a:gd name="T6" fmla="*/ 54 w 5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13"/>
                      <a:pt x="42" y="24"/>
                      <a:pt x="27" y="24"/>
                    </a:cubicBezTo>
                    <a:cubicBezTo>
                      <a:pt x="13" y="24"/>
                      <a:pt x="0" y="13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15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0" name="işḷïḑé"/>
              <p:cNvSpPr/>
              <p:nvPr/>
            </p:nvSpPr>
            <p:spPr bwMode="auto">
              <a:xfrm>
                <a:off x="6700902" y="2359240"/>
                <a:ext cx="52990" cy="10986"/>
              </a:xfrm>
              <a:custGeom>
                <a:avLst/>
                <a:gdLst>
                  <a:gd name="T0" fmla="*/ 41 w 45"/>
                  <a:gd name="T1" fmla="*/ 9 h 9"/>
                  <a:gd name="T2" fmla="*/ 4 w 45"/>
                  <a:gd name="T3" fmla="*/ 9 h 9"/>
                  <a:gd name="T4" fmla="*/ 0 w 45"/>
                  <a:gd name="T5" fmla="*/ 5 h 9"/>
                  <a:gd name="T6" fmla="*/ 0 w 45"/>
                  <a:gd name="T7" fmla="*/ 0 h 9"/>
                  <a:gd name="T8" fmla="*/ 45 w 45"/>
                  <a:gd name="T9" fmla="*/ 0 h 9"/>
                  <a:gd name="T10" fmla="*/ 45 w 45"/>
                  <a:gd name="T11" fmla="*/ 5 h 9"/>
                  <a:gd name="T12" fmla="*/ 41 w 4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9">
                    <a:moveTo>
                      <a:pt x="41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7"/>
                      <a:pt x="43" y="9"/>
                      <a:pt x="41" y="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1" name="ïṣľîdé"/>
              <p:cNvSpPr/>
              <p:nvPr/>
            </p:nvSpPr>
            <p:spPr bwMode="auto">
              <a:xfrm>
                <a:off x="6615600" y="2113027"/>
                <a:ext cx="223594" cy="202916"/>
              </a:xfrm>
              <a:custGeom>
                <a:avLst/>
                <a:gdLst>
                  <a:gd name="T0" fmla="*/ 177 w 191"/>
                  <a:gd name="T1" fmla="*/ 49 h 173"/>
                  <a:gd name="T2" fmla="*/ 185 w 191"/>
                  <a:gd name="T3" fmla="*/ 21 h 173"/>
                  <a:gd name="T4" fmla="*/ 171 w 191"/>
                  <a:gd name="T5" fmla="*/ 22 h 173"/>
                  <a:gd name="T6" fmla="*/ 175 w 191"/>
                  <a:gd name="T7" fmla="*/ 12 h 173"/>
                  <a:gd name="T8" fmla="*/ 174 w 191"/>
                  <a:gd name="T9" fmla="*/ 11 h 173"/>
                  <a:gd name="T10" fmla="*/ 140 w 191"/>
                  <a:gd name="T11" fmla="*/ 9 h 173"/>
                  <a:gd name="T12" fmla="*/ 95 w 191"/>
                  <a:gd name="T13" fmla="*/ 1 h 173"/>
                  <a:gd name="T14" fmla="*/ 14 w 191"/>
                  <a:gd name="T15" fmla="*/ 49 h 173"/>
                  <a:gd name="T16" fmla="*/ 20 w 191"/>
                  <a:gd name="T17" fmla="*/ 170 h 173"/>
                  <a:gd name="T18" fmla="*/ 21 w 191"/>
                  <a:gd name="T19" fmla="*/ 173 h 173"/>
                  <a:gd name="T20" fmla="*/ 20 w 191"/>
                  <a:gd name="T21" fmla="*/ 162 h 173"/>
                  <a:gd name="T22" fmla="*/ 20 w 191"/>
                  <a:gd name="T23" fmla="*/ 136 h 173"/>
                  <a:gd name="T24" fmla="*/ 37 w 191"/>
                  <a:gd name="T25" fmla="*/ 84 h 173"/>
                  <a:gd name="T26" fmla="*/ 95 w 191"/>
                  <a:gd name="T27" fmla="*/ 91 h 173"/>
                  <a:gd name="T28" fmla="*/ 153 w 191"/>
                  <a:gd name="T29" fmla="*/ 84 h 173"/>
                  <a:gd name="T30" fmla="*/ 170 w 191"/>
                  <a:gd name="T31" fmla="*/ 136 h 173"/>
                  <a:gd name="T32" fmla="*/ 171 w 191"/>
                  <a:gd name="T33" fmla="*/ 162 h 173"/>
                  <a:gd name="T34" fmla="*/ 169 w 191"/>
                  <a:gd name="T35" fmla="*/ 173 h 173"/>
                  <a:gd name="T36" fmla="*/ 170 w 191"/>
                  <a:gd name="T37" fmla="*/ 170 h 173"/>
                  <a:gd name="T38" fmla="*/ 177 w 191"/>
                  <a:gd name="T39" fmla="*/ 4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173">
                    <a:moveTo>
                      <a:pt x="177" y="49"/>
                    </a:moveTo>
                    <a:cubicBezTo>
                      <a:pt x="182" y="41"/>
                      <a:pt x="185" y="32"/>
                      <a:pt x="185" y="21"/>
                    </a:cubicBezTo>
                    <a:cubicBezTo>
                      <a:pt x="180" y="22"/>
                      <a:pt x="175" y="22"/>
                      <a:pt x="171" y="22"/>
                    </a:cubicBezTo>
                    <a:cubicBezTo>
                      <a:pt x="174" y="18"/>
                      <a:pt x="175" y="14"/>
                      <a:pt x="175" y="12"/>
                    </a:cubicBezTo>
                    <a:cubicBezTo>
                      <a:pt x="175" y="11"/>
                      <a:pt x="174" y="11"/>
                      <a:pt x="174" y="11"/>
                    </a:cubicBezTo>
                    <a:cubicBezTo>
                      <a:pt x="158" y="19"/>
                      <a:pt x="140" y="9"/>
                      <a:pt x="140" y="9"/>
                    </a:cubicBezTo>
                    <a:cubicBezTo>
                      <a:pt x="127" y="3"/>
                      <a:pt x="114" y="0"/>
                      <a:pt x="95" y="1"/>
                    </a:cubicBezTo>
                    <a:cubicBezTo>
                      <a:pt x="32" y="1"/>
                      <a:pt x="14" y="49"/>
                      <a:pt x="14" y="49"/>
                    </a:cubicBezTo>
                    <a:cubicBezTo>
                      <a:pt x="0" y="82"/>
                      <a:pt x="4" y="128"/>
                      <a:pt x="20" y="170"/>
                    </a:cubicBezTo>
                    <a:cubicBezTo>
                      <a:pt x="21" y="171"/>
                      <a:pt x="21" y="172"/>
                      <a:pt x="21" y="173"/>
                    </a:cubicBezTo>
                    <a:cubicBezTo>
                      <a:pt x="21" y="169"/>
                      <a:pt x="20" y="166"/>
                      <a:pt x="20" y="162"/>
                    </a:cubicBezTo>
                    <a:cubicBezTo>
                      <a:pt x="20" y="149"/>
                      <a:pt x="18" y="134"/>
                      <a:pt x="20" y="136"/>
                    </a:cubicBezTo>
                    <a:cubicBezTo>
                      <a:pt x="33" y="119"/>
                      <a:pt x="37" y="84"/>
                      <a:pt x="37" y="84"/>
                    </a:cubicBezTo>
                    <a:cubicBezTo>
                      <a:pt x="37" y="84"/>
                      <a:pt x="64" y="90"/>
                      <a:pt x="95" y="91"/>
                    </a:cubicBezTo>
                    <a:cubicBezTo>
                      <a:pt x="126" y="90"/>
                      <a:pt x="153" y="84"/>
                      <a:pt x="153" y="84"/>
                    </a:cubicBezTo>
                    <a:cubicBezTo>
                      <a:pt x="153" y="84"/>
                      <a:pt x="157" y="119"/>
                      <a:pt x="170" y="136"/>
                    </a:cubicBezTo>
                    <a:cubicBezTo>
                      <a:pt x="172" y="134"/>
                      <a:pt x="170" y="149"/>
                      <a:pt x="171" y="162"/>
                    </a:cubicBezTo>
                    <a:cubicBezTo>
                      <a:pt x="170" y="166"/>
                      <a:pt x="170" y="169"/>
                      <a:pt x="169" y="173"/>
                    </a:cubicBezTo>
                    <a:cubicBezTo>
                      <a:pt x="169" y="172"/>
                      <a:pt x="170" y="171"/>
                      <a:pt x="170" y="170"/>
                    </a:cubicBezTo>
                    <a:cubicBezTo>
                      <a:pt x="187" y="128"/>
                      <a:pt x="191" y="82"/>
                      <a:pt x="177" y="49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2" name="ïṧļídé"/>
              <p:cNvSpPr/>
              <p:nvPr/>
            </p:nvSpPr>
            <p:spPr bwMode="auto">
              <a:xfrm>
                <a:off x="6673114" y="2269414"/>
                <a:ext cx="27788" cy="27788"/>
              </a:xfrm>
              <a:prstGeom prst="rect">
                <a:avLst/>
              </a:prstGeom>
              <a:solidFill>
                <a:srgbClr val="E69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3" name="íṩlîḍê"/>
              <p:cNvSpPr/>
              <p:nvPr/>
            </p:nvSpPr>
            <p:spPr bwMode="auto">
              <a:xfrm>
                <a:off x="6673114" y="2265537"/>
                <a:ext cx="27788" cy="28434"/>
              </a:xfrm>
              <a:custGeom>
                <a:avLst/>
                <a:gdLst>
                  <a:gd name="T0" fmla="*/ 23 w 24"/>
                  <a:gd name="T1" fmla="*/ 12 h 24"/>
                  <a:gd name="T2" fmla="*/ 12 w 24"/>
                  <a:gd name="T3" fmla="*/ 24 h 24"/>
                  <a:gd name="T4" fmla="*/ 0 w 24"/>
                  <a:gd name="T5" fmla="*/ 12 h 24"/>
                  <a:gd name="T6" fmla="*/ 11 w 24"/>
                  <a:gd name="T7" fmla="*/ 0 h 24"/>
                  <a:gd name="T8" fmla="*/ 23 w 2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3" y="12"/>
                    </a:moveTo>
                    <a:cubicBezTo>
                      <a:pt x="24" y="18"/>
                      <a:pt x="19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4" name="íšľíďe"/>
              <p:cNvSpPr/>
              <p:nvPr/>
            </p:nvSpPr>
            <p:spPr bwMode="auto">
              <a:xfrm>
                <a:off x="6687978" y="2271353"/>
                <a:ext cx="7109" cy="7109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5"/>
                      <a:pt x="4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5" name="íşḷíḋè"/>
              <p:cNvSpPr/>
              <p:nvPr/>
            </p:nvSpPr>
            <p:spPr bwMode="auto">
              <a:xfrm>
                <a:off x="6753893" y="2265537"/>
                <a:ext cx="27788" cy="28434"/>
              </a:xfrm>
              <a:custGeom>
                <a:avLst/>
                <a:gdLst>
                  <a:gd name="T0" fmla="*/ 23 w 24"/>
                  <a:gd name="T1" fmla="*/ 12 h 24"/>
                  <a:gd name="T2" fmla="*/ 12 w 24"/>
                  <a:gd name="T3" fmla="*/ 24 h 24"/>
                  <a:gd name="T4" fmla="*/ 0 w 24"/>
                  <a:gd name="T5" fmla="*/ 12 h 24"/>
                  <a:gd name="T6" fmla="*/ 11 w 24"/>
                  <a:gd name="T7" fmla="*/ 0 h 24"/>
                  <a:gd name="T8" fmla="*/ 23 w 2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3" y="12"/>
                    </a:moveTo>
                    <a:cubicBezTo>
                      <a:pt x="24" y="18"/>
                      <a:pt x="19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</a:path>
                </a:pathLst>
              </a:custGeom>
              <a:solidFill>
                <a:srgbClr val="3C2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6" name="îṡ1îḋé"/>
              <p:cNvSpPr/>
              <p:nvPr/>
            </p:nvSpPr>
            <p:spPr bwMode="auto">
              <a:xfrm>
                <a:off x="6768756" y="2271353"/>
                <a:ext cx="7109" cy="7109"/>
              </a:xfrm>
              <a:custGeom>
                <a:avLst/>
                <a:gdLst>
                  <a:gd name="T0" fmla="*/ 6 w 6"/>
                  <a:gd name="T1" fmla="*/ 3 h 6"/>
                  <a:gd name="T2" fmla="*/ 3 w 6"/>
                  <a:gd name="T3" fmla="*/ 6 h 6"/>
                  <a:gd name="T4" fmla="*/ 0 w 6"/>
                  <a:gd name="T5" fmla="*/ 3 h 6"/>
                  <a:gd name="T6" fmla="*/ 3 w 6"/>
                  <a:gd name="T7" fmla="*/ 0 h 6"/>
                  <a:gd name="T8" fmla="*/ 6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3"/>
                    </a:moveTo>
                    <a:cubicBezTo>
                      <a:pt x="6" y="5"/>
                      <a:pt x="4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7" name="íṩľïḋe"/>
              <p:cNvSpPr/>
              <p:nvPr/>
            </p:nvSpPr>
            <p:spPr bwMode="auto">
              <a:xfrm>
                <a:off x="6621417" y="2272645"/>
                <a:ext cx="34896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6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23" y="45"/>
                      <a:pt x="30" y="38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8" name="ísľîḑe"/>
              <p:cNvSpPr/>
              <p:nvPr/>
            </p:nvSpPr>
            <p:spPr bwMode="auto">
              <a:xfrm>
                <a:off x="6797190" y="2272645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0 w 30"/>
                  <a:gd name="T3" fmla="*/ 15 h 45"/>
                  <a:gd name="T4" fmla="*/ 0 w 30"/>
                  <a:gd name="T5" fmla="*/ 30 h 45"/>
                  <a:gd name="T6" fmla="*/ 15 w 30"/>
                  <a:gd name="T7" fmla="*/ 45 h 45"/>
                  <a:gd name="T8" fmla="*/ 30 w 30"/>
                  <a:gd name="T9" fmla="*/ 30 h 45"/>
                  <a:gd name="T10" fmla="*/ 30 w 30"/>
                  <a:gd name="T11" fmla="*/ 15 h 45"/>
                  <a:gd name="T12" fmla="*/ 15 w 30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7" y="0"/>
                      <a:pt x="0" y="6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23" y="45"/>
                      <a:pt x="30" y="38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</a:path>
                </a:pathLst>
              </a:custGeom>
              <a:solidFill>
                <a:srgbClr val="F2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9" name="íṩļïḍê"/>
              <p:cNvSpPr/>
              <p:nvPr/>
            </p:nvSpPr>
            <p:spPr bwMode="auto">
              <a:xfrm>
                <a:off x="6705426" y="2211900"/>
                <a:ext cx="109213" cy="202916"/>
              </a:xfrm>
              <a:custGeom>
                <a:avLst/>
                <a:gdLst>
                  <a:gd name="T0" fmla="*/ 41 w 93"/>
                  <a:gd name="T1" fmla="*/ 59 h 173"/>
                  <a:gd name="T2" fmla="*/ 41 w 93"/>
                  <a:gd name="T3" fmla="*/ 58 h 173"/>
                  <a:gd name="T4" fmla="*/ 52 w 93"/>
                  <a:gd name="T5" fmla="*/ 46 h 173"/>
                  <a:gd name="T6" fmla="*/ 53 w 93"/>
                  <a:gd name="T7" fmla="*/ 46 h 173"/>
                  <a:gd name="T8" fmla="*/ 64 w 93"/>
                  <a:gd name="T9" fmla="*/ 58 h 173"/>
                  <a:gd name="T10" fmla="*/ 64 w 93"/>
                  <a:gd name="T11" fmla="*/ 59 h 173"/>
                  <a:gd name="T12" fmla="*/ 64 w 93"/>
                  <a:gd name="T13" fmla="*/ 61 h 173"/>
                  <a:gd name="T14" fmla="*/ 53 w 93"/>
                  <a:gd name="T15" fmla="*/ 73 h 173"/>
                  <a:gd name="T16" fmla="*/ 53 w 93"/>
                  <a:gd name="T17" fmla="*/ 73 h 173"/>
                  <a:gd name="T18" fmla="*/ 41 w 93"/>
                  <a:gd name="T19" fmla="*/ 61 h 173"/>
                  <a:gd name="T20" fmla="*/ 41 w 93"/>
                  <a:gd name="T21" fmla="*/ 59 h 173"/>
                  <a:gd name="T22" fmla="*/ 76 w 93"/>
                  <a:gd name="T23" fmla="*/ 0 h 173"/>
                  <a:gd name="T24" fmla="*/ 18 w 93"/>
                  <a:gd name="T25" fmla="*/ 7 h 173"/>
                  <a:gd name="T26" fmla="*/ 18 w 93"/>
                  <a:gd name="T27" fmla="*/ 7 h 173"/>
                  <a:gd name="T28" fmla="*/ 18 w 93"/>
                  <a:gd name="T29" fmla="*/ 52 h 173"/>
                  <a:gd name="T30" fmla="*/ 0 w 93"/>
                  <a:gd name="T31" fmla="*/ 109 h 173"/>
                  <a:gd name="T32" fmla="*/ 18 w 93"/>
                  <a:gd name="T33" fmla="*/ 109 h 173"/>
                  <a:gd name="T34" fmla="*/ 18 w 93"/>
                  <a:gd name="T35" fmla="*/ 126 h 173"/>
                  <a:gd name="T36" fmla="*/ 41 w 93"/>
                  <a:gd name="T37" fmla="*/ 126 h 173"/>
                  <a:gd name="T38" fmla="*/ 45 w 93"/>
                  <a:gd name="T39" fmla="*/ 126 h 173"/>
                  <a:gd name="T40" fmla="*/ 18 w 93"/>
                  <a:gd name="T41" fmla="*/ 150 h 173"/>
                  <a:gd name="T42" fmla="*/ 18 w 93"/>
                  <a:gd name="T43" fmla="*/ 150 h 173"/>
                  <a:gd name="T44" fmla="*/ 18 w 93"/>
                  <a:gd name="T45" fmla="*/ 173 h 173"/>
                  <a:gd name="T46" fmla="*/ 93 w 93"/>
                  <a:gd name="T47" fmla="*/ 98 h 173"/>
                  <a:gd name="T48" fmla="*/ 93 w 93"/>
                  <a:gd name="T49" fmla="*/ 97 h 173"/>
                  <a:gd name="T50" fmla="*/ 78 w 93"/>
                  <a:gd name="T51" fmla="*/ 82 h 173"/>
                  <a:gd name="T52" fmla="*/ 78 w 93"/>
                  <a:gd name="T53" fmla="*/ 67 h 173"/>
                  <a:gd name="T54" fmla="*/ 93 w 93"/>
                  <a:gd name="T55" fmla="*/ 52 h 173"/>
                  <a:gd name="T56" fmla="*/ 76 w 93"/>
                  <a:gd name="T5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173">
                    <a:moveTo>
                      <a:pt x="41" y="59"/>
                    </a:moveTo>
                    <a:cubicBezTo>
                      <a:pt x="41" y="59"/>
                      <a:pt x="41" y="59"/>
                      <a:pt x="41" y="58"/>
                    </a:cubicBezTo>
                    <a:cubicBezTo>
                      <a:pt x="41" y="52"/>
                      <a:pt x="46" y="46"/>
                      <a:pt x="52" y="46"/>
                    </a:cubicBezTo>
                    <a:cubicBezTo>
                      <a:pt x="52" y="46"/>
                      <a:pt x="53" y="46"/>
                      <a:pt x="53" y="46"/>
                    </a:cubicBezTo>
                    <a:cubicBezTo>
                      <a:pt x="59" y="46"/>
                      <a:pt x="64" y="51"/>
                      <a:pt x="64" y="58"/>
                    </a:cubicBezTo>
                    <a:cubicBezTo>
                      <a:pt x="65" y="58"/>
                      <a:pt x="64" y="59"/>
                      <a:pt x="64" y="59"/>
                    </a:cubicBezTo>
                    <a:cubicBezTo>
                      <a:pt x="64" y="60"/>
                      <a:pt x="64" y="60"/>
                      <a:pt x="64" y="61"/>
                    </a:cubicBezTo>
                    <a:cubicBezTo>
                      <a:pt x="65" y="67"/>
                      <a:pt x="60" y="73"/>
                      <a:pt x="53" y="73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6" y="73"/>
                      <a:pt x="41" y="68"/>
                      <a:pt x="41" y="61"/>
                    </a:cubicBezTo>
                    <a:cubicBezTo>
                      <a:pt x="41" y="61"/>
                      <a:pt x="41" y="60"/>
                      <a:pt x="41" y="59"/>
                    </a:cubicBezTo>
                    <a:moveTo>
                      <a:pt x="76" y="0"/>
                    </a:moveTo>
                    <a:cubicBezTo>
                      <a:pt x="76" y="0"/>
                      <a:pt x="4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7" y="75"/>
                      <a:pt x="0" y="109"/>
                      <a:pt x="0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41" y="126"/>
                      <a:pt x="41" y="126"/>
                      <a:pt x="41" y="126"/>
                    </a:cubicBezTo>
                    <a:cubicBezTo>
                      <a:pt x="45" y="126"/>
                      <a:pt x="45" y="126"/>
                      <a:pt x="45" y="126"/>
                    </a:cubicBezTo>
                    <a:cubicBezTo>
                      <a:pt x="45" y="139"/>
                      <a:pt x="33" y="150"/>
                      <a:pt x="18" y="150"/>
                    </a:cubicBezTo>
                    <a:cubicBezTo>
                      <a:pt x="18" y="150"/>
                      <a:pt x="18" y="150"/>
                      <a:pt x="18" y="150"/>
                    </a:cubicBezTo>
                    <a:cubicBezTo>
                      <a:pt x="18" y="173"/>
                      <a:pt x="18" y="173"/>
                      <a:pt x="18" y="173"/>
                    </a:cubicBezTo>
                    <a:cubicBezTo>
                      <a:pt x="60" y="173"/>
                      <a:pt x="93" y="140"/>
                      <a:pt x="93" y="98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85" y="97"/>
                      <a:pt x="78" y="90"/>
                      <a:pt x="78" y="82"/>
                    </a:cubicBezTo>
                    <a:cubicBezTo>
                      <a:pt x="78" y="67"/>
                      <a:pt x="78" y="67"/>
                      <a:pt x="78" y="67"/>
                    </a:cubicBezTo>
                    <a:cubicBezTo>
                      <a:pt x="78" y="58"/>
                      <a:pt x="85" y="52"/>
                      <a:pt x="93" y="52"/>
                    </a:cubicBezTo>
                    <a:cubicBezTo>
                      <a:pt x="80" y="35"/>
                      <a:pt x="76" y="0"/>
                      <a:pt x="76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0" name="iṩḷíḍe"/>
              <p:cNvSpPr/>
              <p:nvPr/>
            </p:nvSpPr>
            <p:spPr bwMode="auto">
              <a:xfrm>
                <a:off x="6726751" y="2359240"/>
                <a:ext cx="31666" cy="28434"/>
              </a:xfrm>
              <a:custGeom>
                <a:avLst/>
                <a:gdLst>
                  <a:gd name="T0" fmla="*/ 27 w 27"/>
                  <a:gd name="T1" fmla="*/ 0 h 24"/>
                  <a:gd name="T2" fmla="*/ 23 w 27"/>
                  <a:gd name="T3" fmla="*/ 0 h 24"/>
                  <a:gd name="T4" fmla="*/ 23 w 27"/>
                  <a:gd name="T5" fmla="*/ 5 h 24"/>
                  <a:gd name="T6" fmla="*/ 19 w 27"/>
                  <a:gd name="T7" fmla="*/ 9 h 24"/>
                  <a:gd name="T8" fmla="*/ 0 w 27"/>
                  <a:gd name="T9" fmla="*/ 9 h 24"/>
                  <a:gd name="T10" fmla="*/ 0 w 27"/>
                  <a:gd name="T11" fmla="*/ 24 h 24"/>
                  <a:gd name="T12" fmla="*/ 0 w 27"/>
                  <a:gd name="T13" fmla="*/ 24 h 24"/>
                  <a:gd name="T14" fmla="*/ 27 w 2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1" y="9"/>
                      <a:pt x="19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5" y="24"/>
                      <a:pt x="27" y="13"/>
                      <a:pt x="27" y="0"/>
                    </a:cubicBezTo>
                  </a:path>
                </a:pathLst>
              </a:custGeom>
              <a:solidFill>
                <a:srgbClr val="EA5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1" name="ïṩļíḓé"/>
              <p:cNvSpPr/>
              <p:nvPr/>
            </p:nvSpPr>
            <p:spPr bwMode="auto">
              <a:xfrm>
                <a:off x="6726751" y="2359240"/>
                <a:ext cx="27142" cy="10986"/>
              </a:xfrm>
              <a:custGeom>
                <a:avLst/>
                <a:gdLst>
                  <a:gd name="T0" fmla="*/ 23 w 23"/>
                  <a:gd name="T1" fmla="*/ 0 h 9"/>
                  <a:gd name="T2" fmla="*/ 0 w 23"/>
                  <a:gd name="T3" fmla="*/ 0 h 9"/>
                  <a:gd name="T4" fmla="*/ 0 w 23"/>
                  <a:gd name="T5" fmla="*/ 9 h 9"/>
                  <a:gd name="T6" fmla="*/ 19 w 23"/>
                  <a:gd name="T7" fmla="*/ 9 h 9"/>
                  <a:gd name="T8" fmla="*/ 23 w 23"/>
                  <a:gd name="T9" fmla="*/ 5 h 9"/>
                  <a:gd name="T10" fmla="*/ 23 w 2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9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9"/>
                      <a:pt x="23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2" name="îṧlîdê"/>
              <p:cNvSpPr/>
              <p:nvPr/>
            </p:nvSpPr>
            <p:spPr bwMode="auto">
              <a:xfrm>
                <a:off x="6814638" y="22726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3" name="íṡļíďê"/>
              <p:cNvSpPr/>
              <p:nvPr/>
            </p:nvSpPr>
            <p:spPr bwMode="auto">
              <a:xfrm>
                <a:off x="6726751" y="2211900"/>
                <a:ext cx="87887" cy="60746"/>
              </a:xfrm>
              <a:custGeom>
                <a:avLst/>
                <a:gdLst>
                  <a:gd name="T0" fmla="*/ 58 w 75"/>
                  <a:gd name="T1" fmla="*/ 0 h 52"/>
                  <a:gd name="T2" fmla="*/ 0 w 75"/>
                  <a:gd name="T3" fmla="*/ 7 h 52"/>
                  <a:gd name="T4" fmla="*/ 0 w 75"/>
                  <a:gd name="T5" fmla="*/ 7 h 52"/>
                  <a:gd name="T6" fmla="*/ 0 w 75"/>
                  <a:gd name="T7" fmla="*/ 7 h 52"/>
                  <a:gd name="T8" fmla="*/ 58 w 75"/>
                  <a:gd name="T9" fmla="*/ 0 h 52"/>
                  <a:gd name="T10" fmla="*/ 75 w 75"/>
                  <a:gd name="T11" fmla="*/ 52 h 52"/>
                  <a:gd name="T12" fmla="*/ 75 w 75"/>
                  <a:gd name="T13" fmla="*/ 52 h 52"/>
                  <a:gd name="T14" fmla="*/ 75 w 75"/>
                  <a:gd name="T15" fmla="*/ 52 h 52"/>
                  <a:gd name="T16" fmla="*/ 75 w 75"/>
                  <a:gd name="T17" fmla="*/ 52 h 52"/>
                  <a:gd name="T18" fmla="*/ 58 w 75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52">
                    <a:moveTo>
                      <a:pt x="58" y="0"/>
                    </a:moveTo>
                    <a:cubicBezTo>
                      <a:pt x="58" y="0"/>
                      <a:pt x="3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1" y="6"/>
                      <a:pt x="58" y="0"/>
                      <a:pt x="58" y="0"/>
                    </a:cubicBezTo>
                    <a:cubicBezTo>
                      <a:pt x="58" y="0"/>
                      <a:pt x="62" y="35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62" y="35"/>
                      <a:pt x="58" y="0"/>
                      <a:pt x="58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4" name="îŝlîḋê"/>
              <p:cNvSpPr/>
              <p:nvPr/>
            </p:nvSpPr>
            <p:spPr bwMode="auto">
              <a:xfrm>
                <a:off x="6753893" y="2281047"/>
                <a:ext cx="27788" cy="16156"/>
              </a:xfrm>
              <a:custGeom>
                <a:avLst/>
                <a:gdLst>
                  <a:gd name="T0" fmla="*/ 0 w 24"/>
                  <a:gd name="T1" fmla="*/ 0 h 14"/>
                  <a:gd name="T2" fmla="*/ 0 w 24"/>
                  <a:gd name="T3" fmla="*/ 2 h 14"/>
                  <a:gd name="T4" fmla="*/ 12 w 24"/>
                  <a:gd name="T5" fmla="*/ 14 h 14"/>
                  <a:gd name="T6" fmla="*/ 12 w 24"/>
                  <a:gd name="T7" fmla="*/ 14 h 14"/>
                  <a:gd name="T8" fmla="*/ 23 w 24"/>
                  <a:gd name="T9" fmla="*/ 2 h 14"/>
                  <a:gd name="T10" fmla="*/ 23 w 24"/>
                  <a:gd name="T11" fmla="*/ 0 h 14"/>
                  <a:gd name="T12" fmla="*/ 12 w 24"/>
                  <a:gd name="T13" fmla="*/ 11 h 14"/>
                  <a:gd name="T14" fmla="*/ 12 w 24"/>
                  <a:gd name="T15" fmla="*/ 11 h 14"/>
                  <a:gd name="T16" fmla="*/ 0 w 24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5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9" y="14"/>
                      <a:pt x="24" y="8"/>
                      <a:pt x="23" y="2"/>
                    </a:cubicBezTo>
                    <a:cubicBezTo>
                      <a:pt x="23" y="1"/>
                      <a:pt x="23" y="1"/>
                      <a:pt x="23" y="0"/>
                    </a:cubicBezTo>
                    <a:cubicBezTo>
                      <a:pt x="23" y="6"/>
                      <a:pt x="18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6" y="11"/>
                      <a:pt x="1" y="6"/>
                      <a:pt x="0" y="0"/>
                    </a:cubicBezTo>
                  </a:path>
                </a:pathLst>
              </a:custGeom>
              <a:solidFill>
                <a:srgbClr val="DF8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5" name="ïŝḻíḑê"/>
              <p:cNvSpPr/>
              <p:nvPr/>
            </p:nvSpPr>
            <p:spPr bwMode="auto">
              <a:xfrm>
                <a:off x="6753893" y="2265537"/>
                <a:ext cx="27788" cy="28434"/>
              </a:xfrm>
              <a:custGeom>
                <a:avLst/>
                <a:gdLst>
                  <a:gd name="T0" fmla="*/ 16 w 24"/>
                  <a:gd name="T1" fmla="*/ 11 h 24"/>
                  <a:gd name="T2" fmla="*/ 13 w 24"/>
                  <a:gd name="T3" fmla="*/ 8 h 24"/>
                  <a:gd name="T4" fmla="*/ 16 w 24"/>
                  <a:gd name="T5" fmla="*/ 5 h 24"/>
                  <a:gd name="T6" fmla="*/ 16 w 24"/>
                  <a:gd name="T7" fmla="*/ 5 h 24"/>
                  <a:gd name="T8" fmla="*/ 19 w 24"/>
                  <a:gd name="T9" fmla="*/ 8 h 24"/>
                  <a:gd name="T10" fmla="*/ 16 w 24"/>
                  <a:gd name="T11" fmla="*/ 11 h 24"/>
                  <a:gd name="T12" fmla="*/ 16 w 24"/>
                  <a:gd name="T13" fmla="*/ 11 h 24"/>
                  <a:gd name="T14" fmla="*/ 12 w 24"/>
                  <a:gd name="T15" fmla="*/ 0 h 24"/>
                  <a:gd name="T16" fmla="*/ 11 w 24"/>
                  <a:gd name="T17" fmla="*/ 0 h 24"/>
                  <a:gd name="T18" fmla="*/ 0 w 24"/>
                  <a:gd name="T19" fmla="*/ 12 h 24"/>
                  <a:gd name="T20" fmla="*/ 0 w 24"/>
                  <a:gd name="T21" fmla="*/ 13 h 24"/>
                  <a:gd name="T22" fmla="*/ 12 w 24"/>
                  <a:gd name="T23" fmla="*/ 24 h 24"/>
                  <a:gd name="T24" fmla="*/ 12 w 24"/>
                  <a:gd name="T25" fmla="*/ 24 h 24"/>
                  <a:gd name="T26" fmla="*/ 23 w 24"/>
                  <a:gd name="T27" fmla="*/ 13 h 24"/>
                  <a:gd name="T28" fmla="*/ 23 w 24"/>
                  <a:gd name="T29" fmla="*/ 12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6" y="11"/>
                    </a:moveTo>
                    <a:cubicBezTo>
                      <a:pt x="14" y="11"/>
                      <a:pt x="13" y="10"/>
                      <a:pt x="13" y="8"/>
                    </a:cubicBezTo>
                    <a:cubicBezTo>
                      <a:pt x="13" y="7"/>
                      <a:pt x="14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9" y="7"/>
                      <a:pt x="19" y="8"/>
                    </a:cubicBezTo>
                    <a:cubicBezTo>
                      <a:pt x="19" y="10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moveTo>
                      <a:pt x="12" y="0"/>
                    </a:moveTo>
                    <a:cubicBezTo>
                      <a:pt x="12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9"/>
                      <a:pt x="6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8" y="24"/>
                      <a:pt x="23" y="19"/>
                      <a:pt x="23" y="13"/>
                    </a:cubicBezTo>
                    <a:cubicBezTo>
                      <a:pt x="23" y="13"/>
                      <a:pt x="24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</a:path>
                </a:pathLst>
              </a:custGeom>
              <a:solidFill>
                <a:srgbClr val="3A1F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6" name="ïs1ídê"/>
              <p:cNvSpPr/>
              <p:nvPr/>
            </p:nvSpPr>
            <p:spPr bwMode="auto">
              <a:xfrm>
                <a:off x="6768756" y="2271353"/>
                <a:ext cx="7109" cy="7109"/>
              </a:xfrm>
              <a:custGeom>
                <a:avLst/>
                <a:gdLst>
                  <a:gd name="T0" fmla="*/ 3 w 6"/>
                  <a:gd name="T1" fmla="*/ 0 h 6"/>
                  <a:gd name="T2" fmla="*/ 3 w 6"/>
                  <a:gd name="T3" fmla="*/ 0 h 6"/>
                  <a:gd name="T4" fmla="*/ 0 w 6"/>
                  <a:gd name="T5" fmla="*/ 3 h 6"/>
                  <a:gd name="T6" fmla="*/ 3 w 6"/>
                  <a:gd name="T7" fmla="*/ 6 h 6"/>
                  <a:gd name="T8" fmla="*/ 3 w 6"/>
                  <a:gd name="T9" fmla="*/ 6 h 6"/>
                  <a:gd name="T10" fmla="*/ 6 w 6"/>
                  <a:gd name="T11" fmla="*/ 3 h 6"/>
                  <a:gd name="T12" fmla="*/ 3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6" y="5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7" name="îsľîďê"/>
              <p:cNvSpPr/>
              <p:nvPr/>
            </p:nvSpPr>
            <p:spPr bwMode="auto">
              <a:xfrm>
                <a:off x="6832732" y="22888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7D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8" name="ïṧľîḑe"/>
              <p:cNvSpPr/>
              <p:nvPr/>
            </p:nvSpPr>
            <p:spPr bwMode="auto">
              <a:xfrm>
                <a:off x="6797190" y="2272645"/>
                <a:ext cx="35543" cy="52991"/>
              </a:xfrm>
              <a:custGeom>
                <a:avLst/>
                <a:gdLst>
                  <a:gd name="T0" fmla="*/ 15 w 30"/>
                  <a:gd name="T1" fmla="*/ 0 h 45"/>
                  <a:gd name="T2" fmla="*/ 15 w 30"/>
                  <a:gd name="T3" fmla="*/ 0 h 45"/>
                  <a:gd name="T4" fmla="*/ 0 w 30"/>
                  <a:gd name="T5" fmla="*/ 15 h 45"/>
                  <a:gd name="T6" fmla="*/ 0 w 30"/>
                  <a:gd name="T7" fmla="*/ 30 h 45"/>
                  <a:gd name="T8" fmla="*/ 15 w 30"/>
                  <a:gd name="T9" fmla="*/ 45 h 45"/>
                  <a:gd name="T10" fmla="*/ 15 w 30"/>
                  <a:gd name="T11" fmla="*/ 45 h 45"/>
                  <a:gd name="T12" fmla="*/ 15 w 30"/>
                  <a:gd name="T13" fmla="*/ 45 h 45"/>
                  <a:gd name="T14" fmla="*/ 30 w 30"/>
                  <a:gd name="T15" fmla="*/ 30 h 45"/>
                  <a:gd name="T16" fmla="*/ 30 w 30"/>
                  <a:gd name="T17" fmla="*/ 15 h 45"/>
                  <a:gd name="T18" fmla="*/ 30 w 30"/>
                  <a:gd name="T19" fmla="*/ 15 h 45"/>
                  <a:gd name="T20" fmla="*/ 30 w 30"/>
                  <a:gd name="T21" fmla="*/ 14 h 45"/>
                  <a:gd name="T22" fmla="*/ 30 w 30"/>
                  <a:gd name="T23" fmla="*/ 14 h 45"/>
                  <a:gd name="T24" fmla="*/ 30 w 30"/>
                  <a:gd name="T25" fmla="*/ 14 h 45"/>
                  <a:gd name="T26" fmla="*/ 30 w 30"/>
                  <a:gd name="T27" fmla="*/ 14 h 45"/>
                  <a:gd name="T28" fmla="*/ 25 w 30"/>
                  <a:gd name="T29" fmla="*/ 3 h 45"/>
                  <a:gd name="T30" fmla="*/ 16 w 30"/>
                  <a:gd name="T31" fmla="*/ 0 h 45"/>
                  <a:gd name="T32" fmla="*/ 15 w 30"/>
                  <a:gd name="T33" fmla="*/ 0 h 45"/>
                  <a:gd name="T34" fmla="*/ 15 w 30"/>
                  <a:gd name="T35" fmla="*/ 0 h 45"/>
                  <a:gd name="T36" fmla="*/ 15 w 30"/>
                  <a:gd name="T37" fmla="*/ 0 h 45"/>
                  <a:gd name="T38" fmla="*/ 15 w 30"/>
                  <a:gd name="T3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" h="45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3" y="45"/>
                      <a:pt x="30" y="38"/>
                      <a:pt x="30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0"/>
                      <a:pt x="28" y="6"/>
                      <a:pt x="25" y="3"/>
                    </a:cubicBezTo>
                    <a:cubicBezTo>
                      <a:pt x="22" y="1"/>
                      <a:pt x="19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BA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39" name="ïśl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F06D191-193C-4EB6-BCCE-5B62C1CFF646}"/>
                </a:ext>
              </a:extLst>
            </p:cNvPr>
            <p:cNvSpPr txBox="1"/>
            <p:nvPr/>
          </p:nvSpPr>
          <p:spPr>
            <a:xfrm>
              <a:off x="669925" y="1170953"/>
              <a:ext cx="4461083" cy="1825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 smtClean="0"/>
                <a:t>任务主要分为</a:t>
              </a:r>
              <a:r>
                <a:rPr lang="zh-CN" altLang="en-US" sz="1600" b="1" dirty="0" smtClean="0"/>
                <a:t>前端开发</a:t>
              </a:r>
              <a:r>
                <a:rPr lang="zh-CN" altLang="en-US" sz="1600" dirty="0" smtClean="0"/>
                <a:t>、</a:t>
              </a:r>
              <a:r>
                <a:rPr lang="zh-CN" altLang="en-US" sz="1600" b="1" dirty="0" smtClean="0"/>
                <a:t>后端开发</a:t>
              </a:r>
              <a:r>
                <a:rPr lang="zh-CN" altLang="en-US" sz="1600" dirty="0" smtClean="0"/>
                <a:t>、</a:t>
              </a:r>
              <a:r>
                <a:rPr lang="zh-CN" altLang="en-US" sz="1600" b="1" dirty="0" smtClean="0"/>
                <a:t>相关文档</a:t>
              </a:r>
              <a:r>
                <a:rPr lang="zh-CN" altLang="en-US" sz="1600" dirty="0" smtClean="0"/>
                <a:t>、</a:t>
              </a:r>
              <a:r>
                <a:rPr lang="zh-CN" altLang="en-US" sz="1600" b="1" dirty="0" smtClean="0"/>
                <a:t>项目测试</a:t>
              </a:r>
              <a:r>
                <a:rPr lang="zh-CN" altLang="en-US" sz="1600" dirty="0" smtClean="0"/>
                <a:t>等部分，具体分工如下。</a:t>
              </a:r>
              <a:endParaRPr lang="en-US" sz="1600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8E13524-C7CF-4E0A-A7A3-4DB447D6993C}"/>
                </a:ext>
              </a:extLst>
            </p:cNvPr>
            <p:cNvCxnSpPr/>
            <p:nvPr/>
          </p:nvCxnSpPr>
          <p:spPr>
            <a:xfrm>
              <a:off x="2430419" y="4825194"/>
              <a:ext cx="0" cy="10851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3B7E9FA-CF25-4147-BE6F-F58059E68FF5}"/>
                </a:ext>
              </a:extLst>
            </p:cNvPr>
            <p:cNvCxnSpPr/>
            <p:nvPr/>
          </p:nvCxnSpPr>
          <p:spPr>
            <a:xfrm>
              <a:off x="4269695" y="4825194"/>
              <a:ext cx="0" cy="10851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C7A5729-319C-4535-BF98-44FFE7CB5E77}"/>
                </a:ext>
              </a:extLst>
            </p:cNvPr>
            <p:cNvCxnSpPr/>
            <p:nvPr/>
          </p:nvCxnSpPr>
          <p:spPr>
            <a:xfrm>
              <a:off x="6106612" y="4825194"/>
              <a:ext cx="0" cy="10851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7028B43-D734-42E7-AA0A-F9031CB7C535}"/>
                </a:ext>
              </a:extLst>
            </p:cNvPr>
            <p:cNvCxnSpPr/>
            <p:nvPr/>
          </p:nvCxnSpPr>
          <p:spPr>
            <a:xfrm>
              <a:off x="7941170" y="4825194"/>
              <a:ext cx="0" cy="10851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7E3853B-0296-4F10-90FA-0BB70E7E6012}"/>
                </a:ext>
              </a:extLst>
            </p:cNvPr>
            <p:cNvCxnSpPr/>
            <p:nvPr/>
          </p:nvCxnSpPr>
          <p:spPr>
            <a:xfrm>
              <a:off x="9773369" y="4825194"/>
              <a:ext cx="0" cy="10851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í$ḻiḑè"/>
            <p:cNvGrpSpPr/>
            <p:nvPr/>
          </p:nvGrpSpPr>
          <p:grpSpPr>
            <a:xfrm>
              <a:off x="669714" y="4319833"/>
              <a:ext cx="1679775" cy="1511305"/>
              <a:chOff x="669714" y="3621887"/>
              <a:chExt cx="1679775" cy="1511305"/>
            </a:xfrm>
          </p:grpSpPr>
          <p:sp>
            <p:nvSpPr>
              <p:cNvPr id="36" name="ïślíḑe"/>
              <p:cNvSpPr/>
              <p:nvPr/>
            </p:nvSpPr>
            <p:spPr>
              <a:xfrm>
                <a:off x="681507" y="3621887"/>
                <a:ext cx="1667982" cy="387597"/>
              </a:xfrm>
              <a:prstGeom prst="roundRect">
                <a:avLst>
                  <a:gd name="adj" fmla="val 1553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r>
                  <a:rPr lang="zh-CN" altLang="en-US" b="1" dirty="0"/>
                  <a:t>吴祥生</a:t>
                </a:r>
              </a:p>
            </p:txBody>
          </p:sp>
          <p:sp>
            <p:nvSpPr>
              <p:cNvPr id="37" name="ïşľïḓê">
                <a:extLst>
                  <a:ext uri="{FF2B5EF4-FFF2-40B4-BE49-F238E27FC236}">
  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DF82C20-247F-41F2-9873-47B2273C02CA}"/>
                  </a:ext>
                </a:extLst>
              </p:cNvPr>
              <p:cNvSpPr/>
              <p:nvPr/>
            </p:nvSpPr>
            <p:spPr bwMode="auto">
              <a:xfrm>
                <a:off x="669714" y="4009484"/>
                <a:ext cx="1667982" cy="1123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后端开发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/>
                  <a:t>接口</a:t>
                </a:r>
                <a:r>
                  <a:rPr lang="zh-CN" altLang="en-US" sz="1600" dirty="0" smtClean="0"/>
                  <a:t>文档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/>
                  <a:t>项目</a:t>
                </a:r>
                <a:r>
                  <a:rPr lang="zh-CN" altLang="en-US" sz="1600" dirty="0" smtClean="0"/>
                  <a:t>测试</a:t>
                </a:r>
                <a:endParaRPr lang="zh-CN" altLang="en-US" sz="1600" dirty="0"/>
              </a:p>
            </p:txBody>
          </p:sp>
        </p:grpSp>
        <p:grpSp>
          <p:nvGrpSpPr>
            <p:cNvPr id="14" name="îṣļîde"/>
            <p:cNvGrpSpPr/>
            <p:nvPr/>
          </p:nvGrpSpPr>
          <p:grpSpPr>
            <a:xfrm>
              <a:off x="2511349" y="4319833"/>
              <a:ext cx="1677416" cy="1511305"/>
              <a:chOff x="2506632" y="3621887"/>
              <a:chExt cx="1677416" cy="1511305"/>
            </a:xfrm>
          </p:grpSpPr>
          <p:sp>
            <p:nvSpPr>
              <p:cNvPr id="34" name="íşḷíḑè"/>
              <p:cNvSpPr/>
              <p:nvPr/>
            </p:nvSpPr>
            <p:spPr>
              <a:xfrm>
                <a:off x="2516066" y="3621887"/>
                <a:ext cx="1667982" cy="387597"/>
              </a:xfrm>
              <a:prstGeom prst="roundRect">
                <a:avLst>
                  <a:gd name="adj" fmla="val 1553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r>
                  <a:rPr lang="zh-CN" altLang="en-US" b="1" dirty="0" smtClean="0"/>
                  <a:t>黄帆</a:t>
                </a:r>
                <a:endParaRPr lang="zh-CN" altLang="en-US" b="1" dirty="0"/>
              </a:p>
            </p:txBody>
          </p:sp>
          <p:sp>
            <p:nvSpPr>
              <p:cNvPr id="35" name="í$1ïḋê">
                <a:extLst>
                  <a:ext uri="{FF2B5EF4-FFF2-40B4-BE49-F238E27FC236}">
  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7622506-6088-4285-BEC9-D3471AF4BF83}"/>
                  </a:ext>
                </a:extLst>
              </p:cNvPr>
              <p:cNvSpPr/>
              <p:nvPr/>
            </p:nvSpPr>
            <p:spPr bwMode="auto">
              <a:xfrm>
                <a:off x="2506632" y="4009484"/>
                <a:ext cx="1667982" cy="1123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后端开发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概要设计文档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/>
                  <a:t>项目</a:t>
                </a:r>
                <a:r>
                  <a:rPr lang="zh-CN" altLang="en-US" sz="1600" dirty="0" smtClean="0"/>
                  <a:t>测试</a:t>
                </a:r>
                <a:endParaRPr lang="zh-CN" altLang="en-US" sz="1600" dirty="0"/>
              </a:p>
            </p:txBody>
          </p:sp>
        </p:grpSp>
        <p:grpSp>
          <p:nvGrpSpPr>
            <p:cNvPr id="15" name="ïṧľiḓé"/>
            <p:cNvGrpSpPr/>
            <p:nvPr/>
          </p:nvGrpSpPr>
          <p:grpSpPr>
            <a:xfrm>
              <a:off x="4350625" y="4319833"/>
              <a:ext cx="1675057" cy="1511305"/>
              <a:chOff x="4343550" y="3621887"/>
              <a:chExt cx="1675057" cy="1511305"/>
            </a:xfrm>
          </p:grpSpPr>
          <p:sp>
            <p:nvSpPr>
              <p:cNvPr id="32" name="íSlíḑê"/>
              <p:cNvSpPr/>
              <p:nvPr/>
            </p:nvSpPr>
            <p:spPr>
              <a:xfrm>
                <a:off x="4350625" y="3621887"/>
                <a:ext cx="1667982" cy="387597"/>
              </a:xfrm>
              <a:prstGeom prst="roundRect">
                <a:avLst>
                  <a:gd name="adj" fmla="val 1553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r>
                  <a:rPr lang="zh-CN" altLang="en-US" b="1" dirty="0" smtClean="0"/>
                  <a:t>孙毅安</a:t>
                </a:r>
                <a:endParaRPr lang="zh-CN" altLang="en-US" b="1" dirty="0"/>
              </a:p>
            </p:txBody>
          </p:sp>
          <p:sp>
            <p:nvSpPr>
              <p:cNvPr id="33" name="îṧļíďé">
                <a:extLst>
                  <a:ext uri="{FF2B5EF4-FFF2-40B4-BE49-F238E27FC236}">
  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B05A437-0204-42D2-949D-586E7309F185}"/>
                  </a:ext>
                </a:extLst>
              </p:cNvPr>
              <p:cNvSpPr/>
              <p:nvPr/>
            </p:nvSpPr>
            <p:spPr bwMode="auto">
              <a:xfrm>
                <a:off x="4343550" y="4009484"/>
                <a:ext cx="1667982" cy="1123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前端开发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需求分析文档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/>
                  <a:t>项目测试</a:t>
                </a:r>
                <a:endParaRPr lang="en-US" altLang="zh-CN" sz="1600" dirty="0" smtClean="0"/>
              </a:p>
            </p:txBody>
          </p:sp>
        </p:grpSp>
        <p:grpSp>
          <p:nvGrpSpPr>
            <p:cNvPr id="16" name="íŝ1íḍè"/>
            <p:cNvGrpSpPr/>
            <p:nvPr/>
          </p:nvGrpSpPr>
          <p:grpSpPr>
            <a:xfrm>
              <a:off x="6187542" y="4319833"/>
              <a:ext cx="1672698" cy="1511305"/>
              <a:chOff x="6180468" y="3621887"/>
              <a:chExt cx="1672698" cy="1511305"/>
            </a:xfrm>
          </p:grpSpPr>
          <p:sp>
            <p:nvSpPr>
              <p:cNvPr id="30" name="îṥlíḑé"/>
              <p:cNvSpPr/>
              <p:nvPr/>
            </p:nvSpPr>
            <p:spPr>
              <a:xfrm>
                <a:off x="6185184" y="3621887"/>
                <a:ext cx="1667982" cy="387597"/>
              </a:xfrm>
              <a:prstGeom prst="roundRect">
                <a:avLst>
                  <a:gd name="adj" fmla="val 1553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r>
                  <a:rPr lang="zh-CN" altLang="en-US" b="1" dirty="0" smtClean="0"/>
                  <a:t>李萍</a:t>
                </a:r>
                <a:endParaRPr lang="zh-CN" altLang="en-US" b="1" dirty="0"/>
              </a:p>
            </p:txBody>
          </p:sp>
          <p:sp>
            <p:nvSpPr>
              <p:cNvPr id="31" name="îś1îḍê">
                <a:extLst>
                  <a:ext uri="{FF2B5EF4-FFF2-40B4-BE49-F238E27FC236}">
  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2B2FD1F-DB68-4071-9F23-9830BF2A9956}"/>
                  </a:ext>
                </a:extLst>
              </p:cNvPr>
              <p:cNvSpPr/>
              <p:nvPr/>
            </p:nvSpPr>
            <p:spPr bwMode="auto">
              <a:xfrm>
                <a:off x="6180468" y="4009484"/>
                <a:ext cx="1667982" cy="1123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前端开发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原型图设计</a:t>
                </a:r>
                <a:endParaRPr lang="zh-CN" altLang="en-US" sz="1600" dirty="0"/>
              </a:p>
            </p:txBody>
          </p:sp>
        </p:grpSp>
        <p:grpSp>
          <p:nvGrpSpPr>
            <p:cNvPr id="17" name="íṩļïḑè"/>
            <p:cNvGrpSpPr/>
            <p:nvPr/>
          </p:nvGrpSpPr>
          <p:grpSpPr>
            <a:xfrm>
              <a:off x="8022100" y="4319833"/>
              <a:ext cx="1670339" cy="1511305"/>
              <a:chOff x="8017386" y="3621887"/>
              <a:chExt cx="1670339" cy="1511305"/>
            </a:xfrm>
          </p:grpSpPr>
          <p:sp>
            <p:nvSpPr>
              <p:cNvPr id="28" name="ïṡļïḋè"/>
              <p:cNvSpPr/>
              <p:nvPr/>
            </p:nvSpPr>
            <p:spPr>
              <a:xfrm>
                <a:off x="8019743" y="3621887"/>
                <a:ext cx="1667982" cy="387597"/>
              </a:xfrm>
              <a:prstGeom prst="roundRect">
                <a:avLst>
                  <a:gd name="adj" fmla="val 1553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r>
                  <a:rPr lang="zh-CN" altLang="en-US" b="1" dirty="0"/>
                  <a:t>张军</a:t>
                </a:r>
              </a:p>
            </p:txBody>
          </p:sp>
          <p:sp>
            <p:nvSpPr>
              <p:cNvPr id="29" name="iš1ídé">
                <a:extLst>
                  <a:ext uri="{FF2B5EF4-FFF2-40B4-BE49-F238E27FC236}">
  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4033B76-3263-4D02-8429-EE5F2AE6000A}"/>
                  </a:ext>
                </a:extLst>
              </p:cNvPr>
              <p:cNvSpPr/>
              <p:nvPr/>
            </p:nvSpPr>
            <p:spPr bwMode="auto">
              <a:xfrm>
                <a:off x="8017386" y="4009484"/>
                <a:ext cx="1667982" cy="1123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后端开发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详细设计文档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测试文档</a:t>
                </a:r>
                <a:endParaRPr lang="zh-CN" altLang="en-US" sz="1600" dirty="0"/>
              </a:p>
            </p:txBody>
          </p:sp>
        </p:grpSp>
        <p:grpSp>
          <p:nvGrpSpPr>
            <p:cNvPr id="18" name="ïşḷíḑe"/>
            <p:cNvGrpSpPr/>
            <p:nvPr/>
          </p:nvGrpSpPr>
          <p:grpSpPr>
            <a:xfrm>
              <a:off x="9854303" y="4319833"/>
              <a:ext cx="1667982" cy="1511305"/>
              <a:chOff x="9854303" y="3621887"/>
              <a:chExt cx="1667982" cy="1511305"/>
            </a:xfrm>
          </p:grpSpPr>
          <p:sp>
            <p:nvSpPr>
              <p:cNvPr id="26" name="îṥľîḋê">
                <a:extLst>
                  <a:ext uri="{FF2B5EF4-FFF2-40B4-BE49-F238E27FC236}">
  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1763735-5087-4C6D-9B68-FB5A66966B49}"/>
                  </a:ext>
                </a:extLst>
              </p:cNvPr>
              <p:cNvSpPr/>
              <p:nvPr/>
            </p:nvSpPr>
            <p:spPr bwMode="auto">
              <a:xfrm>
                <a:off x="9854303" y="4009484"/>
                <a:ext cx="1667982" cy="1123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600" dirty="0" smtClean="0"/>
                  <a:t>前端开发</a:t>
                </a:r>
                <a:endParaRPr lang="en-US" altLang="zh-CN" sz="1600" dirty="0" smtClean="0"/>
              </a:p>
              <a:p>
                <a:pPr marL="228600" indent="-22860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en-US" altLang="zh-CN" sz="1600" dirty="0" smtClean="0"/>
                  <a:t>PPT</a:t>
                </a:r>
                <a:r>
                  <a:rPr lang="zh-CN" altLang="en-US" sz="1600" dirty="0" smtClean="0"/>
                  <a:t>制作</a:t>
                </a:r>
                <a:endParaRPr lang="zh-CN" altLang="en-US" sz="1600" dirty="0"/>
              </a:p>
            </p:txBody>
          </p:sp>
          <p:sp>
            <p:nvSpPr>
              <p:cNvPr id="27" name="ís1iḓe"/>
              <p:cNvSpPr/>
              <p:nvPr/>
            </p:nvSpPr>
            <p:spPr>
              <a:xfrm>
                <a:off x="9854303" y="3621887"/>
                <a:ext cx="1667982" cy="387597"/>
              </a:xfrm>
              <a:prstGeom prst="roundRect">
                <a:avLst>
                  <a:gd name="adj" fmla="val 1553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r>
                  <a:rPr lang="zh-CN" altLang="en-US" b="1" dirty="0" smtClean="0"/>
                  <a:t>吴超</a:t>
                </a:r>
                <a:endParaRPr lang="zh-CN" altLang="en-US" b="1" dirty="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ADAF5D9-E3DE-441E-B8B8-1CF2DA51A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508" y="3204000"/>
              <a:ext cx="1084077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5" name="teenager-boy-with-tie_56941"/>
          <p:cNvSpPr>
            <a:spLocks noChangeAspect="1"/>
          </p:cNvSpPr>
          <p:nvPr/>
        </p:nvSpPr>
        <p:spPr bwMode="auto">
          <a:xfrm>
            <a:off x="1303875" y="3626852"/>
            <a:ext cx="423245" cy="546631"/>
          </a:xfrm>
          <a:custGeom>
            <a:avLst/>
            <a:gdLst>
              <a:gd name="connsiteX0" fmla="*/ 110284 w 470318"/>
              <a:gd name="connsiteY0" fmla="*/ 442939 h 607427"/>
              <a:gd name="connsiteX1" fmla="*/ 153047 w 470318"/>
              <a:gd name="connsiteY1" fmla="*/ 442939 h 607427"/>
              <a:gd name="connsiteX2" fmla="*/ 153236 w 470318"/>
              <a:gd name="connsiteY2" fmla="*/ 442939 h 607427"/>
              <a:gd name="connsiteX3" fmla="*/ 153707 w 470318"/>
              <a:gd name="connsiteY3" fmla="*/ 442939 h 607427"/>
              <a:gd name="connsiteX4" fmla="*/ 162184 w 470318"/>
              <a:gd name="connsiteY4" fmla="*/ 448582 h 607427"/>
              <a:gd name="connsiteX5" fmla="*/ 162561 w 470318"/>
              <a:gd name="connsiteY5" fmla="*/ 449240 h 607427"/>
              <a:gd name="connsiteX6" fmla="*/ 212670 w 470318"/>
              <a:gd name="connsiteY6" fmla="*/ 563883 h 607427"/>
              <a:gd name="connsiteX7" fmla="*/ 215685 w 470318"/>
              <a:gd name="connsiteY7" fmla="*/ 517142 h 607427"/>
              <a:gd name="connsiteX8" fmla="*/ 192325 w 470318"/>
              <a:gd name="connsiteY8" fmla="*/ 468332 h 607427"/>
              <a:gd name="connsiteX9" fmla="*/ 201933 w 470318"/>
              <a:gd name="connsiteY9" fmla="*/ 450557 h 607427"/>
              <a:gd name="connsiteX10" fmla="*/ 232262 w 470318"/>
              <a:gd name="connsiteY10" fmla="*/ 450557 h 607427"/>
              <a:gd name="connsiteX11" fmla="*/ 234523 w 470318"/>
              <a:gd name="connsiteY11" fmla="*/ 450557 h 607427"/>
              <a:gd name="connsiteX12" fmla="*/ 234711 w 470318"/>
              <a:gd name="connsiteY12" fmla="*/ 450557 h 607427"/>
              <a:gd name="connsiteX13" fmla="*/ 234805 w 470318"/>
              <a:gd name="connsiteY13" fmla="*/ 450557 h 607427"/>
              <a:gd name="connsiteX14" fmla="*/ 234994 w 470318"/>
              <a:gd name="connsiteY14" fmla="*/ 450557 h 607427"/>
              <a:gd name="connsiteX15" fmla="*/ 235276 w 470318"/>
              <a:gd name="connsiteY15" fmla="*/ 450557 h 607427"/>
              <a:gd name="connsiteX16" fmla="*/ 235371 w 470318"/>
              <a:gd name="connsiteY16" fmla="*/ 450557 h 607427"/>
              <a:gd name="connsiteX17" fmla="*/ 235465 w 470318"/>
              <a:gd name="connsiteY17" fmla="*/ 450557 h 607427"/>
              <a:gd name="connsiteX18" fmla="*/ 235653 w 470318"/>
              <a:gd name="connsiteY18" fmla="*/ 450557 h 607427"/>
              <a:gd name="connsiteX19" fmla="*/ 235747 w 470318"/>
              <a:gd name="connsiteY19" fmla="*/ 450557 h 607427"/>
              <a:gd name="connsiteX20" fmla="*/ 237914 w 470318"/>
              <a:gd name="connsiteY20" fmla="*/ 450557 h 607427"/>
              <a:gd name="connsiteX21" fmla="*/ 268243 w 470318"/>
              <a:gd name="connsiteY21" fmla="*/ 450557 h 607427"/>
              <a:gd name="connsiteX22" fmla="*/ 277945 w 470318"/>
              <a:gd name="connsiteY22" fmla="*/ 468332 h 607427"/>
              <a:gd name="connsiteX23" fmla="*/ 254491 w 470318"/>
              <a:gd name="connsiteY23" fmla="*/ 517142 h 607427"/>
              <a:gd name="connsiteX24" fmla="*/ 257506 w 470318"/>
              <a:gd name="connsiteY24" fmla="*/ 563883 h 607427"/>
              <a:gd name="connsiteX25" fmla="*/ 307710 w 470318"/>
              <a:gd name="connsiteY25" fmla="*/ 449240 h 607427"/>
              <a:gd name="connsiteX26" fmla="*/ 307992 w 470318"/>
              <a:gd name="connsiteY26" fmla="*/ 448582 h 607427"/>
              <a:gd name="connsiteX27" fmla="*/ 316564 w 470318"/>
              <a:gd name="connsiteY27" fmla="*/ 442939 h 607427"/>
              <a:gd name="connsiteX28" fmla="*/ 316940 w 470318"/>
              <a:gd name="connsiteY28" fmla="*/ 442939 h 607427"/>
              <a:gd name="connsiteX29" fmla="*/ 317129 w 470318"/>
              <a:gd name="connsiteY29" fmla="*/ 442939 h 607427"/>
              <a:gd name="connsiteX30" fmla="*/ 359892 w 470318"/>
              <a:gd name="connsiteY30" fmla="*/ 442939 h 607427"/>
              <a:gd name="connsiteX31" fmla="*/ 458039 w 470318"/>
              <a:gd name="connsiteY31" fmla="*/ 529650 h 607427"/>
              <a:gd name="connsiteX32" fmla="*/ 458039 w 470318"/>
              <a:gd name="connsiteY32" fmla="*/ 607427 h 607427"/>
              <a:gd name="connsiteX33" fmla="*/ 238573 w 470318"/>
              <a:gd name="connsiteY33" fmla="*/ 607427 h 607427"/>
              <a:gd name="connsiteX34" fmla="*/ 235747 w 470318"/>
              <a:gd name="connsiteY34" fmla="*/ 607427 h 607427"/>
              <a:gd name="connsiteX35" fmla="*/ 235653 w 470318"/>
              <a:gd name="connsiteY35" fmla="*/ 607427 h 607427"/>
              <a:gd name="connsiteX36" fmla="*/ 235465 w 470318"/>
              <a:gd name="connsiteY36" fmla="*/ 607427 h 607427"/>
              <a:gd name="connsiteX37" fmla="*/ 235371 w 470318"/>
              <a:gd name="connsiteY37" fmla="*/ 607427 h 607427"/>
              <a:gd name="connsiteX38" fmla="*/ 235276 w 470318"/>
              <a:gd name="connsiteY38" fmla="*/ 607427 h 607427"/>
              <a:gd name="connsiteX39" fmla="*/ 234994 w 470318"/>
              <a:gd name="connsiteY39" fmla="*/ 607427 h 607427"/>
              <a:gd name="connsiteX40" fmla="*/ 234805 w 470318"/>
              <a:gd name="connsiteY40" fmla="*/ 607427 h 607427"/>
              <a:gd name="connsiteX41" fmla="*/ 234711 w 470318"/>
              <a:gd name="connsiteY41" fmla="*/ 607427 h 607427"/>
              <a:gd name="connsiteX42" fmla="*/ 234523 w 470318"/>
              <a:gd name="connsiteY42" fmla="*/ 607427 h 607427"/>
              <a:gd name="connsiteX43" fmla="*/ 231697 w 470318"/>
              <a:gd name="connsiteY43" fmla="*/ 607427 h 607427"/>
              <a:gd name="connsiteX44" fmla="*/ 12137 w 470318"/>
              <a:gd name="connsiteY44" fmla="*/ 607427 h 607427"/>
              <a:gd name="connsiteX45" fmla="*/ 12137 w 470318"/>
              <a:gd name="connsiteY45" fmla="*/ 529650 h 607427"/>
              <a:gd name="connsiteX46" fmla="*/ 110284 w 470318"/>
              <a:gd name="connsiteY46" fmla="*/ 442939 h 607427"/>
              <a:gd name="connsiteX47" fmla="*/ 297927 w 470318"/>
              <a:gd name="connsiteY47" fmla="*/ 229801 h 607427"/>
              <a:gd name="connsiteX48" fmla="*/ 282373 w 470318"/>
              <a:gd name="connsiteY48" fmla="*/ 245414 h 607427"/>
              <a:gd name="connsiteX49" fmla="*/ 297927 w 470318"/>
              <a:gd name="connsiteY49" fmla="*/ 261026 h 607427"/>
              <a:gd name="connsiteX50" fmla="*/ 313576 w 470318"/>
              <a:gd name="connsiteY50" fmla="*/ 245414 h 607427"/>
              <a:gd name="connsiteX51" fmla="*/ 297927 w 470318"/>
              <a:gd name="connsiteY51" fmla="*/ 229801 h 607427"/>
              <a:gd name="connsiteX52" fmla="*/ 172349 w 470318"/>
              <a:gd name="connsiteY52" fmla="*/ 229801 h 607427"/>
              <a:gd name="connsiteX53" fmla="*/ 156719 w 470318"/>
              <a:gd name="connsiteY53" fmla="*/ 245414 h 607427"/>
              <a:gd name="connsiteX54" fmla="*/ 172349 w 470318"/>
              <a:gd name="connsiteY54" fmla="*/ 261026 h 607427"/>
              <a:gd name="connsiteX55" fmla="*/ 187885 w 470318"/>
              <a:gd name="connsiteY55" fmla="*/ 245414 h 607427"/>
              <a:gd name="connsiteX56" fmla="*/ 172349 w 470318"/>
              <a:gd name="connsiteY56" fmla="*/ 229801 h 607427"/>
              <a:gd name="connsiteX57" fmla="*/ 304149 w 470318"/>
              <a:gd name="connsiteY57" fmla="*/ 211273 h 607427"/>
              <a:gd name="connsiteX58" fmla="*/ 334692 w 470318"/>
              <a:gd name="connsiteY58" fmla="*/ 241651 h 607427"/>
              <a:gd name="connsiteX59" fmla="*/ 304149 w 470318"/>
              <a:gd name="connsiteY59" fmla="*/ 272030 h 607427"/>
              <a:gd name="connsiteX60" fmla="*/ 273794 w 470318"/>
              <a:gd name="connsiteY60" fmla="*/ 241651 h 607427"/>
              <a:gd name="connsiteX61" fmla="*/ 304149 w 470318"/>
              <a:gd name="connsiteY61" fmla="*/ 211273 h 607427"/>
              <a:gd name="connsiteX62" fmla="*/ 166041 w 470318"/>
              <a:gd name="connsiteY62" fmla="*/ 211273 h 607427"/>
              <a:gd name="connsiteX63" fmla="*/ 196454 w 470318"/>
              <a:gd name="connsiteY63" fmla="*/ 241651 h 607427"/>
              <a:gd name="connsiteX64" fmla="*/ 166041 w 470318"/>
              <a:gd name="connsiteY64" fmla="*/ 272030 h 607427"/>
              <a:gd name="connsiteX65" fmla="*/ 135627 w 470318"/>
              <a:gd name="connsiteY65" fmla="*/ 241651 h 607427"/>
              <a:gd name="connsiteX66" fmla="*/ 166041 w 470318"/>
              <a:gd name="connsiteY66" fmla="*/ 211273 h 607427"/>
              <a:gd name="connsiteX67" fmla="*/ 172919 w 470318"/>
              <a:gd name="connsiteY67" fmla="*/ 114819 h 607427"/>
              <a:gd name="connsiteX68" fmla="*/ 151937 w 470318"/>
              <a:gd name="connsiteY68" fmla="*/ 124731 h 607427"/>
              <a:gd name="connsiteX69" fmla="*/ 86754 w 470318"/>
              <a:gd name="connsiteY69" fmla="*/ 171388 h 607427"/>
              <a:gd name="connsiteX70" fmla="*/ 77805 w 470318"/>
              <a:gd name="connsiteY70" fmla="*/ 216822 h 607427"/>
              <a:gd name="connsiteX71" fmla="*/ 69234 w 470318"/>
              <a:gd name="connsiteY71" fmla="*/ 225005 h 607427"/>
              <a:gd name="connsiteX72" fmla="*/ 63770 w 470318"/>
              <a:gd name="connsiteY72" fmla="*/ 222936 h 607427"/>
              <a:gd name="connsiteX73" fmla="*/ 51054 w 470318"/>
              <a:gd name="connsiteY73" fmla="*/ 185310 h 607427"/>
              <a:gd name="connsiteX74" fmla="*/ 27222 w 470318"/>
              <a:gd name="connsiteY74" fmla="*/ 230837 h 607427"/>
              <a:gd name="connsiteX75" fmla="*/ 58590 w 470318"/>
              <a:gd name="connsiteY75" fmla="*/ 271944 h 607427"/>
              <a:gd name="connsiteX76" fmla="*/ 60568 w 470318"/>
              <a:gd name="connsiteY76" fmla="*/ 271850 h 607427"/>
              <a:gd name="connsiteX77" fmla="*/ 70176 w 470318"/>
              <a:gd name="connsiteY77" fmla="*/ 271098 h 607427"/>
              <a:gd name="connsiteX78" fmla="*/ 74320 w 470318"/>
              <a:gd name="connsiteY78" fmla="*/ 279093 h 607427"/>
              <a:gd name="connsiteX79" fmla="*/ 236431 w 470318"/>
              <a:gd name="connsiteY79" fmla="*/ 386046 h 607427"/>
              <a:gd name="connsiteX80" fmla="*/ 398447 w 470318"/>
              <a:gd name="connsiteY80" fmla="*/ 279093 h 607427"/>
              <a:gd name="connsiteX81" fmla="*/ 402591 w 470318"/>
              <a:gd name="connsiteY81" fmla="*/ 271004 h 607427"/>
              <a:gd name="connsiteX82" fmla="*/ 411728 w 470318"/>
              <a:gd name="connsiteY82" fmla="*/ 271756 h 607427"/>
              <a:gd name="connsiteX83" fmla="*/ 414648 w 470318"/>
              <a:gd name="connsiteY83" fmla="*/ 271944 h 607427"/>
              <a:gd name="connsiteX84" fmla="*/ 443095 w 470318"/>
              <a:gd name="connsiteY84" fmla="*/ 230837 h 607427"/>
              <a:gd name="connsiteX85" fmla="*/ 420018 w 470318"/>
              <a:gd name="connsiteY85" fmla="*/ 184651 h 607427"/>
              <a:gd name="connsiteX86" fmla="*/ 418322 w 470318"/>
              <a:gd name="connsiteY86" fmla="*/ 184651 h 607427"/>
              <a:gd name="connsiteX87" fmla="*/ 399106 w 470318"/>
              <a:gd name="connsiteY87" fmla="*/ 229050 h 607427"/>
              <a:gd name="connsiteX88" fmla="*/ 371695 w 470318"/>
              <a:gd name="connsiteY88" fmla="*/ 186250 h 607427"/>
              <a:gd name="connsiteX89" fmla="*/ 189521 w 470318"/>
              <a:gd name="connsiteY89" fmla="*/ 122474 h 607427"/>
              <a:gd name="connsiteX90" fmla="*/ 172919 w 470318"/>
              <a:gd name="connsiteY90" fmla="*/ 114819 h 607427"/>
              <a:gd name="connsiteX91" fmla="*/ 233322 w 470318"/>
              <a:gd name="connsiteY91" fmla="*/ 0 h 607427"/>
              <a:gd name="connsiteX92" fmla="*/ 364819 w 470318"/>
              <a:gd name="connsiteY92" fmla="*/ 50984 h 607427"/>
              <a:gd name="connsiteX93" fmla="*/ 434712 w 470318"/>
              <a:gd name="connsiteY93" fmla="*/ 160947 h 607427"/>
              <a:gd name="connsiteX94" fmla="*/ 470318 w 470318"/>
              <a:gd name="connsiteY94" fmla="*/ 230837 h 607427"/>
              <a:gd name="connsiteX95" fmla="*/ 418605 w 470318"/>
              <a:gd name="connsiteY95" fmla="*/ 299035 h 607427"/>
              <a:gd name="connsiteX96" fmla="*/ 347675 w 470318"/>
              <a:gd name="connsiteY96" fmla="*/ 376357 h 607427"/>
              <a:gd name="connsiteX97" fmla="*/ 236431 w 470318"/>
              <a:gd name="connsiteY97" fmla="*/ 413231 h 607427"/>
              <a:gd name="connsiteX98" fmla="*/ 125186 w 470318"/>
              <a:gd name="connsiteY98" fmla="*/ 376357 h 607427"/>
              <a:gd name="connsiteX99" fmla="*/ 54162 w 470318"/>
              <a:gd name="connsiteY99" fmla="*/ 299035 h 607427"/>
              <a:gd name="connsiteX100" fmla="*/ 14224 w 470318"/>
              <a:gd name="connsiteY100" fmla="*/ 279187 h 607427"/>
              <a:gd name="connsiteX101" fmla="*/ 0 w 470318"/>
              <a:gd name="connsiteY101" fmla="*/ 230837 h 607427"/>
              <a:gd name="connsiteX102" fmla="*/ 37961 w 470318"/>
              <a:gd name="connsiteY102" fmla="*/ 161135 h 607427"/>
              <a:gd name="connsiteX103" fmla="*/ 104651 w 470318"/>
              <a:gd name="connsiteY103" fmla="*/ 51266 h 607427"/>
              <a:gd name="connsiteX104" fmla="*/ 233322 w 470318"/>
              <a:gd name="connsiteY104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0318" h="607427">
                <a:moveTo>
                  <a:pt x="110284" y="442939"/>
                </a:moveTo>
                <a:lnTo>
                  <a:pt x="153047" y="442939"/>
                </a:lnTo>
                <a:cubicBezTo>
                  <a:pt x="153141" y="442939"/>
                  <a:pt x="153236" y="442939"/>
                  <a:pt x="153236" y="442939"/>
                </a:cubicBezTo>
                <a:cubicBezTo>
                  <a:pt x="153424" y="442939"/>
                  <a:pt x="153518" y="442939"/>
                  <a:pt x="153707" y="442939"/>
                </a:cubicBezTo>
                <a:cubicBezTo>
                  <a:pt x="157569" y="442939"/>
                  <a:pt x="160771" y="445290"/>
                  <a:pt x="162184" y="448582"/>
                </a:cubicBezTo>
                <a:cubicBezTo>
                  <a:pt x="162372" y="448864"/>
                  <a:pt x="162466" y="449052"/>
                  <a:pt x="162561" y="449240"/>
                </a:cubicBezTo>
                <a:cubicBezTo>
                  <a:pt x="172545" y="476326"/>
                  <a:pt x="194586" y="533130"/>
                  <a:pt x="212670" y="563883"/>
                </a:cubicBezTo>
                <a:lnTo>
                  <a:pt x="215685" y="517142"/>
                </a:lnTo>
                <a:cubicBezTo>
                  <a:pt x="215685" y="517142"/>
                  <a:pt x="194586" y="472470"/>
                  <a:pt x="192325" y="468332"/>
                </a:cubicBezTo>
                <a:cubicBezTo>
                  <a:pt x="186862" y="458739"/>
                  <a:pt x="191760" y="450557"/>
                  <a:pt x="201933" y="450557"/>
                </a:cubicBezTo>
                <a:lnTo>
                  <a:pt x="232262" y="450557"/>
                </a:lnTo>
                <a:lnTo>
                  <a:pt x="234523" y="450557"/>
                </a:lnTo>
                <a:lnTo>
                  <a:pt x="234711" y="450557"/>
                </a:lnTo>
                <a:lnTo>
                  <a:pt x="234805" y="450557"/>
                </a:lnTo>
                <a:lnTo>
                  <a:pt x="234994" y="450557"/>
                </a:lnTo>
                <a:lnTo>
                  <a:pt x="235276" y="450557"/>
                </a:lnTo>
                <a:lnTo>
                  <a:pt x="235371" y="450557"/>
                </a:lnTo>
                <a:lnTo>
                  <a:pt x="235465" y="450557"/>
                </a:lnTo>
                <a:lnTo>
                  <a:pt x="235653" y="450557"/>
                </a:lnTo>
                <a:lnTo>
                  <a:pt x="235747" y="450557"/>
                </a:lnTo>
                <a:lnTo>
                  <a:pt x="237914" y="450557"/>
                </a:lnTo>
                <a:lnTo>
                  <a:pt x="268243" y="450557"/>
                </a:lnTo>
                <a:cubicBezTo>
                  <a:pt x="278416" y="450557"/>
                  <a:pt x="283314" y="458739"/>
                  <a:pt x="277945" y="468332"/>
                </a:cubicBezTo>
                <a:cubicBezTo>
                  <a:pt x="275590" y="472470"/>
                  <a:pt x="254491" y="517142"/>
                  <a:pt x="254491" y="517142"/>
                </a:cubicBezTo>
                <a:lnTo>
                  <a:pt x="257506" y="563883"/>
                </a:lnTo>
                <a:cubicBezTo>
                  <a:pt x="275590" y="533130"/>
                  <a:pt x="297631" y="476326"/>
                  <a:pt x="307710" y="449240"/>
                </a:cubicBezTo>
                <a:cubicBezTo>
                  <a:pt x="307804" y="449052"/>
                  <a:pt x="307898" y="448864"/>
                  <a:pt x="307992" y="448582"/>
                </a:cubicBezTo>
                <a:cubicBezTo>
                  <a:pt x="309405" y="445290"/>
                  <a:pt x="312702" y="442939"/>
                  <a:pt x="316564" y="442939"/>
                </a:cubicBezTo>
                <a:cubicBezTo>
                  <a:pt x="316658" y="442939"/>
                  <a:pt x="316846" y="442939"/>
                  <a:pt x="316940" y="442939"/>
                </a:cubicBezTo>
                <a:cubicBezTo>
                  <a:pt x="317035" y="442939"/>
                  <a:pt x="317035" y="442939"/>
                  <a:pt x="317129" y="442939"/>
                </a:cubicBezTo>
                <a:lnTo>
                  <a:pt x="359892" y="442939"/>
                </a:lnTo>
                <a:cubicBezTo>
                  <a:pt x="401901" y="442939"/>
                  <a:pt x="458039" y="481028"/>
                  <a:pt x="458039" y="529650"/>
                </a:cubicBezTo>
                <a:lnTo>
                  <a:pt x="458039" y="607427"/>
                </a:lnTo>
                <a:lnTo>
                  <a:pt x="238573" y="607427"/>
                </a:lnTo>
                <a:lnTo>
                  <a:pt x="235747" y="607427"/>
                </a:lnTo>
                <a:lnTo>
                  <a:pt x="235653" y="607427"/>
                </a:lnTo>
                <a:lnTo>
                  <a:pt x="235465" y="607427"/>
                </a:lnTo>
                <a:lnTo>
                  <a:pt x="235371" y="607427"/>
                </a:lnTo>
                <a:lnTo>
                  <a:pt x="235276" y="607427"/>
                </a:lnTo>
                <a:lnTo>
                  <a:pt x="234994" y="607427"/>
                </a:lnTo>
                <a:lnTo>
                  <a:pt x="234805" y="607427"/>
                </a:lnTo>
                <a:lnTo>
                  <a:pt x="234711" y="607427"/>
                </a:lnTo>
                <a:lnTo>
                  <a:pt x="234523" y="607427"/>
                </a:lnTo>
                <a:lnTo>
                  <a:pt x="231697" y="607427"/>
                </a:lnTo>
                <a:lnTo>
                  <a:pt x="12137" y="607427"/>
                </a:lnTo>
                <a:lnTo>
                  <a:pt x="12137" y="529650"/>
                </a:lnTo>
                <a:cubicBezTo>
                  <a:pt x="12137" y="481028"/>
                  <a:pt x="68369" y="442939"/>
                  <a:pt x="110284" y="442939"/>
                </a:cubicBezTo>
                <a:close/>
                <a:moveTo>
                  <a:pt x="297927" y="229801"/>
                </a:moveTo>
                <a:cubicBezTo>
                  <a:pt x="289348" y="229801"/>
                  <a:pt x="282373" y="236761"/>
                  <a:pt x="282373" y="245414"/>
                </a:cubicBezTo>
                <a:cubicBezTo>
                  <a:pt x="282373" y="254066"/>
                  <a:pt x="289348" y="261026"/>
                  <a:pt x="297927" y="261026"/>
                </a:cubicBezTo>
                <a:cubicBezTo>
                  <a:pt x="306600" y="261026"/>
                  <a:pt x="313576" y="254066"/>
                  <a:pt x="313576" y="245414"/>
                </a:cubicBezTo>
                <a:cubicBezTo>
                  <a:pt x="313576" y="236761"/>
                  <a:pt x="306600" y="229801"/>
                  <a:pt x="297927" y="229801"/>
                </a:cubicBezTo>
                <a:close/>
                <a:moveTo>
                  <a:pt x="172349" y="229801"/>
                </a:moveTo>
                <a:cubicBezTo>
                  <a:pt x="163687" y="229801"/>
                  <a:pt x="156719" y="236761"/>
                  <a:pt x="156719" y="245414"/>
                </a:cubicBezTo>
                <a:cubicBezTo>
                  <a:pt x="156719" y="254066"/>
                  <a:pt x="163687" y="261026"/>
                  <a:pt x="172349" y="261026"/>
                </a:cubicBezTo>
                <a:cubicBezTo>
                  <a:pt x="180918" y="261026"/>
                  <a:pt x="187885" y="254066"/>
                  <a:pt x="187885" y="245414"/>
                </a:cubicBezTo>
                <a:cubicBezTo>
                  <a:pt x="187885" y="236761"/>
                  <a:pt x="180918" y="229801"/>
                  <a:pt x="172349" y="229801"/>
                </a:cubicBezTo>
                <a:close/>
                <a:moveTo>
                  <a:pt x="304149" y="211273"/>
                </a:moveTo>
                <a:cubicBezTo>
                  <a:pt x="321023" y="211273"/>
                  <a:pt x="334692" y="224816"/>
                  <a:pt x="334692" y="241651"/>
                </a:cubicBezTo>
                <a:cubicBezTo>
                  <a:pt x="334692" y="258393"/>
                  <a:pt x="321023" y="272030"/>
                  <a:pt x="304149" y="272030"/>
                </a:cubicBezTo>
                <a:cubicBezTo>
                  <a:pt x="287369" y="272030"/>
                  <a:pt x="273794" y="258393"/>
                  <a:pt x="273794" y="241651"/>
                </a:cubicBezTo>
                <a:cubicBezTo>
                  <a:pt x="273794" y="224816"/>
                  <a:pt x="287369" y="211273"/>
                  <a:pt x="304149" y="211273"/>
                </a:cubicBezTo>
                <a:close/>
                <a:moveTo>
                  <a:pt x="166041" y="211273"/>
                </a:moveTo>
                <a:cubicBezTo>
                  <a:pt x="182801" y="211273"/>
                  <a:pt x="196454" y="224816"/>
                  <a:pt x="196454" y="241651"/>
                </a:cubicBezTo>
                <a:cubicBezTo>
                  <a:pt x="196454" y="258487"/>
                  <a:pt x="182801" y="272030"/>
                  <a:pt x="166041" y="272030"/>
                </a:cubicBezTo>
                <a:cubicBezTo>
                  <a:pt x="149280" y="272030"/>
                  <a:pt x="135627" y="258393"/>
                  <a:pt x="135627" y="241651"/>
                </a:cubicBezTo>
                <a:cubicBezTo>
                  <a:pt x="135627" y="224816"/>
                  <a:pt x="149280" y="211273"/>
                  <a:pt x="166041" y="211273"/>
                </a:cubicBezTo>
                <a:close/>
                <a:moveTo>
                  <a:pt x="172919" y="114819"/>
                </a:moveTo>
                <a:cubicBezTo>
                  <a:pt x="166914" y="114572"/>
                  <a:pt x="160179" y="117253"/>
                  <a:pt x="151937" y="124731"/>
                </a:cubicBezTo>
                <a:cubicBezTo>
                  <a:pt x="128294" y="146178"/>
                  <a:pt x="104745" y="162169"/>
                  <a:pt x="86754" y="171388"/>
                </a:cubicBezTo>
                <a:cubicBezTo>
                  <a:pt x="76110" y="180230"/>
                  <a:pt x="78088" y="203652"/>
                  <a:pt x="77805" y="216822"/>
                </a:cubicBezTo>
                <a:cubicBezTo>
                  <a:pt x="77617" y="221431"/>
                  <a:pt x="73849" y="225005"/>
                  <a:pt x="69234" y="225005"/>
                </a:cubicBezTo>
                <a:cubicBezTo>
                  <a:pt x="67161" y="225005"/>
                  <a:pt x="65183" y="224253"/>
                  <a:pt x="63770" y="222936"/>
                </a:cubicBezTo>
                <a:cubicBezTo>
                  <a:pt x="54916" y="216257"/>
                  <a:pt x="52278" y="193587"/>
                  <a:pt x="51054" y="185310"/>
                </a:cubicBezTo>
                <a:cubicBezTo>
                  <a:pt x="29012" y="192553"/>
                  <a:pt x="27222" y="221807"/>
                  <a:pt x="27222" y="230837"/>
                </a:cubicBezTo>
                <a:cubicBezTo>
                  <a:pt x="27222" y="258117"/>
                  <a:pt x="37772" y="271944"/>
                  <a:pt x="58590" y="271944"/>
                </a:cubicBezTo>
                <a:cubicBezTo>
                  <a:pt x="59061" y="271944"/>
                  <a:pt x="59814" y="271944"/>
                  <a:pt x="60568" y="271850"/>
                </a:cubicBezTo>
                <a:lnTo>
                  <a:pt x="70176" y="271098"/>
                </a:lnTo>
                <a:lnTo>
                  <a:pt x="74320" y="279093"/>
                </a:lnTo>
                <a:cubicBezTo>
                  <a:pt x="100978" y="330641"/>
                  <a:pt x="162958" y="386046"/>
                  <a:pt x="236431" y="386046"/>
                </a:cubicBezTo>
                <a:cubicBezTo>
                  <a:pt x="309809" y="386046"/>
                  <a:pt x="371884" y="330641"/>
                  <a:pt x="398447" y="279093"/>
                </a:cubicBezTo>
                <a:lnTo>
                  <a:pt x="402591" y="271004"/>
                </a:lnTo>
                <a:lnTo>
                  <a:pt x="411728" y="271756"/>
                </a:lnTo>
                <a:cubicBezTo>
                  <a:pt x="412859" y="271850"/>
                  <a:pt x="413895" y="271944"/>
                  <a:pt x="414648" y="271944"/>
                </a:cubicBezTo>
                <a:cubicBezTo>
                  <a:pt x="423880" y="271944"/>
                  <a:pt x="443095" y="271944"/>
                  <a:pt x="443095" y="230837"/>
                </a:cubicBezTo>
                <a:cubicBezTo>
                  <a:pt x="443095" y="212306"/>
                  <a:pt x="439045" y="189260"/>
                  <a:pt x="420018" y="184651"/>
                </a:cubicBezTo>
                <a:lnTo>
                  <a:pt x="418322" y="184651"/>
                </a:lnTo>
                <a:cubicBezTo>
                  <a:pt x="418322" y="184651"/>
                  <a:pt x="413518" y="226793"/>
                  <a:pt x="399106" y="229050"/>
                </a:cubicBezTo>
                <a:cubicBezTo>
                  <a:pt x="384789" y="231308"/>
                  <a:pt x="401932" y="192553"/>
                  <a:pt x="371695" y="186250"/>
                </a:cubicBezTo>
                <a:cubicBezTo>
                  <a:pt x="330720" y="177596"/>
                  <a:pt x="251596" y="171482"/>
                  <a:pt x="189521" y="122474"/>
                </a:cubicBezTo>
                <a:cubicBezTo>
                  <a:pt x="184199" y="118241"/>
                  <a:pt x="178924" y="115066"/>
                  <a:pt x="172919" y="114819"/>
                </a:cubicBezTo>
                <a:close/>
                <a:moveTo>
                  <a:pt x="233322" y="0"/>
                </a:moveTo>
                <a:cubicBezTo>
                  <a:pt x="279949" y="0"/>
                  <a:pt x="326670" y="18155"/>
                  <a:pt x="364819" y="50984"/>
                </a:cubicBezTo>
                <a:cubicBezTo>
                  <a:pt x="399295" y="80708"/>
                  <a:pt x="423880" y="119464"/>
                  <a:pt x="434712" y="160947"/>
                </a:cubicBezTo>
                <a:cubicBezTo>
                  <a:pt x="457696" y="170541"/>
                  <a:pt x="470318" y="194998"/>
                  <a:pt x="470318" y="230837"/>
                </a:cubicBezTo>
                <a:cubicBezTo>
                  <a:pt x="470318" y="286713"/>
                  <a:pt x="439516" y="297906"/>
                  <a:pt x="418605" y="299035"/>
                </a:cubicBezTo>
                <a:cubicBezTo>
                  <a:pt x="401555" y="329042"/>
                  <a:pt x="376593" y="356227"/>
                  <a:pt x="347675" y="376357"/>
                </a:cubicBezTo>
                <a:cubicBezTo>
                  <a:pt x="312917" y="400532"/>
                  <a:pt x="274391" y="413231"/>
                  <a:pt x="236431" y="413231"/>
                </a:cubicBezTo>
                <a:cubicBezTo>
                  <a:pt x="198376" y="413231"/>
                  <a:pt x="159850" y="400532"/>
                  <a:pt x="125186" y="376357"/>
                </a:cubicBezTo>
                <a:cubicBezTo>
                  <a:pt x="96174" y="356227"/>
                  <a:pt x="71212" y="329042"/>
                  <a:pt x="54162" y="299035"/>
                </a:cubicBezTo>
                <a:cubicBezTo>
                  <a:pt x="37490" y="298000"/>
                  <a:pt x="23737" y="291228"/>
                  <a:pt x="14224" y="279187"/>
                </a:cubicBezTo>
                <a:cubicBezTo>
                  <a:pt x="4804" y="267241"/>
                  <a:pt x="0" y="250968"/>
                  <a:pt x="0" y="230837"/>
                </a:cubicBezTo>
                <a:cubicBezTo>
                  <a:pt x="0" y="197162"/>
                  <a:pt x="14318" y="171294"/>
                  <a:pt x="37961" y="161135"/>
                </a:cubicBezTo>
                <a:cubicBezTo>
                  <a:pt x="48699" y="119369"/>
                  <a:pt x="72154" y="80520"/>
                  <a:pt x="104651" y="51266"/>
                </a:cubicBezTo>
                <a:cubicBezTo>
                  <a:pt x="141199" y="18249"/>
                  <a:pt x="186978" y="0"/>
                  <a:pt x="233322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6" name="girl-face_62891"/>
          <p:cNvSpPr>
            <a:spLocks noChangeAspect="1"/>
          </p:cNvSpPr>
          <p:nvPr/>
        </p:nvSpPr>
        <p:spPr bwMode="auto">
          <a:xfrm>
            <a:off x="6844822" y="3670983"/>
            <a:ext cx="538799" cy="506031"/>
          </a:xfrm>
          <a:custGeom>
            <a:avLst/>
            <a:gdLst>
              <a:gd name="connsiteX0" fmla="*/ 301745 w 603669"/>
              <a:gd name="connsiteY0" fmla="*/ 363799 h 566956"/>
              <a:gd name="connsiteX1" fmla="*/ 332222 w 603669"/>
              <a:gd name="connsiteY1" fmla="*/ 375783 h 566956"/>
              <a:gd name="connsiteX2" fmla="*/ 301745 w 603669"/>
              <a:gd name="connsiteY2" fmla="*/ 387767 h 566956"/>
              <a:gd name="connsiteX3" fmla="*/ 271268 w 603669"/>
              <a:gd name="connsiteY3" fmla="*/ 375783 h 566956"/>
              <a:gd name="connsiteX4" fmla="*/ 301745 w 603669"/>
              <a:gd name="connsiteY4" fmla="*/ 363799 h 566956"/>
              <a:gd name="connsiteX5" fmla="*/ 385631 w 603669"/>
              <a:gd name="connsiteY5" fmla="*/ 272664 h 566956"/>
              <a:gd name="connsiteX6" fmla="*/ 413297 w 603669"/>
              <a:gd name="connsiteY6" fmla="*/ 300256 h 566956"/>
              <a:gd name="connsiteX7" fmla="*/ 385631 w 603669"/>
              <a:gd name="connsiteY7" fmla="*/ 327848 h 566956"/>
              <a:gd name="connsiteX8" fmla="*/ 357965 w 603669"/>
              <a:gd name="connsiteY8" fmla="*/ 300256 h 566956"/>
              <a:gd name="connsiteX9" fmla="*/ 385631 w 603669"/>
              <a:gd name="connsiteY9" fmla="*/ 272664 h 566956"/>
              <a:gd name="connsiteX10" fmla="*/ 218748 w 603669"/>
              <a:gd name="connsiteY10" fmla="*/ 272664 h 566956"/>
              <a:gd name="connsiteX11" fmla="*/ 246414 w 603669"/>
              <a:gd name="connsiteY11" fmla="*/ 300256 h 566956"/>
              <a:gd name="connsiteX12" fmla="*/ 218748 w 603669"/>
              <a:gd name="connsiteY12" fmla="*/ 327848 h 566956"/>
              <a:gd name="connsiteX13" fmla="*/ 191082 w 603669"/>
              <a:gd name="connsiteY13" fmla="*/ 300256 h 566956"/>
              <a:gd name="connsiteX14" fmla="*/ 218748 w 603669"/>
              <a:gd name="connsiteY14" fmla="*/ 272664 h 566956"/>
              <a:gd name="connsiteX15" fmla="*/ 157820 w 603669"/>
              <a:gd name="connsiteY15" fmla="*/ 199840 h 566956"/>
              <a:gd name="connsiteX16" fmla="*/ 154130 w 603669"/>
              <a:gd name="connsiteY16" fmla="*/ 222863 h 566956"/>
              <a:gd name="connsiteX17" fmla="*/ 120921 w 603669"/>
              <a:gd name="connsiteY17" fmla="*/ 287328 h 566956"/>
              <a:gd name="connsiteX18" fmla="*/ 128301 w 603669"/>
              <a:gd name="connsiteY18" fmla="*/ 332453 h 566956"/>
              <a:gd name="connsiteX19" fmla="*/ 114463 w 603669"/>
              <a:gd name="connsiteY19" fmla="*/ 312193 h 566956"/>
              <a:gd name="connsiteX20" fmla="*/ 113541 w 603669"/>
              <a:gd name="connsiteY20" fmla="*/ 312193 h 566956"/>
              <a:gd name="connsiteX21" fmla="*/ 86789 w 603669"/>
              <a:gd name="connsiteY21" fmla="*/ 343504 h 566956"/>
              <a:gd name="connsiteX22" fmla="*/ 113541 w 603669"/>
              <a:gd name="connsiteY22" fmla="*/ 374815 h 566956"/>
              <a:gd name="connsiteX23" fmla="*/ 124611 w 603669"/>
              <a:gd name="connsiteY23" fmla="*/ 372052 h 566956"/>
              <a:gd name="connsiteX24" fmla="*/ 301728 w 603669"/>
              <a:gd name="connsiteY24" fmla="*/ 497298 h 566956"/>
              <a:gd name="connsiteX25" fmla="*/ 478845 w 603669"/>
              <a:gd name="connsiteY25" fmla="*/ 372973 h 566956"/>
              <a:gd name="connsiteX26" fmla="*/ 488993 w 603669"/>
              <a:gd name="connsiteY26" fmla="*/ 374815 h 566956"/>
              <a:gd name="connsiteX27" fmla="*/ 516667 w 603669"/>
              <a:gd name="connsiteY27" fmla="*/ 343504 h 566956"/>
              <a:gd name="connsiteX28" fmla="*/ 489915 w 603669"/>
              <a:gd name="connsiteY28" fmla="*/ 312193 h 566956"/>
              <a:gd name="connsiteX29" fmla="*/ 475155 w 603669"/>
              <a:gd name="connsiteY29" fmla="*/ 332453 h 566956"/>
              <a:gd name="connsiteX30" fmla="*/ 482535 w 603669"/>
              <a:gd name="connsiteY30" fmla="*/ 287328 h 566956"/>
              <a:gd name="connsiteX31" fmla="*/ 452093 w 603669"/>
              <a:gd name="connsiteY31" fmla="*/ 232072 h 566956"/>
              <a:gd name="connsiteX32" fmla="*/ 409659 w 603669"/>
              <a:gd name="connsiteY32" fmla="*/ 240361 h 566956"/>
              <a:gd name="connsiteX33" fmla="*/ 332170 w 603669"/>
              <a:gd name="connsiteY33" fmla="*/ 211812 h 566956"/>
              <a:gd name="connsiteX34" fmla="*/ 330325 w 603669"/>
              <a:gd name="connsiteY34" fmla="*/ 215496 h 566956"/>
              <a:gd name="connsiteX35" fmla="*/ 340472 w 603669"/>
              <a:gd name="connsiteY35" fmla="*/ 256937 h 566956"/>
              <a:gd name="connsiteX36" fmla="*/ 339550 w 603669"/>
              <a:gd name="connsiteY36" fmla="*/ 262463 h 566956"/>
              <a:gd name="connsiteX37" fmla="*/ 334937 w 603669"/>
              <a:gd name="connsiteY37" fmla="*/ 265226 h 566956"/>
              <a:gd name="connsiteX38" fmla="*/ 157820 w 603669"/>
              <a:gd name="connsiteY38" fmla="*/ 199840 h 566956"/>
              <a:gd name="connsiteX39" fmla="*/ 301728 w 603669"/>
              <a:gd name="connsiteY39" fmla="*/ 0 h 566956"/>
              <a:gd name="connsiteX40" fmla="*/ 584009 w 603669"/>
              <a:gd name="connsiteY40" fmla="*/ 278118 h 566956"/>
              <a:gd name="connsiteX41" fmla="*/ 585854 w 603669"/>
              <a:gd name="connsiteY41" fmla="*/ 436517 h 566956"/>
              <a:gd name="connsiteX42" fmla="*/ 593233 w 603669"/>
              <a:gd name="connsiteY42" fmla="*/ 466907 h 566956"/>
              <a:gd name="connsiteX43" fmla="*/ 600613 w 603669"/>
              <a:gd name="connsiteY43" fmla="*/ 531372 h 566956"/>
              <a:gd name="connsiteX44" fmla="*/ 548954 w 603669"/>
              <a:gd name="connsiteY44" fmla="*/ 565446 h 566956"/>
              <a:gd name="connsiteX45" fmla="*/ 407814 w 603669"/>
              <a:gd name="connsiteY45" fmla="*/ 532293 h 566956"/>
              <a:gd name="connsiteX46" fmla="*/ 302650 w 603669"/>
              <a:gd name="connsiteY46" fmla="*/ 547027 h 566956"/>
              <a:gd name="connsiteX47" fmla="*/ 206712 w 603669"/>
              <a:gd name="connsiteY47" fmla="*/ 526767 h 566956"/>
              <a:gd name="connsiteX48" fmla="*/ 53579 w 603669"/>
              <a:gd name="connsiteY48" fmla="*/ 565446 h 566956"/>
              <a:gd name="connsiteX49" fmla="*/ 1920 w 603669"/>
              <a:gd name="connsiteY49" fmla="*/ 531372 h 566956"/>
              <a:gd name="connsiteX50" fmla="*/ 12068 w 603669"/>
              <a:gd name="connsiteY50" fmla="*/ 468749 h 566956"/>
              <a:gd name="connsiteX51" fmla="*/ 20370 w 603669"/>
              <a:gd name="connsiteY51" fmla="*/ 437438 h 566956"/>
              <a:gd name="connsiteX52" fmla="*/ 20370 w 603669"/>
              <a:gd name="connsiteY52" fmla="*/ 278118 h 566956"/>
              <a:gd name="connsiteX53" fmla="*/ 301728 w 603669"/>
              <a:gd name="connsiteY53" fmla="*/ 0 h 56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3669" h="566956">
                <a:moveTo>
                  <a:pt x="301745" y="363799"/>
                </a:moveTo>
                <a:cubicBezTo>
                  <a:pt x="318577" y="363799"/>
                  <a:pt x="332222" y="369164"/>
                  <a:pt x="332222" y="375783"/>
                </a:cubicBezTo>
                <a:cubicBezTo>
                  <a:pt x="332222" y="382402"/>
                  <a:pt x="318577" y="387767"/>
                  <a:pt x="301745" y="387767"/>
                </a:cubicBezTo>
                <a:cubicBezTo>
                  <a:pt x="284913" y="387767"/>
                  <a:pt x="271268" y="382402"/>
                  <a:pt x="271268" y="375783"/>
                </a:cubicBezTo>
                <a:cubicBezTo>
                  <a:pt x="271268" y="369164"/>
                  <a:pt x="284913" y="363799"/>
                  <a:pt x="301745" y="363799"/>
                </a:cubicBezTo>
                <a:close/>
                <a:moveTo>
                  <a:pt x="385631" y="272664"/>
                </a:moveTo>
                <a:cubicBezTo>
                  <a:pt x="400911" y="272664"/>
                  <a:pt x="413297" y="285017"/>
                  <a:pt x="413297" y="300256"/>
                </a:cubicBezTo>
                <a:cubicBezTo>
                  <a:pt x="413297" y="315495"/>
                  <a:pt x="400911" y="327848"/>
                  <a:pt x="385631" y="327848"/>
                </a:cubicBezTo>
                <a:cubicBezTo>
                  <a:pt x="370351" y="327848"/>
                  <a:pt x="357965" y="315495"/>
                  <a:pt x="357965" y="300256"/>
                </a:cubicBezTo>
                <a:cubicBezTo>
                  <a:pt x="357965" y="285017"/>
                  <a:pt x="370351" y="272664"/>
                  <a:pt x="385631" y="272664"/>
                </a:cubicBezTo>
                <a:close/>
                <a:moveTo>
                  <a:pt x="218748" y="272664"/>
                </a:moveTo>
                <a:cubicBezTo>
                  <a:pt x="234028" y="272664"/>
                  <a:pt x="246414" y="285017"/>
                  <a:pt x="246414" y="300256"/>
                </a:cubicBezTo>
                <a:cubicBezTo>
                  <a:pt x="246414" y="315495"/>
                  <a:pt x="234028" y="327848"/>
                  <a:pt x="218748" y="327848"/>
                </a:cubicBezTo>
                <a:cubicBezTo>
                  <a:pt x="203468" y="327848"/>
                  <a:pt x="191082" y="315495"/>
                  <a:pt x="191082" y="300256"/>
                </a:cubicBezTo>
                <a:cubicBezTo>
                  <a:pt x="191082" y="285017"/>
                  <a:pt x="203468" y="272664"/>
                  <a:pt x="218748" y="272664"/>
                </a:cubicBezTo>
                <a:close/>
                <a:moveTo>
                  <a:pt x="157820" y="199840"/>
                </a:moveTo>
                <a:cubicBezTo>
                  <a:pt x="156898" y="207208"/>
                  <a:pt x="155975" y="215496"/>
                  <a:pt x="154130" y="222863"/>
                </a:cubicBezTo>
                <a:cubicBezTo>
                  <a:pt x="147673" y="250491"/>
                  <a:pt x="134758" y="273514"/>
                  <a:pt x="120921" y="287328"/>
                </a:cubicBezTo>
                <a:cubicBezTo>
                  <a:pt x="121843" y="302983"/>
                  <a:pt x="124611" y="317718"/>
                  <a:pt x="128301" y="332453"/>
                </a:cubicBezTo>
                <a:cubicBezTo>
                  <a:pt x="122766" y="326006"/>
                  <a:pt x="118153" y="319560"/>
                  <a:pt x="114463" y="312193"/>
                </a:cubicBezTo>
                <a:cubicBezTo>
                  <a:pt x="114463" y="312193"/>
                  <a:pt x="113541" y="312193"/>
                  <a:pt x="113541" y="312193"/>
                </a:cubicBezTo>
                <a:cubicBezTo>
                  <a:pt x="98781" y="312193"/>
                  <a:pt x="86789" y="326006"/>
                  <a:pt x="86789" y="343504"/>
                </a:cubicBezTo>
                <a:cubicBezTo>
                  <a:pt x="86789" y="361001"/>
                  <a:pt x="98781" y="374815"/>
                  <a:pt x="113541" y="374815"/>
                </a:cubicBezTo>
                <a:cubicBezTo>
                  <a:pt x="117231" y="374815"/>
                  <a:pt x="120921" y="373894"/>
                  <a:pt x="124611" y="372052"/>
                </a:cubicBezTo>
                <a:cubicBezTo>
                  <a:pt x="149518" y="444805"/>
                  <a:pt x="219627" y="497298"/>
                  <a:pt x="301728" y="497298"/>
                </a:cubicBezTo>
                <a:cubicBezTo>
                  <a:pt x="383829" y="497298"/>
                  <a:pt x="453938" y="444805"/>
                  <a:pt x="478845" y="372973"/>
                </a:cubicBezTo>
                <a:cubicBezTo>
                  <a:pt x="481613" y="373894"/>
                  <a:pt x="485303" y="374815"/>
                  <a:pt x="488993" y="374815"/>
                </a:cubicBezTo>
                <a:cubicBezTo>
                  <a:pt x="503752" y="374815"/>
                  <a:pt x="516667" y="361001"/>
                  <a:pt x="516667" y="343504"/>
                </a:cubicBezTo>
                <a:cubicBezTo>
                  <a:pt x="516667" y="326006"/>
                  <a:pt x="504675" y="312193"/>
                  <a:pt x="489915" y="312193"/>
                </a:cubicBezTo>
                <a:cubicBezTo>
                  <a:pt x="485303" y="319560"/>
                  <a:pt x="480690" y="326006"/>
                  <a:pt x="475155" y="332453"/>
                </a:cubicBezTo>
                <a:cubicBezTo>
                  <a:pt x="479768" y="317718"/>
                  <a:pt x="481613" y="302983"/>
                  <a:pt x="482535" y="287328"/>
                </a:cubicBezTo>
                <a:cubicBezTo>
                  <a:pt x="470543" y="274435"/>
                  <a:pt x="458551" y="255095"/>
                  <a:pt x="452093" y="232072"/>
                </a:cubicBezTo>
                <a:cubicBezTo>
                  <a:pt x="438256" y="237598"/>
                  <a:pt x="424419" y="240361"/>
                  <a:pt x="409659" y="240361"/>
                </a:cubicBezTo>
                <a:cubicBezTo>
                  <a:pt x="370914" y="240361"/>
                  <a:pt x="342317" y="220100"/>
                  <a:pt x="332170" y="211812"/>
                </a:cubicBezTo>
                <a:cubicBezTo>
                  <a:pt x="331248" y="212733"/>
                  <a:pt x="330325" y="213654"/>
                  <a:pt x="330325" y="215496"/>
                </a:cubicBezTo>
                <a:cubicBezTo>
                  <a:pt x="326635" y="227468"/>
                  <a:pt x="335860" y="248649"/>
                  <a:pt x="340472" y="256937"/>
                </a:cubicBezTo>
                <a:cubicBezTo>
                  <a:pt x="341395" y="258779"/>
                  <a:pt x="341395" y="260621"/>
                  <a:pt x="339550" y="262463"/>
                </a:cubicBezTo>
                <a:cubicBezTo>
                  <a:pt x="338627" y="264305"/>
                  <a:pt x="336782" y="265226"/>
                  <a:pt x="334937" y="265226"/>
                </a:cubicBezTo>
                <a:cubicBezTo>
                  <a:pt x="235309" y="264305"/>
                  <a:pt x="183650" y="231152"/>
                  <a:pt x="157820" y="199840"/>
                </a:cubicBezTo>
                <a:close/>
                <a:moveTo>
                  <a:pt x="301728" y="0"/>
                </a:moveTo>
                <a:cubicBezTo>
                  <a:pt x="457628" y="0"/>
                  <a:pt x="584009" y="124325"/>
                  <a:pt x="584009" y="278118"/>
                </a:cubicBezTo>
                <a:cubicBezTo>
                  <a:pt x="584009" y="279039"/>
                  <a:pt x="582164" y="397838"/>
                  <a:pt x="585854" y="436517"/>
                </a:cubicBezTo>
                <a:cubicBezTo>
                  <a:pt x="586776" y="444805"/>
                  <a:pt x="589544" y="455856"/>
                  <a:pt x="593233" y="466907"/>
                </a:cubicBezTo>
                <a:cubicBezTo>
                  <a:pt x="600613" y="490851"/>
                  <a:pt x="607993" y="515716"/>
                  <a:pt x="600613" y="531372"/>
                </a:cubicBezTo>
                <a:cubicBezTo>
                  <a:pt x="594156" y="547027"/>
                  <a:pt x="562791" y="562683"/>
                  <a:pt x="548954" y="565446"/>
                </a:cubicBezTo>
                <a:cubicBezTo>
                  <a:pt x="512055" y="572813"/>
                  <a:pt x="463163" y="550711"/>
                  <a:pt x="407814" y="532293"/>
                </a:cubicBezTo>
                <a:cubicBezTo>
                  <a:pt x="377372" y="541502"/>
                  <a:pt x="342317" y="547027"/>
                  <a:pt x="302650" y="547027"/>
                </a:cubicBezTo>
                <a:cubicBezTo>
                  <a:pt x="268519" y="547027"/>
                  <a:pt x="236232" y="539660"/>
                  <a:pt x="206712" y="526767"/>
                </a:cubicBezTo>
                <a:cubicBezTo>
                  <a:pt x="145828" y="546107"/>
                  <a:pt x="92324" y="573734"/>
                  <a:pt x="53579" y="565446"/>
                </a:cubicBezTo>
                <a:cubicBezTo>
                  <a:pt x="39742" y="562683"/>
                  <a:pt x="8378" y="547027"/>
                  <a:pt x="1920" y="531372"/>
                </a:cubicBezTo>
                <a:cubicBezTo>
                  <a:pt x="-3615" y="515716"/>
                  <a:pt x="3765" y="491772"/>
                  <a:pt x="12068" y="468749"/>
                </a:cubicBezTo>
                <a:cubicBezTo>
                  <a:pt x="15757" y="456777"/>
                  <a:pt x="19447" y="445726"/>
                  <a:pt x="20370" y="437438"/>
                </a:cubicBezTo>
                <a:cubicBezTo>
                  <a:pt x="24060" y="398759"/>
                  <a:pt x="20370" y="279039"/>
                  <a:pt x="20370" y="278118"/>
                </a:cubicBezTo>
                <a:cubicBezTo>
                  <a:pt x="20370" y="124325"/>
                  <a:pt x="146750" y="0"/>
                  <a:pt x="30172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7" name="teenager-boy-with-tie_56941"/>
          <p:cNvSpPr>
            <a:spLocks noChangeAspect="1"/>
          </p:cNvSpPr>
          <p:nvPr/>
        </p:nvSpPr>
        <p:spPr bwMode="auto">
          <a:xfrm>
            <a:off x="3102754" y="3635871"/>
            <a:ext cx="423245" cy="546631"/>
          </a:xfrm>
          <a:custGeom>
            <a:avLst/>
            <a:gdLst>
              <a:gd name="connsiteX0" fmla="*/ 110284 w 470318"/>
              <a:gd name="connsiteY0" fmla="*/ 442939 h 607427"/>
              <a:gd name="connsiteX1" fmla="*/ 153047 w 470318"/>
              <a:gd name="connsiteY1" fmla="*/ 442939 h 607427"/>
              <a:gd name="connsiteX2" fmla="*/ 153236 w 470318"/>
              <a:gd name="connsiteY2" fmla="*/ 442939 h 607427"/>
              <a:gd name="connsiteX3" fmla="*/ 153707 w 470318"/>
              <a:gd name="connsiteY3" fmla="*/ 442939 h 607427"/>
              <a:gd name="connsiteX4" fmla="*/ 162184 w 470318"/>
              <a:gd name="connsiteY4" fmla="*/ 448582 h 607427"/>
              <a:gd name="connsiteX5" fmla="*/ 162561 w 470318"/>
              <a:gd name="connsiteY5" fmla="*/ 449240 h 607427"/>
              <a:gd name="connsiteX6" fmla="*/ 212670 w 470318"/>
              <a:gd name="connsiteY6" fmla="*/ 563883 h 607427"/>
              <a:gd name="connsiteX7" fmla="*/ 215685 w 470318"/>
              <a:gd name="connsiteY7" fmla="*/ 517142 h 607427"/>
              <a:gd name="connsiteX8" fmla="*/ 192325 w 470318"/>
              <a:gd name="connsiteY8" fmla="*/ 468332 h 607427"/>
              <a:gd name="connsiteX9" fmla="*/ 201933 w 470318"/>
              <a:gd name="connsiteY9" fmla="*/ 450557 h 607427"/>
              <a:gd name="connsiteX10" fmla="*/ 232262 w 470318"/>
              <a:gd name="connsiteY10" fmla="*/ 450557 h 607427"/>
              <a:gd name="connsiteX11" fmla="*/ 234523 w 470318"/>
              <a:gd name="connsiteY11" fmla="*/ 450557 h 607427"/>
              <a:gd name="connsiteX12" fmla="*/ 234711 w 470318"/>
              <a:gd name="connsiteY12" fmla="*/ 450557 h 607427"/>
              <a:gd name="connsiteX13" fmla="*/ 234805 w 470318"/>
              <a:gd name="connsiteY13" fmla="*/ 450557 h 607427"/>
              <a:gd name="connsiteX14" fmla="*/ 234994 w 470318"/>
              <a:gd name="connsiteY14" fmla="*/ 450557 h 607427"/>
              <a:gd name="connsiteX15" fmla="*/ 235276 w 470318"/>
              <a:gd name="connsiteY15" fmla="*/ 450557 h 607427"/>
              <a:gd name="connsiteX16" fmla="*/ 235371 w 470318"/>
              <a:gd name="connsiteY16" fmla="*/ 450557 h 607427"/>
              <a:gd name="connsiteX17" fmla="*/ 235465 w 470318"/>
              <a:gd name="connsiteY17" fmla="*/ 450557 h 607427"/>
              <a:gd name="connsiteX18" fmla="*/ 235653 w 470318"/>
              <a:gd name="connsiteY18" fmla="*/ 450557 h 607427"/>
              <a:gd name="connsiteX19" fmla="*/ 235747 w 470318"/>
              <a:gd name="connsiteY19" fmla="*/ 450557 h 607427"/>
              <a:gd name="connsiteX20" fmla="*/ 237914 w 470318"/>
              <a:gd name="connsiteY20" fmla="*/ 450557 h 607427"/>
              <a:gd name="connsiteX21" fmla="*/ 268243 w 470318"/>
              <a:gd name="connsiteY21" fmla="*/ 450557 h 607427"/>
              <a:gd name="connsiteX22" fmla="*/ 277945 w 470318"/>
              <a:gd name="connsiteY22" fmla="*/ 468332 h 607427"/>
              <a:gd name="connsiteX23" fmla="*/ 254491 w 470318"/>
              <a:gd name="connsiteY23" fmla="*/ 517142 h 607427"/>
              <a:gd name="connsiteX24" fmla="*/ 257506 w 470318"/>
              <a:gd name="connsiteY24" fmla="*/ 563883 h 607427"/>
              <a:gd name="connsiteX25" fmla="*/ 307710 w 470318"/>
              <a:gd name="connsiteY25" fmla="*/ 449240 h 607427"/>
              <a:gd name="connsiteX26" fmla="*/ 307992 w 470318"/>
              <a:gd name="connsiteY26" fmla="*/ 448582 h 607427"/>
              <a:gd name="connsiteX27" fmla="*/ 316564 w 470318"/>
              <a:gd name="connsiteY27" fmla="*/ 442939 h 607427"/>
              <a:gd name="connsiteX28" fmla="*/ 316940 w 470318"/>
              <a:gd name="connsiteY28" fmla="*/ 442939 h 607427"/>
              <a:gd name="connsiteX29" fmla="*/ 317129 w 470318"/>
              <a:gd name="connsiteY29" fmla="*/ 442939 h 607427"/>
              <a:gd name="connsiteX30" fmla="*/ 359892 w 470318"/>
              <a:gd name="connsiteY30" fmla="*/ 442939 h 607427"/>
              <a:gd name="connsiteX31" fmla="*/ 458039 w 470318"/>
              <a:gd name="connsiteY31" fmla="*/ 529650 h 607427"/>
              <a:gd name="connsiteX32" fmla="*/ 458039 w 470318"/>
              <a:gd name="connsiteY32" fmla="*/ 607427 h 607427"/>
              <a:gd name="connsiteX33" fmla="*/ 238573 w 470318"/>
              <a:gd name="connsiteY33" fmla="*/ 607427 h 607427"/>
              <a:gd name="connsiteX34" fmla="*/ 235747 w 470318"/>
              <a:gd name="connsiteY34" fmla="*/ 607427 h 607427"/>
              <a:gd name="connsiteX35" fmla="*/ 235653 w 470318"/>
              <a:gd name="connsiteY35" fmla="*/ 607427 h 607427"/>
              <a:gd name="connsiteX36" fmla="*/ 235465 w 470318"/>
              <a:gd name="connsiteY36" fmla="*/ 607427 h 607427"/>
              <a:gd name="connsiteX37" fmla="*/ 235371 w 470318"/>
              <a:gd name="connsiteY37" fmla="*/ 607427 h 607427"/>
              <a:gd name="connsiteX38" fmla="*/ 235276 w 470318"/>
              <a:gd name="connsiteY38" fmla="*/ 607427 h 607427"/>
              <a:gd name="connsiteX39" fmla="*/ 234994 w 470318"/>
              <a:gd name="connsiteY39" fmla="*/ 607427 h 607427"/>
              <a:gd name="connsiteX40" fmla="*/ 234805 w 470318"/>
              <a:gd name="connsiteY40" fmla="*/ 607427 h 607427"/>
              <a:gd name="connsiteX41" fmla="*/ 234711 w 470318"/>
              <a:gd name="connsiteY41" fmla="*/ 607427 h 607427"/>
              <a:gd name="connsiteX42" fmla="*/ 234523 w 470318"/>
              <a:gd name="connsiteY42" fmla="*/ 607427 h 607427"/>
              <a:gd name="connsiteX43" fmla="*/ 231697 w 470318"/>
              <a:gd name="connsiteY43" fmla="*/ 607427 h 607427"/>
              <a:gd name="connsiteX44" fmla="*/ 12137 w 470318"/>
              <a:gd name="connsiteY44" fmla="*/ 607427 h 607427"/>
              <a:gd name="connsiteX45" fmla="*/ 12137 w 470318"/>
              <a:gd name="connsiteY45" fmla="*/ 529650 h 607427"/>
              <a:gd name="connsiteX46" fmla="*/ 110284 w 470318"/>
              <a:gd name="connsiteY46" fmla="*/ 442939 h 607427"/>
              <a:gd name="connsiteX47" fmla="*/ 297927 w 470318"/>
              <a:gd name="connsiteY47" fmla="*/ 229801 h 607427"/>
              <a:gd name="connsiteX48" fmla="*/ 282373 w 470318"/>
              <a:gd name="connsiteY48" fmla="*/ 245414 h 607427"/>
              <a:gd name="connsiteX49" fmla="*/ 297927 w 470318"/>
              <a:gd name="connsiteY49" fmla="*/ 261026 h 607427"/>
              <a:gd name="connsiteX50" fmla="*/ 313576 w 470318"/>
              <a:gd name="connsiteY50" fmla="*/ 245414 h 607427"/>
              <a:gd name="connsiteX51" fmla="*/ 297927 w 470318"/>
              <a:gd name="connsiteY51" fmla="*/ 229801 h 607427"/>
              <a:gd name="connsiteX52" fmla="*/ 172349 w 470318"/>
              <a:gd name="connsiteY52" fmla="*/ 229801 h 607427"/>
              <a:gd name="connsiteX53" fmla="*/ 156719 w 470318"/>
              <a:gd name="connsiteY53" fmla="*/ 245414 h 607427"/>
              <a:gd name="connsiteX54" fmla="*/ 172349 w 470318"/>
              <a:gd name="connsiteY54" fmla="*/ 261026 h 607427"/>
              <a:gd name="connsiteX55" fmla="*/ 187885 w 470318"/>
              <a:gd name="connsiteY55" fmla="*/ 245414 h 607427"/>
              <a:gd name="connsiteX56" fmla="*/ 172349 w 470318"/>
              <a:gd name="connsiteY56" fmla="*/ 229801 h 607427"/>
              <a:gd name="connsiteX57" fmla="*/ 304149 w 470318"/>
              <a:gd name="connsiteY57" fmla="*/ 211273 h 607427"/>
              <a:gd name="connsiteX58" fmla="*/ 334692 w 470318"/>
              <a:gd name="connsiteY58" fmla="*/ 241651 h 607427"/>
              <a:gd name="connsiteX59" fmla="*/ 304149 w 470318"/>
              <a:gd name="connsiteY59" fmla="*/ 272030 h 607427"/>
              <a:gd name="connsiteX60" fmla="*/ 273794 w 470318"/>
              <a:gd name="connsiteY60" fmla="*/ 241651 h 607427"/>
              <a:gd name="connsiteX61" fmla="*/ 304149 w 470318"/>
              <a:gd name="connsiteY61" fmla="*/ 211273 h 607427"/>
              <a:gd name="connsiteX62" fmla="*/ 166041 w 470318"/>
              <a:gd name="connsiteY62" fmla="*/ 211273 h 607427"/>
              <a:gd name="connsiteX63" fmla="*/ 196454 w 470318"/>
              <a:gd name="connsiteY63" fmla="*/ 241651 h 607427"/>
              <a:gd name="connsiteX64" fmla="*/ 166041 w 470318"/>
              <a:gd name="connsiteY64" fmla="*/ 272030 h 607427"/>
              <a:gd name="connsiteX65" fmla="*/ 135627 w 470318"/>
              <a:gd name="connsiteY65" fmla="*/ 241651 h 607427"/>
              <a:gd name="connsiteX66" fmla="*/ 166041 w 470318"/>
              <a:gd name="connsiteY66" fmla="*/ 211273 h 607427"/>
              <a:gd name="connsiteX67" fmla="*/ 172919 w 470318"/>
              <a:gd name="connsiteY67" fmla="*/ 114819 h 607427"/>
              <a:gd name="connsiteX68" fmla="*/ 151937 w 470318"/>
              <a:gd name="connsiteY68" fmla="*/ 124731 h 607427"/>
              <a:gd name="connsiteX69" fmla="*/ 86754 w 470318"/>
              <a:gd name="connsiteY69" fmla="*/ 171388 h 607427"/>
              <a:gd name="connsiteX70" fmla="*/ 77805 w 470318"/>
              <a:gd name="connsiteY70" fmla="*/ 216822 h 607427"/>
              <a:gd name="connsiteX71" fmla="*/ 69234 w 470318"/>
              <a:gd name="connsiteY71" fmla="*/ 225005 h 607427"/>
              <a:gd name="connsiteX72" fmla="*/ 63770 w 470318"/>
              <a:gd name="connsiteY72" fmla="*/ 222936 h 607427"/>
              <a:gd name="connsiteX73" fmla="*/ 51054 w 470318"/>
              <a:gd name="connsiteY73" fmla="*/ 185310 h 607427"/>
              <a:gd name="connsiteX74" fmla="*/ 27222 w 470318"/>
              <a:gd name="connsiteY74" fmla="*/ 230837 h 607427"/>
              <a:gd name="connsiteX75" fmla="*/ 58590 w 470318"/>
              <a:gd name="connsiteY75" fmla="*/ 271944 h 607427"/>
              <a:gd name="connsiteX76" fmla="*/ 60568 w 470318"/>
              <a:gd name="connsiteY76" fmla="*/ 271850 h 607427"/>
              <a:gd name="connsiteX77" fmla="*/ 70176 w 470318"/>
              <a:gd name="connsiteY77" fmla="*/ 271098 h 607427"/>
              <a:gd name="connsiteX78" fmla="*/ 74320 w 470318"/>
              <a:gd name="connsiteY78" fmla="*/ 279093 h 607427"/>
              <a:gd name="connsiteX79" fmla="*/ 236431 w 470318"/>
              <a:gd name="connsiteY79" fmla="*/ 386046 h 607427"/>
              <a:gd name="connsiteX80" fmla="*/ 398447 w 470318"/>
              <a:gd name="connsiteY80" fmla="*/ 279093 h 607427"/>
              <a:gd name="connsiteX81" fmla="*/ 402591 w 470318"/>
              <a:gd name="connsiteY81" fmla="*/ 271004 h 607427"/>
              <a:gd name="connsiteX82" fmla="*/ 411728 w 470318"/>
              <a:gd name="connsiteY82" fmla="*/ 271756 h 607427"/>
              <a:gd name="connsiteX83" fmla="*/ 414648 w 470318"/>
              <a:gd name="connsiteY83" fmla="*/ 271944 h 607427"/>
              <a:gd name="connsiteX84" fmla="*/ 443095 w 470318"/>
              <a:gd name="connsiteY84" fmla="*/ 230837 h 607427"/>
              <a:gd name="connsiteX85" fmla="*/ 420018 w 470318"/>
              <a:gd name="connsiteY85" fmla="*/ 184651 h 607427"/>
              <a:gd name="connsiteX86" fmla="*/ 418322 w 470318"/>
              <a:gd name="connsiteY86" fmla="*/ 184651 h 607427"/>
              <a:gd name="connsiteX87" fmla="*/ 399106 w 470318"/>
              <a:gd name="connsiteY87" fmla="*/ 229050 h 607427"/>
              <a:gd name="connsiteX88" fmla="*/ 371695 w 470318"/>
              <a:gd name="connsiteY88" fmla="*/ 186250 h 607427"/>
              <a:gd name="connsiteX89" fmla="*/ 189521 w 470318"/>
              <a:gd name="connsiteY89" fmla="*/ 122474 h 607427"/>
              <a:gd name="connsiteX90" fmla="*/ 172919 w 470318"/>
              <a:gd name="connsiteY90" fmla="*/ 114819 h 607427"/>
              <a:gd name="connsiteX91" fmla="*/ 233322 w 470318"/>
              <a:gd name="connsiteY91" fmla="*/ 0 h 607427"/>
              <a:gd name="connsiteX92" fmla="*/ 364819 w 470318"/>
              <a:gd name="connsiteY92" fmla="*/ 50984 h 607427"/>
              <a:gd name="connsiteX93" fmla="*/ 434712 w 470318"/>
              <a:gd name="connsiteY93" fmla="*/ 160947 h 607427"/>
              <a:gd name="connsiteX94" fmla="*/ 470318 w 470318"/>
              <a:gd name="connsiteY94" fmla="*/ 230837 h 607427"/>
              <a:gd name="connsiteX95" fmla="*/ 418605 w 470318"/>
              <a:gd name="connsiteY95" fmla="*/ 299035 h 607427"/>
              <a:gd name="connsiteX96" fmla="*/ 347675 w 470318"/>
              <a:gd name="connsiteY96" fmla="*/ 376357 h 607427"/>
              <a:gd name="connsiteX97" fmla="*/ 236431 w 470318"/>
              <a:gd name="connsiteY97" fmla="*/ 413231 h 607427"/>
              <a:gd name="connsiteX98" fmla="*/ 125186 w 470318"/>
              <a:gd name="connsiteY98" fmla="*/ 376357 h 607427"/>
              <a:gd name="connsiteX99" fmla="*/ 54162 w 470318"/>
              <a:gd name="connsiteY99" fmla="*/ 299035 h 607427"/>
              <a:gd name="connsiteX100" fmla="*/ 14224 w 470318"/>
              <a:gd name="connsiteY100" fmla="*/ 279187 h 607427"/>
              <a:gd name="connsiteX101" fmla="*/ 0 w 470318"/>
              <a:gd name="connsiteY101" fmla="*/ 230837 h 607427"/>
              <a:gd name="connsiteX102" fmla="*/ 37961 w 470318"/>
              <a:gd name="connsiteY102" fmla="*/ 161135 h 607427"/>
              <a:gd name="connsiteX103" fmla="*/ 104651 w 470318"/>
              <a:gd name="connsiteY103" fmla="*/ 51266 h 607427"/>
              <a:gd name="connsiteX104" fmla="*/ 233322 w 470318"/>
              <a:gd name="connsiteY104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0318" h="607427">
                <a:moveTo>
                  <a:pt x="110284" y="442939"/>
                </a:moveTo>
                <a:lnTo>
                  <a:pt x="153047" y="442939"/>
                </a:lnTo>
                <a:cubicBezTo>
                  <a:pt x="153141" y="442939"/>
                  <a:pt x="153236" y="442939"/>
                  <a:pt x="153236" y="442939"/>
                </a:cubicBezTo>
                <a:cubicBezTo>
                  <a:pt x="153424" y="442939"/>
                  <a:pt x="153518" y="442939"/>
                  <a:pt x="153707" y="442939"/>
                </a:cubicBezTo>
                <a:cubicBezTo>
                  <a:pt x="157569" y="442939"/>
                  <a:pt x="160771" y="445290"/>
                  <a:pt x="162184" y="448582"/>
                </a:cubicBezTo>
                <a:cubicBezTo>
                  <a:pt x="162372" y="448864"/>
                  <a:pt x="162466" y="449052"/>
                  <a:pt x="162561" y="449240"/>
                </a:cubicBezTo>
                <a:cubicBezTo>
                  <a:pt x="172545" y="476326"/>
                  <a:pt x="194586" y="533130"/>
                  <a:pt x="212670" y="563883"/>
                </a:cubicBezTo>
                <a:lnTo>
                  <a:pt x="215685" y="517142"/>
                </a:lnTo>
                <a:cubicBezTo>
                  <a:pt x="215685" y="517142"/>
                  <a:pt x="194586" y="472470"/>
                  <a:pt x="192325" y="468332"/>
                </a:cubicBezTo>
                <a:cubicBezTo>
                  <a:pt x="186862" y="458739"/>
                  <a:pt x="191760" y="450557"/>
                  <a:pt x="201933" y="450557"/>
                </a:cubicBezTo>
                <a:lnTo>
                  <a:pt x="232262" y="450557"/>
                </a:lnTo>
                <a:lnTo>
                  <a:pt x="234523" y="450557"/>
                </a:lnTo>
                <a:lnTo>
                  <a:pt x="234711" y="450557"/>
                </a:lnTo>
                <a:lnTo>
                  <a:pt x="234805" y="450557"/>
                </a:lnTo>
                <a:lnTo>
                  <a:pt x="234994" y="450557"/>
                </a:lnTo>
                <a:lnTo>
                  <a:pt x="235276" y="450557"/>
                </a:lnTo>
                <a:lnTo>
                  <a:pt x="235371" y="450557"/>
                </a:lnTo>
                <a:lnTo>
                  <a:pt x="235465" y="450557"/>
                </a:lnTo>
                <a:lnTo>
                  <a:pt x="235653" y="450557"/>
                </a:lnTo>
                <a:lnTo>
                  <a:pt x="235747" y="450557"/>
                </a:lnTo>
                <a:lnTo>
                  <a:pt x="237914" y="450557"/>
                </a:lnTo>
                <a:lnTo>
                  <a:pt x="268243" y="450557"/>
                </a:lnTo>
                <a:cubicBezTo>
                  <a:pt x="278416" y="450557"/>
                  <a:pt x="283314" y="458739"/>
                  <a:pt x="277945" y="468332"/>
                </a:cubicBezTo>
                <a:cubicBezTo>
                  <a:pt x="275590" y="472470"/>
                  <a:pt x="254491" y="517142"/>
                  <a:pt x="254491" y="517142"/>
                </a:cubicBezTo>
                <a:lnTo>
                  <a:pt x="257506" y="563883"/>
                </a:lnTo>
                <a:cubicBezTo>
                  <a:pt x="275590" y="533130"/>
                  <a:pt x="297631" y="476326"/>
                  <a:pt x="307710" y="449240"/>
                </a:cubicBezTo>
                <a:cubicBezTo>
                  <a:pt x="307804" y="449052"/>
                  <a:pt x="307898" y="448864"/>
                  <a:pt x="307992" y="448582"/>
                </a:cubicBezTo>
                <a:cubicBezTo>
                  <a:pt x="309405" y="445290"/>
                  <a:pt x="312702" y="442939"/>
                  <a:pt x="316564" y="442939"/>
                </a:cubicBezTo>
                <a:cubicBezTo>
                  <a:pt x="316658" y="442939"/>
                  <a:pt x="316846" y="442939"/>
                  <a:pt x="316940" y="442939"/>
                </a:cubicBezTo>
                <a:cubicBezTo>
                  <a:pt x="317035" y="442939"/>
                  <a:pt x="317035" y="442939"/>
                  <a:pt x="317129" y="442939"/>
                </a:cubicBezTo>
                <a:lnTo>
                  <a:pt x="359892" y="442939"/>
                </a:lnTo>
                <a:cubicBezTo>
                  <a:pt x="401901" y="442939"/>
                  <a:pt x="458039" y="481028"/>
                  <a:pt x="458039" y="529650"/>
                </a:cubicBezTo>
                <a:lnTo>
                  <a:pt x="458039" y="607427"/>
                </a:lnTo>
                <a:lnTo>
                  <a:pt x="238573" y="607427"/>
                </a:lnTo>
                <a:lnTo>
                  <a:pt x="235747" y="607427"/>
                </a:lnTo>
                <a:lnTo>
                  <a:pt x="235653" y="607427"/>
                </a:lnTo>
                <a:lnTo>
                  <a:pt x="235465" y="607427"/>
                </a:lnTo>
                <a:lnTo>
                  <a:pt x="235371" y="607427"/>
                </a:lnTo>
                <a:lnTo>
                  <a:pt x="235276" y="607427"/>
                </a:lnTo>
                <a:lnTo>
                  <a:pt x="234994" y="607427"/>
                </a:lnTo>
                <a:lnTo>
                  <a:pt x="234805" y="607427"/>
                </a:lnTo>
                <a:lnTo>
                  <a:pt x="234711" y="607427"/>
                </a:lnTo>
                <a:lnTo>
                  <a:pt x="234523" y="607427"/>
                </a:lnTo>
                <a:lnTo>
                  <a:pt x="231697" y="607427"/>
                </a:lnTo>
                <a:lnTo>
                  <a:pt x="12137" y="607427"/>
                </a:lnTo>
                <a:lnTo>
                  <a:pt x="12137" y="529650"/>
                </a:lnTo>
                <a:cubicBezTo>
                  <a:pt x="12137" y="481028"/>
                  <a:pt x="68369" y="442939"/>
                  <a:pt x="110284" y="442939"/>
                </a:cubicBezTo>
                <a:close/>
                <a:moveTo>
                  <a:pt x="297927" y="229801"/>
                </a:moveTo>
                <a:cubicBezTo>
                  <a:pt x="289348" y="229801"/>
                  <a:pt x="282373" y="236761"/>
                  <a:pt x="282373" y="245414"/>
                </a:cubicBezTo>
                <a:cubicBezTo>
                  <a:pt x="282373" y="254066"/>
                  <a:pt x="289348" y="261026"/>
                  <a:pt x="297927" y="261026"/>
                </a:cubicBezTo>
                <a:cubicBezTo>
                  <a:pt x="306600" y="261026"/>
                  <a:pt x="313576" y="254066"/>
                  <a:pt x="313576" y="245414"/>
                </a:cubicBezTo>
                <a:cubicBezTo>
                  <a:pt x="313576" y="236761"/>
                  <a:pt x="306600" y="229801"/>
                  <a:pt x="297927" y="229801"/>
                </a:cubicBezTo>
                <a:close/>
                <a:moveTo>
                  <a:pt x="172349" y="229801"/>
                </a:moveTo>
                <a:cubicBezTo>
                  <a:pt x="163687" y="229801"/>
                  <a:pt x="156719" y="236761"/>
                  <a:pt x="156719" y="245414"/>
                </a:cubicBezTo>
                <a:cubicBezTo>
                  <a:pt x="156719" y="254066"/>
                  <a:pt x="163687" y="261026"/>
                  <a:pt x="172349" y="261026"/>
                </a:cubicBezTo>
                <a:cubicBezTo>
                  <a:pt x="180918" y="261026"/>
                  <a:pt x="187885" y="254066"/>
                  <a:pt x="187885" y="245414"/>
                </a:cubicBezTo>
                <a:cubicBezTo>
                  <a:pt x="187885" y="236761"/>
                  <a:pt x="180918" y="229801"/>
                  <a:pt x="172349" y="229801"/>
                </a:cubicBezTo>
                <a:close/>
                <a:moveTo>
                  <a:pt x="304149" y="211273"/>
                </a:moveTo>
                <a:cubicBezTo>
                  <a:pt x="321023" y="211273"/>
                  <a:pt x="334692" y="224816"/>
                  <a:pt x="334692" y="241651"/>
                </a:cubicBezTo>
                <a:cubicBezTo>
                  <a:pt x="334692" y="258393"/>
                  <a:pt x="321023" y="272030"/>
                  <a:pt x="304149" y="272030"/>
                </a:cubicBezTo>
                <a:cubicBezTo>
                  <a:pt x="287369" y="272030"/>
                  <a:pt x="273794" y="258393"/>
                  <a:pt x="273794" y="241651"/>
                </a:cubicBezTo>
                <a:cubicBezTo>
                  <a:pt x="273794" y="224816"/>
                  <a:pt x="287369" y="211273"/>
                  <a:pt x="304149" y="211273"/>
                </a:cubicBezTo>
                <a:close/>
                <a:moveTo>
                  <a:pt x="166041" y="211273"/>
                </a:moveTo>
                <a:cubicBezTo>
                  <a:pt x="182801" y="211273"/>
                  <a:pt x="196454" y="224816"/>
                  <a:pt x="196454" y="241651"/>
                </a:cubicBezTo>
                <a:cubicBezTo>
                  <a:pt x="196454" y="258487"/>
                  <a:pt x="182801" y="272030"/>
                  <a:pt x="166041" y="272030"/>
                </a:cubicBezTo>
                <a:cubicBezTo>
                  <a:pt x="149280" y="272030"/>
                  <a:pt x="135627" y="258393"/>
                  <a:pt x="135627" y="241651"/>
                </a:cubicBezTo>
                <a:cubicBezTo>
                  <a:pt x="135627" y="224816"/>
                  <a:pt x="149280" y="211273"/>
                  <a:pt x="166041" y="211273"/>
                </a:cubicBezTo>
                <a:close/>
                <a:moveTo>
                  <a:pt x="172919" y="114819"/>
                </a:moveTo>
                <a:cubicBezTo>
                  <a:pt x="166914" y="114572"/>
                  <a:pt x="160179" y="117253"/>
                  <a:pt x="151937" y="124731"/>
                </a:cubicBezTo>
                <a:cubicBezTo>
                  <a:pt x="128294" y="146178"/>
                  <a:pt x="104745" y="162169"/>
                  <a:pt x="86754" y="171388"/>
                </a:cubicBezTo>
                <a:cubicBezTo>
                  <a:pt x="76110" y="180230"/>
                  <a:pt x="78088" y="203652"/>
                  <a:pt x="77805" y="216822"/>
                </a:cubicBezTo>
                <a:cubicBezTo>
                  <a:pt x="77617" y="221431"/>
                  <a:pt x="73849" y="225005"/>
                  <a:pt x="69234" y="225005"/>
                </a:cubicBezTo>
                <a:cubicBezTo>
                  <a:pt x="67161" y="225005"/>
                  <a:pt x="65183" y="224253"/>
                  <a:pt x="63770" y="222936"/>
                </a:cubicBezTo>
                <a:cubicBezTo>
                  <a:pt x="54916" y="216257"/>
                  <a:pt x="52278" y="193587"/>
                  <a:pt x="51054" y="185310"/>
                </a:cubicBezTo>
                <a:cubicBezTo>
                  <a:pt x="29012" y="192553"/>
                  <a:pt x="27222" y="221807"/>
                  <a:pt x="27222" y="230837"/>
                </a:cubicBezTo>
                <a:cubicBezTo>
                  <a:pt x="27222" y="258117"/>
                  <a:pt x="37772" y="271944"/>
                  <a:pt x="58590" y="271944"/>
                </a:cubicBezTo>
                <a:cubicBezTo>
                  <a:pt x="59061" y="271944"/>
                  <a:pt x="59814" y="271944"/>
                  <a:pt x="60568" y="271850"/>
                </a:cubicBezTo>
                <a:lnTo>
                  <a:pt x="70176" y="271098"/>
                </a:lnTo>
                <a:lnTo>
                  <a:pt x="74320" y="279093"/>
                </a:lnTo>
                <a:cubicBezTo>
                  <a:pt x="100978" y="330641"/>
                  <a:pt x="162958" y="386046"/>
                  <a:pt x="236431" y="386046"/>
                </a:cubicBezTo>
                <a:cubicBezTo>
                  <a:pt x="309809" y="386046"/>
                  <a:pt x="371884" y="330641"/>
                  <a:pt x="398447" y="279093"/>
                </a:cubicBezTo>
                <a:lnTo>
                  <a:pt x="402591" y="271004"/>
                </a:lnTo>
                <a:lnTo>
                  <a:pt x="411728" y="271756"/>
                </a:lnTo>
                <a:cubicBezTo>
                  <a:pt x="412859" y="271850"/>
                  <a:pt x="413895" y="271944"/>
                  <a:pt x="414648" y="271944"/>
                </a:cubicBezTo>
                <a:cubicBezTo>
                  <a:pt x="423880" y="271944"/>
                  <a:pt x="443095" y="271944"/>
                  <a:pt x="443095" y="230837"/>
                </a:cubicBezTo>
                <a:cubicBezTo>
                  <a:pt x="443095" y="212306"/>
                  <a:pt x="439045" y="189260"/>
                  <a:pt x="420018" y="184651"/>
                </a:cubicBezTo>
                <a:lnTo>
                  <a:pt x="418322" y="184651"/>
                </a:lnTo>
                <a:cubicBezTo>
                  <a:pt x="418322" y="184651"/>
                  <a:pt x="413518" y="226793"/>
                  <a:pt x="399106" y="229050"/>
                </a:cubicBezTo>
                <a:cubicBezTo>
                  <a:pt x="384789" y="231308"/>
                  <a:pt x="401932" y="192553"/>
                  <a:pt x="371695" y="186250"/>
                </a:cubicBezTo>
                <a:cubicBezTo>
                  <a:pt x="330720" y="177596"/>
                  <a:pt x="251596" y="171482"/>
                  <a:pt x="189521" y="122474"/>
                </a:cubicBezTo>
                <a:cubicBezTo>
                  <a:pt x="184199" y="118241"/>
                  <a:pt x="178924" y="115066"/>
                  <a:pt x="172919" y="114819"/>
                </a:cubicBezTo>
                <a:close/>
                <a:moveTo>
                  <a:pt x="233322" y="0"/>
                </a:moveTo>
                <a:cubicBezTo>
                  <a:pt x="279949" y="0"/>
                  <a:pt x="326670" y="18155"/>
                  <a:pt x="364819" y="50984"/>
                </a:cubicBezTo>
                <a:cubicBezTo>
                  <a:pt x="399295" y="80708"/>
                  <a:pt x="423880" y="119464"/>
                  <a:pt x="434712" y="160947"/>
                </a:cubicBezTo>
                <a:cubicBezTo>
                  <a:pt x="457696" y="170541"/>
                  <a:pt x="470318" y="194998"/>
                  <a:pt x="470318" y="230837"/>
                </a:cubicBezTo>
                <a:cubicBezTo>
                  <a:pt x="470318" y="286713"/>
                  <a:pt x="439516" y="297906"/>
                  <a:pt x="418605" y="299035"/>
                </a:cubicBezTo>
                <a:cubicBezTo>
                  <a:pt x="401555" y="329042"/>
                  <a:pt x="376593" y="356227"/>
                  <a:pt x="347675" y="376357"/>
                </a:cubicBezTo>
                <a:cubicBezTo>
                  <a:pt x="312917" y="400532"/>
                  <a:pt x="274391" y="413231"/>
                  <a:pt x="236431" y="413231"/>
                </a:cubicBezTo>
                <a:cubicBezTo>
                  <a:pt x="198376" y="413231"/>
                  <a:pt x="159850" y="400532"/>
                  <a:pt x="125186" y="376357"/>
                </a:cubicBezTo>
                <a:cubicBezTo>
                  <a:pt x="96174" y="356227"/>
                  <a:pt x="71212" y="329042"/>
                  <a:pt x="54162" y="299035"/>
                </a:cubicBezTo>
                <a:cubicBezTo>
                  <a:pt x="37490" y="298000"/>
                  <a:pt x="23737" y="291228"/>
                  <a:pt x="14224" y="279187"/>
                </a:cubicBezTo>
                <a:cubicBezTo>
                  <a:pt x="4804" y="267241"/>
                  <a:pt x="0" y="250968"/>
                  <a:pt x="0" y="230837"/>
                </a:cubicBezTo>
                <a:cubicBezTo>
                  <a:pt x="0" y="197162"/>
                  <a:pt x="14318" y="171294"/>
                  <a:pt x="37961" y="161135"/>
                </a:cubicBezTo>
                <a:cubicBezTo>
                  <a:pt x="48699" y="119369"/>
                  <a:pt x="72154" y="80520"/>
                  <a:pt x="104651" y="51266"/>
                </a:cubicBezTo>
                <a:cubicBezTo>
                  <a:pt x="141199" y="18249"/>
                  <a:pt x="186978" y="0"/>
                  <a:pt x="233322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" name="teenager-boy-with-tie_56941"/>
          <p:cNvSpPr>
            <a:spLocks noChangeAspect="1"/>
          </p:cNvSpPr>
          <p:nvPr/>
        </p:nvSpPr>
        <p:spPr bwMode="auto">
          <a:xfrm>
            <a:off x="10489067" y="3630383"/>
            <a:ext cx="423245" cy="546631"/>
          </a:xfrm>
          <a:custGeom>
            <a:avLst/>
            <a:gdLst>
              <a:gd name="connsiteX0" fmla="*/ 110284 w 470318"/>
              <a:gd name="connsiteY0" fmla="*/ 442939 h 607427"/>
              <a:gd name="connsiteX1" fmla="*/ 153047 w 470318"/>
              <a:gd name="connsiteY1" fmla="*/ 442939 h 607427"/>
              <a:gd name="connsiteX2" fmla="*/ 153236 w 470318"/>
              <a:gd name="connsiteY2" fmla="*/ 442939 h 607427"/>
              <a:gd name="connsiteX3" fmla="*/ 153707 w 470318"/>
              <a:gd name="connsiteY3" fmla="*/ 442939 h 607427"/>
              <a:gd name="connsiteX4" fmla="*/ 162184 w 470318"/>
              <a:gd name="connsiteY4" fmla="*/ 448582 h 607427"/>
              <a:gd name="connsiteX5" fmla="*/ 162561 w 470318"/>
              <a:gd name="connsiteY5" fmla="*/ 449240 h 607427"/>
              <a:gd name="connsiteX6" fmla="*/ 212670 w 470318"/>
              <a:gd name="connsiteY6" fmla="*/ 563883 h 607427"/>
              <a:gd name="connsiteX7" fmla="*/ 215685 w 470318"/>
              <a:gd name="connsiteY7" fmla="*/ 517142 h 607427"/>
              <a:gd name="connsiteX8" fmla="*/ 192325 w 470318"/>
              <a:gd name="connsiteY8" fmla="*/ 468332 h 607427"/>
              <a:gd name="connsiteX9" fmla="*/ 201933 w 470318"/>
              <a:gd name="connsiteY9" fmla="*/ 450557 h 607427"/>
              <a:gd name="connsiteX10" fmla="*/ 232262 w 470318"/>
              <a:gd name="connsiteY10" fmla="*/ 450557 h 607427"/>
              <a:gd name="connsiteX11" fmla="*/ 234523 w 470318"/>
              <a:gd name="connsiteY11" fmla="*/ 450557 h 607427"/>
              <a:gd name="connsiteX12" fmla="*/ 234711 w 470318"/>
              <a:gd name="connsiteY12" fmla="*/ 450557 h 607427"/>
              <a:gd name="connsiteX13" fmla="*/ 234805 w 470318"/>
              <a:gd name="connsiteY13" fmla="*/ 450557 h 607427"/>
              <a:gd name="connsiteX14" fmla="*/ 234994 w 470318"/>
              <a:gd name="connsiteY14" fmla="*/ 450557 h 607427"/>
              <a:gd name="connsiteX15" fmla="*/ 235276 w 470318"/>
              <a:gd name="connsiteY15" fmla="*/ 450557 h 607427"/>
              <a:gd name="connsiteX16" fmla="*/ 235371 w 470318"/>
              <a:gd name="connsiteY16" fmla="*/ 450557 h 607427"/>
              <a:gd name="connsiteX17" fmla="*/ 235465 w 470318"/>
              <a:gd name="connsiteY17" fmla="*/ 450557 h 607427"/>
              <a:gd name="connsiteX18" fmla="*/ 235653 w 470318"/>
              <a:gd name="connsiteY18" fmla="*/ 450557 h 607427"/>
              <a:gd name="connsiteX19" fmla="*/ 235747 w 470318"/>
              <a:gd name="connsiteY19" fmla="*/ 450557 h 607427"/>
              <a:gd name="connsiteX20" fmla="*/ 237914 w 470318"/>
              <a:gd name="connsiteY20" fmla="*/ 450557 h 607427"/>
              <a:gd name="connsiteX21" fmla="*/ 268243 w 470318"/>
              <a:gd name="connsiteY21" fmla="*/ 450557 h 607427"/>
              <a:gd name="connsiteX22" fmla="*/ 277945 w 470318"/>
              <a:gd name="connsiteY22" fmla="*/ 468332 h 607427"/>
              <a:gd name="connsiteX23" fmla="*/ 254491 w 470318"/>
              <a:gd name="connsiteY23" fmla="*/ 517142 h 607427"/>
              <a:gd name="connsiteX24" fmla="*/ 257506 w 470318"/>
              <a:gd name="connsiteY24" fmla="*/ 563883 h 607427"/>
              <a:gd name="connsiteX25" fmla="*/ 307710 w 470318"/>
              <a:gd name="connsiteY25" fmla="*/ 449240 h 607427"/>
              <a:gd name="connsiteX26" fmla="*/ 307992 w 470318"/>
              <a:gd name="connsiteY26" fmla="*/ 448582 h 607427"/>
              <a:gd name="connsiteX27" fmla="*/ 316564 w 470318"/>
              <a:gd name="connsiteY27" fmla="*/ 442939 h 607427"/>
              <a:gd name="connsiteX28" fmla="*/ 316940 w 470318"/>
              <a:gd name="connsiteY28" fmla="*/ 442939 h 607427"/>
              <a:gd name="connsiteX29" fmla="*/ 317129 w 470318"/>
              <a:gd name="connsiteY29" fmla="*/ 442939 h 607427"/>
              <a:gd name="connsiteX30" fmla="*/ 359892 w 470318"/>
              <a:gd name="connsiteY30" fmla="*/ 442939 h 607427"/>
              <a:gd name="connsiteX31" fmla="*/ 458039 w 470318"/>
              <a:gd name="connsiteY31" fmla="*/ 529650 h 607427"/>
              <a:gd name="connsiteX32" fmla="*/ 458039 w 470318"/>
              <a:gd name="connsiteY32" fmla="*/ 607427 h 607427"/>
              <a:gd name="connsiteX33" fmla="*/ 238573 w 470318"/>
              <a:gd name="connsiteY33" fmla="*/ 607427 h 607427"/>
              <a:gd name="connsiteX34" fmla="*/ 235747 w 470318"/>
              <a:gd name="connsiteY34" fmla="*/ 607427 h 607427"/>
              <a:gd name="connsiteX35" fmla="*/ 235653 w 470318"/>
              <a:gd name="connsiteY35" fmla="*/ 607427 h 607427"/>
              <a:gd name="connsiteX36" fmla="*/ 235465 w 470318"/>
              <a:gd name="connsiteY36" fmla="*/ 607427 h 607427"/>
              <a:gd name="connsiteX37" fmla="*/ 235371 w 470318"/>
              <a:gd name="connsiteY37" fmla="*/ 607427 h 607427"/>
              <a:gd name="connsiteX38" fmla="*/ 235276 w 470318"/>
              <a:gd name="connsiteY38" fmla="*/ 607427 h 607427"/>
              <a:gd name="connsiteX39" fmla="*/ 234994 w 470318"/>
              <a:gd name="connsiteY39" fmla="*/ 607427 h 607427"/>
              <a:gd name="connsiteX40" fmla="*/ 234805 w 470318"/>
              <a:gd name="connsiteY40" fmla="*/ 607427 h 607427"/>
              <a:gd name="connsiteX41" fmla="*/ 234711 w 470318"/>
              <a:gd name="connsiteY41" fmla="*/ 607427 h 607427"/>
              <a:gd name="connsiteX42" fmla="*/ 234523 w 470318"/>
              <a:gd name="connsiteY42" fmla="*/ 607427 h 607427"/>
              <a:gd name="connsiteX43" fmla="*/ 231697 w 470318"/>
              <a:gd name="connsiteY43" fmla="*/ 607427 h 607427"/>
              <a:gd name="connsiteX44" fmla="*/ 12137 w 470318"/>
              <a:gd name="connsiteY44" fmla="*/ 607427 h 607427"/>
              <a:gd name="connsiteX45" fmla="*/ 12137 w 470318"/>
              <a:gd name="connsiteY45" fmla="*/ 529650 h 607427"/>
              <a:gd name="connsiteX46" fmla="*/ 110284 w 470318"/>
              <a:gd name="connsiteY46" fmla="*/ 442939 h 607427"/>
              <a:gd name="connsiteX47" fmla="*/ 297927 w 470318"/>
              <a:gd name="connsiteY47" fmla="*/ 229801 h 607427"/>
              <a:gd name="connsiteX48" fmla="*/ 282373 w 470318"/>
              <a:gd name="connsiteY48" fmla="*/ 245414 h 607427"/>
              <a:gd name="connsiteX49" fmla="*/ 297927 w 470318"/>
              <a:gd name="connsiteY49" fmla="*/ 261026 h 607427"/>
              <a:gd name="connsiteX50" fmla="*/ 313576 w 470318"/>
              <a:gd name="connsiteY50" fmla="*/ 245414 h 607427"/>
              <a:gd name="connsiteX51" fmla="*/ 297927 w 470318"/>
              <a:gd name="connsiteY51" fmla="*/ 229801 h 607427"/>
              <a:gd name="connsiteX52" fmla="*/ 172349 w 470318"/>
              <a:gd name="connsiteY52" fmla="*/ 229801 h 607427"/>
              <a:gd name="connsiteX53" fmla="*/ 156719 w 470318"/>
              <a:gd name="connsiteY53" fmla="*/ 245414 h 607427"/>
              <a:gd name="connsiteX54" fmla="*/ 172349 w 470318"/>
              <a:gd name="connsiteY54" fmla="*/ 261026 h 607427"/>
              <a:gd name="connsiteX55" fmla="*/ 187885 w 470318"/>
              <a:gd name="connsiteY55" fmla="*/ 245414 h 607427"/>
              <a:gd name="connsiteX56" fmla="*/ 172349 w 470318"/>
              <a:gd name="connsiteY56" fmla="*/ 229801 h 607427"/>
              <a:gd name="connsiteX57" fmla="*/ 304149 w 470318"/>
              <a:gd name="connsiteY57" fmla="*/ 211273 h 607427"/>
              <a:gd name="connsiteX58" fmla="*/ 334692 w 470318"/>
              <a:gd name="connsiteY58" fmla="*/ 241651 h 607427"/>
              <a:gd name="connsiteX59" fmla="*/ 304149 w 470318"/>
              <a:gd name="connsiteY59" fmla="*/ 272030 h 607427"/>
              <a:gd name="connsiteX60" fmla="*/ 273794 w 470318"/>
              <a:gd name="connsiteY60" fmla="*/ 241651 h 607427"/>
              <a:gd name="connsiteX61" fmla="*/ 304149 w 470318"/>
              <a:gd name="connsiteY61" fmla="*/ 211273 h 607427"/>
              <a:gd name="connsiteX62" fmla="*/ 166041 w 470318"/>
              <a:gd name="connsiteY62" fmla="*/ 211273 h 607427"/>
              <a:gd name="connsiteX63" fmla="*/ 196454 w 470318"/>
              <a:gd name="connsiteY63" fmla="*/ 241651 h 607427"/>
              <a:gd name="connsiteX64" fmla="*/ 166041 w 470318"/>
              <a:gd name="connsiteY64" fmla="*/ 272030 h 607427"/>
              <a:gd name="connsiteX65" fmla="*/ 135627 w 470318"/>
              <a:gd name="connsiteY65" fmla="*/ 241651 h 607427"/>
              <a:gd name="connsiteX66" fmla="*/ 166041 w 470318"/>
              <a:gd name="connsiteY66" fmla="*/ 211273 h 607427"/>
              <a:gd name="connsiteX67" fmla="*/ 172919 w 470318"/>
              <a:gd name="connsiteY67" fmla="*/ 114819 h 607427"/>
              <a:gd name="connsiteX68" fmla="*/ 151937 w 470318"/>
              <a:gd name="connsiteY68" fmla="*/ 124731 h 607427"/>
              <a:gd name="connsiteX69" fmla="*/ 86754 w 470318"/>
              <a:gd name="connsiteY69" fmla="*/ 171388 h 607427"/>
              <a:gd name="connsiteX70" fmla="*/ 77805 w 470318"/>
              <a:gd name="connsiteY70" fmla="*/ 216822 h 607427"/>
              <a:gd name="connsiteX71" fmla="*/ 69234 w 470318"/>
              <a:gd name="connsiteY71" fmla="*/ 225005 h 607427"/>
              <a:gd name="connsiteX72" fmla="*/ 63770 w 470318"/>
              <a:gd name="connsiteY72" fmla="*/ 222936 h 607427"/>
              <a:gd name="connsiteX73" fmla="*/ 51054 w 470318"/>
              <a:gd name="connsiteY73" fmla="*/ 185310 h 607427"/>
              <a:gd name="connsiteX74" fmla="*/ 27222 w 470318"/>
              <a:gd name="connsiteY74" fmla="*/ 230837 h 607427"/>
              <a:gd name="connsiteX75" fmla="*/ 58590 w 470318"/>
              <a:gd name="connsiteY75" fmla="*/ 271944 h 607427"/>
              <a:gd name="connsiteX76" fmla="*/ 60568 w 470318"/>
              <a:gd name="connsiteY76" fmla="*/ 271850 h 607427"/>
              <a:gd name="connsiteX77" fmla="*/ 70176 w 470318"/>
              <a:gd name="connsiteY77" fmla="*/ 271098 h 607427"/>
              <a:gd name="connsiteX78" fmla="*/ 74320 w 470318"/>
              <a:gd name="connsiteY78" fmla="*/ 279093 h 607427"/>
              <a:gd name="connsiteX79" fmla="*/ 236431 w 470318"/>
              <a:gd name="connsiteY79" fmla="*/ 386046 h 607427"/>
              <a:gd name="connsiteX80" fmla="*/ 398447 w 470318"/>
              <a:gd name="connsiteY80" fmla="*/ 279093 h 607427"/>
              <a:gd name="connsiteX81" fmla="*/ 402591 w 470318"/>
              <a:gd name="connsiteY81" fmla="*/ 271004 h 607427"/>
              <a:gd name="connsiteX82" fmla="*/ 411728 w 470318"/>
              <a:gd name="connsiteY82" fmla="*/ 271756 h 607427"/>
              <a:gd name="connsiteX83" fmla="*/ 414648 w 470318"/>
              <a:gd name="connsiteY83" fmla="*/ 271944 h 607427"/>
              <a:gd name="connsiteX84" fmla="*/ 443095 w 470318"/>
              <a:gd name="connsiteY84" fmla="*/ 230837 h 607427"/>
              <a:gd name="connsiteX85" fmla="*/ 420018 w 470318"/>
              <a:gd name="connsiteY85" fmla="*/ 184651 h 607427"/>
              <a:gd name="connsiteX86" fmla="*/ 418322 w 470318"/>
              <a:gd name="connsiteY86" fmla="*/ 184651 h 607427"/>
              <a:gd name="connsiteX87" fmla="*/ 399106 w 470318"/>
              <a:gd name="connsiteY87" fmla="*/ 229050 h 607427"/>
              <a:gd name="connsiteX88" fmla="*/ 371695 w 470318"/>
              <a:gd name="connsiteY88" fmla="*/ 186250 h 607427"/>
              <a:gd name="connsiteX89" fmla="*/ 189521 w 470318"/>
              <a:gd name="connsiteY89" fmla="*/ 122474 h 607427"/>
              <a:gd name="connsiteX90" fmla="*/ 172919 w 470318"/>
              <a:gd name="connsiteY90" fmla="*/ 114819 h 607427"/>
              <a:gd name="connsiteX91" fmla="*/ 233322 w 470318"/>
              <a:gd name="connsiteY91" fmla="*/ 0 h 607427"/>
              <a:gd name="connsiteX92" fmla="*/ 364819 w 470318"/>
              <a:gd name="connsiteY92" fmla="*/ 50984 h 607427"/>
              <a:gd name="connsiteX93" fmla="*/ 434712 w 470318"/>
              <a:gd name="connsiteY93" fmla="*/ 160947 h 607427"/>
              <a:gd name="connsiteX94" fmla="*/ 470318 w 470318"/>
              <a:gd name="connsiteY94" fmla="*/ 230837 h 607427"/>
              <a:gd name="connsiteX95" fmla="*/ 418605 w 470318"/>
              <a:gd name="connsiteY95" fmla="*/ 299035 h 607427"/>
              <a:gd name="connsiteX96" fmla="*/ 347675 w 470318"/>
              <a:gd name="connsiteY96" fmla="*/ 376357 h 607427"/>
              <a:gd name="connsiteX97" fmla="*/ 236431 w 470318"/>
              <a:gd name="connsiteY97" fmla="*/ 413231 h 607427"/>
              <a:gd name="connsiteX98" fmla="*/ 125186 w 470318"/>
              <a:gd name="connsiteY98" fmla="*/ 376357 h 607427"/>
              <a:gd name="connsiteX99" fmla="*/ 54162 w 470318"/>
              <a:gd name="connsiteY99" fmla="*/ 299035 h 607427"/>
              <a:gd name="connsiteX100" fmla="*/ 14224 w 470318"/>
              <a:gd name="connsiteY100" fmla="*/ 279187 h 607427"/>
              <a:gd name="connsiteX101" fmla="*/ 0 w 470318"/>
              <a:gd name="connsiteY101" fmla="*/ 230837 h 607427"/>
              <a:gd name="connsiteX102" fmla="*/ 37961 w 470318"/>
              <a:gd name="connsiteY102" fmla="*/ 161135 h 607427"/>
              <a:gd name="connsiteX103" fmla="*/ 104651 w 470318"/>
              <a:gd name="connsiteY103" fmla="*/ 51266 h 607427"/>
              <a:gd name="connsiteX104" fmla="*/ 233322 w 470318"/>
              <a:gd name="connsiteY104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0318" h="607427">
                <a:moveTo>
                  <a:pt x="110284" y="442939"/>
                </a:moveTo>
                <a:lnTo>
                  <a:pt x="153047" y="442939"/>
                </a:lnTo>
                <a:cubicBezTo>
                  <a:pt x="153141" y="442939"/>
                  <a:pt x="153236" y="442939"/>
                  <a:pt x="153236" y="442939"/>
                </a:cubicBezTo>
                <a:cubicBezTo>
                  <a:pt x="153424" y="442939"/>
                  <a:pt x="153518" y="442939"/>
                  <a:pt x="153707" y="442939"/>
                </a:cubicBezTo>
                <a:cubicBezTo>
                  <a:pt x="157569" y="442939"/>
                  <a:pt x="160771" y="445290"/>
                  <a:pt x="162184" y="448582"/>
                </a:cubicBezTo>
                <a:cubicBezTo>
                  <a:pt x="162372" y="448864"/>
                  <a:pt x="162466" y="449052"/>
                  <a:pt x="162561" y="449240"/>
                </a:cubicBezTo>
                <a:cubicBezTo>
                  <a:pt x="172545" y="476326"/>
                  <a:pt x="194586" y="533130"/>
                  <a:pt x="212670" y="563883"/>
                </a:cubicBezTo>
                <a:lnTo>
                  <a:pt x="215685" y="517142"/>
                </a:lnTo>
                <a:cubicBezTo>
                  <a:pt x="215685" y="517142"/>
                  <a:pt x="194586" y="472470"/>
                  <a:pt x="192325" y="468332"/>
                </a:cubicBezTo>
                <a:cubicBezTo>
                  <a:pt x="186862" y="458739"/>
                  <a:pt x="191760" y="450557"/>
                  <a:pt x="201933" y="450557"/>
                </a:cubicBezTo>
                <a:lnTo>
                  <a:pt x="232262" y="450557"/>
                </a:lnTo>
                <a:lnTo>
                  <a:pt x="234523" y="450557"/>
                </a:lnTo>
                <a:lnTo>
                  <a:pt x="234711" y="450557"/>
                </a:lnTo>
                <a:lnTo>
                  <a:pt x="234805" y="450557"/>
                </a:lnTo>
                <a:lnTo>
                  <a:pt x="234994" y="450557"/>
                </a:lnTo>
                <a:lnTo>
                  <a:pt x="235276" y="450557"/>
                </a:lnTo>
                <a:lnTo>
                  <a:pt x="235371" y="450557"/>
                </a:lnTo>
                <a:lnTo>
                  <a:pt x="235465" y="450557"/>
                </a:lnTo>
                <a:lnTo>
                  <a:pt x="235653" y="450557"/>
                </a:lnTo>
                <a:lnTo>
                  <a:pt x="235747" y="450557"/>
                </a:lnTo>
                <a:lnTo>
                  <a:pt x="237914" y="450557"/>
                </a:lnTo>
                <a:lnTo>
                  <a:pt x="268243" y="450557"/>
                </a:lnTo>
                <a:cubicBezTo>
                  <a:pt x="278416" y="450557"/>
                  <a:pt x="283314" y="458739"/>
                  <a:pt x="277945" y="468332"/>
                </a:cubicBezTo>
                <a:cubicBezTo>
                  <a:pt x="275590" y="472470"/>
                  <a:pt x="254491" y="517142"/>
                  <a:pt x="254491" y="517142"/>
                </a:cubicBezTo>
                <a:lnTo>
                  <a:pt x="257506" y="563883"/>
                </a:lnTo>
                <a:cubicBezTo>
                  <a:pt x="275590" y="533130"/>
                  <a:pt x="297631" y="476326"/>
                  <a:pt x="307710" y="449240"/>
                </a:cubicBezTo>
                <a:cubicBezTo>
                  <a:pt x="307804" y="449052"/>
                  <a:pt x="307898" y="448864"/>
                  <a:pt x="307992" y="448582"/>
                </a:cubicBezTo>
                <a:cubicBezTo>
                  <a:pt x="309405" y="445290"/>
                  <a:pt x="312702" y="442939"/>
                  <a:pt x="316564" y="442939"/>
                </a:cubicBezTo>
                <a:cubicBezTo>
                  <a:pt x="316658" y="442939"/>
                  <a:pt x="316846" y="442939"/>
                  <a:pt x="316940" y="442939"/>
                </a:cubicBezTo>
                <a:cubicBezTo>
                  <a:pt x="317035" y="442939"/>
                  <a:pt x="317035" y="442939"/>
                  <a:pt x="317129" y="442939"/>
                </a:cubicBezTo>
                <a:lnTo>
                  <a:pt x="359892" y="442939"/>
                </a:lnTo>
                <a:cubicBezTo>
                  <a:pt x="401901" y="442939"/>
                  <a:pt x="458039" y="481028"/>
                  <a:pt x="458039" y="529650"/>
                </a:cubicBezTo>
                <a:lnTo>
                  <a:pt x="458039" y="607427"/>
                </a:lnTo>
                <a:lnTo>
                  <a:pt x="238573" y="607427"/>
                </a:lnTo>
                <a:lnTo>
                  <a:pt x="235747" y="607427"/>
                </a:lnTo>
                <a:lnTo>
                  <a:pt x="235653" y="607427"/>
                </a:lnTo>
                <a:lnTo>
                  <a:pt x="235465" y="607427"/>
                </a:lnTo>
                <a:lnTo>
                  <a:pt x="235371" y="607427"/>
                </a:lnTo>
                <a:lnTo>
                  <a:pt x="235276" y="607427"/>
                </a:lnTo>
                <a:lnTo>
                  <a:pt x="234994" y="607427"/>
                </a:lnTo>
                <a:lnTo>
                  <a:pt x="234805" y="607427"/>
                </a:lnTo>
                <a:lnTo>
                  <a:pt x="234711" y="607427"/>
                </a:lnTo>
                <a:lnTo>
                  <a:pt x="234523" y="607427"/>
                </a:lnTo>
                <a:lnTo>
                  <a:pt x="231697" y="607427"/>
                </a:lnTo>
                <a:lnTo>
                  <a:pt x="12137" y="607427"/>
                </a:lnTo>
                <a:lnTo>
                  <a:pt x="12137" y="529650"/>
                </a:lnTo>
                <a:cubicBezTo>
                  <a:pt x="12137" y="481028"/>
                  <a:pt x="68369" y="442939"/>
                  <a:pt x="110284" y="442939"/>
                </a:cubicBezTo>
                <a:close/>
                <a:moveTo>
                  <a:pt x="297927" y="229801"/>
                </a:moveTo>
                <a:cubicBezTo>
                  <a:pt x="289348" y="229801"/>
                  <a:pt x="282373" y="236761"/>
                  <a:pt x="282373" y="245414"/>
                </a:cubicBezTo>
                <a:cubicBezTo>
                  <a:pt x="282373" y="254066"/>
                  <a:pt x="289348" y="261026"/>
                  <a:pt x="297927" y="261026"/>
                </a:cubicBezTo>
                <a:cubicBezTo>
                  <a:pt x="306600" y="261026"/>
                  <a:pt x="313576" y="254066"/>
                  <a:pt x="313576" y="245414"/>
                </a:cubicBezTo>
                <a:cubicBezTo>
                  <a:pt x="313576" y="236761"/>
                  <a:pt x="306600" y="229801"/>
                  <a:pt x="297927" y="229801"/>
                </a:cubicBezTo>
                <a:close/>
                <a:moveTo>
                  <a:pt x="172349" y="229801"/>
                </a:moveTo>
                <a:cubicBezTo>
                  <a:pt x="163687" y="229801"/>
                  <a:pt x="156719" y="236761"/>
                  <a:pt x="156719" y="245414"/>
                </a:cubicBezTo>
                <a:cubicBezTo>
                  <a:pt x="156719" y="254066"/>
                  <a:pt x="163687" y="261026"/>
                  <a:pt x="172349" y="261026"/>
                </a:cubicBezTo>
                <a:cubicBezTo>
                  <a:pt x="180918" y="261026"/>
                  <a:pt x="187885" y="254066"/>
                  <a:pt x="187885" y="245414"/>
                </a:cubicBezTo>
                <a:cubicBezTo>
                  <a:pt x="187885" y="236761"/>
                  <a:pt x="180918" y="229801"/>
                  <a:pt x="172349" y="229801"/>
                </a:cubicBezTo>
                <a:close/>
                <a:moveTo>
                  <a:pt x="304149" y="211273"/>
                </a:moveTo>
                <a:cubicBezTo>
                  <a:pt x="321023" y="211273"/>
                  <a:pt x="334692" y="224816"/>
                  <a:pt x="334692" y="241651"/>
                </a:cubicBezTo>
                <a:cubicBezTo>
                  <a:pt x="334692" y="258393"/>
                  <a:pt x="321023" y="272030"/>
                  <a:pt x="304149" y="272030"/>
                </a:cubicBezTo>
                <a:cubicBezTo>
                  <a:pt x="287369" y="272030"/>
                  <a:pt x="273794" y="258393"/>
                  <a:pt x="273794" y="241651"/>
                </a:cubicBezTo>
                <a:cubicBezTo>
                  <a:pt x="273794" y="224816"/>
                  <a:pt x="287369" y="211273"/>
                  <a:pt x="304149" y="211273"/>
                </a:cubicBezTo>
                <a:close/>
                <a:moveTo>
                  <a:pt x="166041" y="211273"/>
                </a:moveTo>
                <a:cubicBezTo>
                  <a:pt x="182801" y="211273"/>
                  <a:pt x="196454" y="224816"/>
                  <a:pt x="196454" y="241651"/>
                </a:cubicBezTo>
                <a:cubicBezTo>
                  <a:pt x="196454" y="258487"/>
                  <a:pt x="182801" y="272030"/>
                  <a:pt x="166041" y="272030"/>
                </a:cubicBezTo>
                <a:cubicBezTo>
                  <a:pt x="149280" y="272030"/>
                  <a:pt x="135627" y="258393"/>
                  <a:pt x="135627" y="241651"/>
                </a:cubicBezTo>
                <a:cubicBezTo>
                  <a:pt x="135627" y="224816"/>
                  <a:pt x="149280" y="211273"/>
                  <a:pt x="166041" y="211273"/>
                </a:cubicBezTo>
                <a:close/>
                <a:moveTo>
                  <a:pt x="172919" y="114819"/>
                </a:moveTo>
                <a:cubicBezTo>
                  <a:pt x="166914" y="114572"/>
                  <a:pt x="160179" y="117253"/>
                  <a:pt x="151937" y="124731"/>
                </a:cubicBezTo>
                <a:cubicBezTo>
                  <a:pt x="128294" y="146178"/>
                  <a:pt x="104745" y="162169"/>
                  <a:pt x="86754" y="171388"/>
                </a:cubicBezTo>
                <a:cubicBezTo>
                  <a:pt x="76110" y="180230"/>
                  <a:pt x="78088" y="203652"/>
                  <a:pt x="77805" y="216822"/>
                </a:cubicBezTo>
                <a:cubicBezTo>
                  <a:pt x="77617" y="221431"/>
                  <a:pt x="73849" y="225005"/>
                  <a:pt x="69234" y="225005"/>
                </a:cubicBezTo>
                <a:cubicBezTo>
                  <a:pt x="67161" y="225005"/>
                  <a:pt x="65183" y="224253"/>
                  <a:pt x="63770" y="222936"/>
                </a:cubicBezTo>
                <a:cubicBezTo>
                  <a:pt x="54916" y="216257"/>
                  <a:pt x="52278" y="193587"/>
                  <a:pt x="51054" y="185310"/>
                </a:cubicBezTo>
                <a:cubicBezTo>
                  <a:pt x="29012" y="192553"/>
                  <a:pt x="27222" y="221807"/>
                  <a:pt x="27222" y="230837"/>
                </a:cubicBezTo>
                <a:cubicBezTo>
                  <a:pt x="27222" y="258117"/>
                  <a:pt x="37772" y="271944"/>
                  <a:pt x="58590" y="271944"/>
                </a:cubicBezTo>
                <a:cubicBezTo>
                  <a:pt x="59061" y="271944"/>
                  <a:pt x="59814" y="271944"/>
                  <a:pt x="60568" y="271850"/>
                </a:cubicBezTo>
                <a:lnTo>
                  <a:pt x="70176" y="271098"/>
                </a:lnTo>
                <a:lnTo>
                  <a:pt x="74320" y="279093"/>
                </a:lnTo>
                <a:cubicBezTo>
                  <a:pt x="100978" y="330641"/>
                  <a:pt x="162958" y="386046"/>
                  <a:pt x="236431" y="386046"/>
                </a:cubicBezTo>
                <a:cubicBezTo>
                  <a:pt x="309809" y="386046"/>
                  <a:pt x="371884" y="330641"/>
                  <a:pt x="398447" y="279093"/>
                </a:cubicBezTo>
                <a:lnTo>
                  <a:pt x="402591" y="271004"/>
                </a:lnTo>
                <a:lnTo>
                  <a:pt x="411728" y="271756"/>
                </a:lnTo>
                <a:cubicBezTo>
                  <a:pt x="412859" y="271850"/>
                  <a:pt x="413895" y="271944"/>
                  <a:pt x="414648" y="271944"/>
                </a:cubicBezTo>
                <a:cubicBezTo>
                  <a:pt x="423880" y="271944"/>
                  <a:pt x="443095" y="271944"/>
                  <a:pt x="443095" y="230837"/>
                </a:cubicBezTo>
                <a:cubicBezTo>
                  <a:pt x="443095" y="212306"/>
                  <a:pt x="439045" y="189260"/>
                  <a:pt x="420018" y="184651"/>
                </a:cubicBezTo>
                <a:lnTo>
                  <a:pt x="418322" y="184651"/>
                </a:lnTo>
                <a:cubicBezTo>
                  <a:pt x="418322" y="184651"/>
                  <a:pt x="413518" y="226793"/>
                  <a:pt x="399106" y="229050"/>
                </a:cubicBezTo>
                <a:cubicBezTo>
                  <a:pt x="384789" y="231308"/>
                  <a:pt x="401932" y="192553"/>
                  <a:pt x="371695" y="186250"/>
                </a:cubicBezTo>
                <a:cubicBezTo>
                  <a:pt x="330720" y="177596"/>
                  <a:pt x="251596" y="171482"/>
                  <a:pt x="189521" y="122474"/>
                </a:cubicBezTo>
                <a:cubicBezTo>
                  <a:pt x="184199" y="118241"/>
                  <a:pt x="178924" y="115066"/>
                  <a:pt x="172919" y="114819"/>
                </a:cubicBezTo>
                <a:close/>
                <a:moveTo>
                  <a:pt x="233322" y="0"/>
                </a:moveTo>
                <a:cubicBezTo>
                  <a:pt x="279949" y="0"/>
                  <a:pt x="326670" y="18155"/>
                  <a:pt x="364819" y="50984"/>
                </a:cubicBezTo>
                <a:cubicBezTo>
                  <a:pt x="399295" y="80708"/>
                  <a:pt x="423880" y="119464"/>
                  <a:pt x="434712" y="160947"/>
                </a:cubicBezTo>
                <a:cubicBezTo>
                  <a:pt x="457696" y="170541"/>
                  <a:pt x="470318" y="194998"/>
                  <a:pt x="470318" y="230837"/>
                </a:cubicBezTo>
                <a:cubicBezTo>
                  <a:pt x="470318" y="286713"/>
                  <a:pt x="439516" y="297906"/>
                  <a:pt x="418605" y="299035"/>
                </a:cubicBezTo>
                <a:cubicBezTo>
                  <a:pt x="401555" y="329042"/>
                  <a:pt x="376593" y="356227"/>
                  <a:pt x="347675" y="376357"/>
                </a:cubicBezTo>
                <a:cubicBezTo>
                  <a:pt x="312917" y="400532"/>
                  <a:pt x="274391" y="413231"/>
                  <a:pt x="236431" y="413231"/>
                </a:cubicBezTo>
                <a:cubicBezTo>
                  <a:pt x="198376" y="413231"/>
                  <a:pt x="159850" y="400532"/>
                  <a:pt x="125186" y="376357"/>
                </a:cubicBezTo>
                <a:cubicBezTo>
                  <a:pt x="96174" y="356227"/>
                  <a:pt x="71212" y="329042"/>
                  <a:pt x="54162" y="299035"/>
                </a:cubicBezTo>
                <a:cubicBezTo>
                  <a:pt x="37490" y="298000"/>
                  <a:pt x="23737" y="291228"/>
                  <a:pt x="14224" y="279187"/>
                </a:cubicBezTo>
                <a:cubicBezTo>
                  <a:pt x="4804" y="267241"/>
                  <a:pt x="0" y="250968"/>
                  <a:pt x="0" y="230837"/>
                </a:cubicBezTo>
                <a:cubicBezTo>
                  <a:pt x="0" y="197162"/>
                  <a:pt x="14318" y="171294"/>
                  <a:pt x="37961" y="161135"/>
                </a:cubicBezTo>
                <a:cubicBezTo>
                  <a:pt x="48699" y="119369"/>
                  <a:pt x="72154" y="80520"/>
                  <a:pt x="104651" y="51266"/>
                </a:cubicBezTo>
                <a:cubicBezTo>
                  <a:pt x="141199" y="18249"/>
                  <a:pt x="186978" y="0"/>
                  <a:pt x="233322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9" name="teenager-boy-with-tie_56941"/>
          <p:cNvSpPr>
            <a:spLocks noChangeAspect="1"/>
          </p:cNvSpPr>
          <p:nvPr/>
        </p:nvSpPr>
        <p:spPr bwMode="auto">
          <a:xfrm>
            <a:off x="4989269" y="3630383"/>
            <a:ext cx="423245" cy="546631"/>
          </a:xfrm>
          <a:custGeom>
            <a:avLst/>
            <a:gdLst>
              <a:gd name="connsiteX0" fmla="*/ 110284 w 470318"/>
              <a:gd name="connsiteY0" fmla="*/ 442939 h 607427"/>
              <a:gd name="connsiteX1" fmla="*/ 153047 w 470318"/>
              <a:gd name="connsiteY1" fmla="*/ 442939 h 607427"/>
              <a:gd name="connsiteX2" fmla="*/ 153236 w 470318"/>
              <a:gd name="connsiteY2" fmla="*/ 442939 h 607427"/>
              <a:gd name="connsiteX3" fmla="*/ 153707 w 470318"/>
              <a:gd name="connsiteY3" fmla="*/ 442939 h 607427"/>
              <a:gd name="connsiteX4" fmla="*/ 162184 w 470318"/>
              <a:gd name="connsiteY4" fmla="*/ 448582 h 607427"/>
              <a:gd name="connsiteX5" fmla="*/ 162561 w 470318"/>
              <a:gd name="connsiteY5" fmla="*/ 449240 h 607427"/>
              <a:gd name="connsiteX6" fmla="*/ 212670 w 470318"/>
              <a:gd name="connsiteY6" fmla="*/ 563883 h 607427"/>
              <a:gd name="connsiteX7" fmla="*/ 215685 w 470318"/>
              <a:gd name="connsiteY7" fmla="*/ 517142 h 607427"/>
              <a:gd name="connsiteX8" fmla="*/ 192325 w 470318"/>
              <a:gd name="connsiteY8" fmla="*/ 468332 h 607427"/>
              <a:gd name="connsiteX9" fmla="*/ 201933 w 470318"/>
              <a:gd name="connsiteY9" fmla="*/ 450557 h 607427"/>
              <a:gd name="connsiteX10" fmla="*/ 232262 w 470318"/>
              <a:gd name="connsiteY10" fmla="*/ 450557 h 607427"/>
              <a:gd name="connsiteX11" fmla="*/ 234523 w 470318"/>
              <a:gd name="connsiteY11" fmla="*/ 450557 h 607427"/>
              <a:gd name="connsiteX12" fmla="*/ 234711 w 470318"/>
              <a:gd name="connsiteY12" fmla="*/ 450557 h 607427"/>
              <a:gd name="connsiteX13" fmla="*/ 234805 w 470318"/>
              <a:gd name="connsiteY13" fmla="*/ 450557 h 607427"/>
              <a:gd name="connsiteX14" fmla="*/ 234994 w 470318"/>
              <a:gd name="connsiteY14" fmla="*/ 450557 h 607427"/>
              <a:gd name="connsiteX15" fmla="*/ 235276 w 470318"/>
              <a:gd name="connsiteY15" fmla="*/ 450557 h 607427"/>
              <a:gd name="connsiteX16" fmla="*/ 235371 w 470318"/>
              <a:gd name="connsiteY16" fmla="*/ 450557 h 607427"/>
              <a:gd name="connsiteX17" fmla="*/ 235465 w 470318"/>
              <a:gd name="connsiteY17" fmla="*/ 450557 h 607427"/>
              <a:gd name="connsiteX18" fmla="*/ 235653 w 470318"/>
              <a:gd name="connsiteY18" fmla="*/ 450557 h 607427"/>
              <a:gd name="connsiteX19" fmla="*/ 235747 w 470318"/>
              <a:gd name="connsiteY19" fmla="*/ 450557 h 607427"/>
              <a:gd name="connsiteX20" fmla="*/ 237914 w 470318"/>
              <a:gd name="connsiteY20" fmla="*/ 450557 h 607427"/>
              <a:gd name="connsiteX21" fmla="*/ 268243 w 470318"/>
              <a:gd name="connsiteY21" fmla="*/ 450557 h 607427"/>
              <a:gd name="connsiteX22" fmla="*/ 277945 w 470318"/>
              <a:gd name="connsiteY22" fmla="*/ 468332 h 607427"/>
              <a:gd name="connsiteX23" fmla="*/ 254491 w 470318"/>
              <a:gd name="connsiteY23" fmla="*/ 517142 h 607427"/>
              <a:gd name="connsiteX24" fmla="*/ 257506 w 470318"/>
              <a:gd name="connsiteY24" fmla="*/ 563883 h 607427"/>
              <a:gd name="connsiteX25" fmla="*/ 307710 w 470318"/>
              <a:gd name="connsiteY25" fmla="*/ 449240 h 607427"/>
              <a:gd name="connsiteX26" fmla="*/ 307992 w 470318"/>
              <a:gd name="connsiteY26" fmla="*/ 448582 h 607427"/>
              <a:gd name="connsiteX27" fmla="*/ 316564 w 470318"/>
              <a:gd name="connsiteY27" fmla="*/ 442939 h 607427"/>
              <a:gd name="connsiteX28" fmla="*/ 316940 w 470318"/>
              <a:gd name="connsiteY28" fmla="*/ 442939 h 607427"/>
              <a:gd name="connsiteX29" fmla="*/ 317129 w 470318"/>
              <a:gd name="connsiteY29" fmla="*/ 442939 h 607427"/>
              <a:gd name="connsiteX30" fmla="*/ 359892 w 470318"/>
              <a:gd name="connsiteY30" fmla="*/ 442939 h 607427"/>
              <a:gd name="connsiteX31" fmla="*/ 458039 w 470318"/>
              <a:gd name="connsiteY31" fmla="*/ 529650 h 607427"/>
              <a:gd name="connsiteX32" fmla="*/ 458039 w 470318"/>
              <a:gd name="connsiteY32" fmla="*/ 607427 h 607427"/>
              <a:gd name="connsiteX33" fmla="*/ 238573 w 470318"/>
              <a:gd name="connsiteY33" fmla="*/ 607427 h 607427"/>
              <a:gd name="connsiteX34" fmla="*/ 235747 w 470318"/>
              <a:gd name="connsiteY34" fmla="*/ 607427 h 607427"/>
              <a:gd name="connsiteX35" fmla="*/ 235653 w 470318"/>
              <a:gd name="connsiteY35" fmla="*/ 607427 h 607427"/>
              <a:gd name="connsiteX36" fmla="*/ 235465 w 470318"/>
              <a:gd name="connsiteY36" fmla="*/ 607427 h 607427"/>
              <a:gd name="connsiteX37" fmla="*/ 235371 w 470318"/>
              <a:gd name="connsiteY37" fmla="*/ 607427 h 607427"/>
              <a:gd name="connsiteX38" fmla="*/ 235276 w 470318"/>
              <a:gd name="connsiteY38" fmla="*/ 607427 h 607427"/>
              <a:gd name="connsiteX39" fmla="*/ 234994 w 470318"/>
              <a:gd name="connsiteY39" fmla="*/ 607427 h 607427"/>
              <a:gd name="connsiteX40" fmla="*/ 234805 w 470318"/>
              <a:gd name="connsiteY40" fmla="*/ 607427 h 607427"/>
              <a:gd name="connsiteX41" fmla="*/ 234711 w 470318"/>
              <a:gd name="connsiteY41" fmla="*/ 607427 h 607427"/>
              <a:gd name="connsiteX42" fmla="*/ 234523 w 470318"/>
              <a:gd name="connsiteY42" fmla="*/ 607427 h 607427"/>
              <a:gd name="connsiteX43" fmla="*/ 231697 w 470318"/>
              <a:gd name="connsiteY43" fmla="*/ 607427 h 607427"/>
              <a:gd name="connsiteX44" fmla="*/ 12137 w 470318"/>
              <a:gd name="connsiteY44" fmla="*/ 607427 h 607427"/>
              <a:gd name="connsiteX45" fmla="*/ 12137 w 470318"/>
              <a:gd name="connsiteY45" fmla="*/ 529650 h 607427"/>
              <a:gd name="connsiteX46" fmla="*/ 110284 w 470318"/>
              <a:gd name="connsiteY46" fmla="*/ 442939 h 607427"/>
              <a:gd name="connsiteX47" fmla="*/ 297927 w 470318"/>
              <a:gd name="connsiteY47" fmla="*/ 229801 h 607427"/>
              <a:gd name="connsiteX48" fmla="*/ 282373 w 470318"/>
              <a:gd name="connsiteY48" fmla="*/ 245414 h 607427"/>
              <a:gd name="connsiteX49" fmla="*/ 297927 w 470318"/>
              <a:gd name="connsiteY49" fmla="*/ 261026 h 607427"/>
              <a:gd name="connsiteX50" fmla="*/ 313576 w 470318"/>
              <a:gd name="connsiteY50" fmla="*/ 245414 h 607427"/>
              <a:gd name="connsiteX51" fmla="*/ 297927 w 470318"/>
              <a:gd name="connsiteY51" fmla="*/ 229801 h 607427"/>
              <a:gd name="connsiteX52" fmla="*/ 172349 w 470318"/>
              <a:gd name="connsiteY52" fmla="*/ 229801 h 607427"/>
              <a:gd name="connsiteX53" fmla="*/ 156719 w 470318"/>
              <a:gd name="connsiteY53" fmla="*/ 245414 h 607427"/>
              <a:gd name="connsiteX54" fmla="*/ 172349 w 470318"/>
              <a:gd name="connsiteY54" fmla="*/ 261026 h 607427"/>
              <a:gd name="connsiteX55" fmla="*/ 187885 w 470318"/>
              <a:gd name="connsiteY55" fmla="*/ 245414 h 607427"/>
              <a:gd name="connsiteX56" fmla="*/ 172349 w 470318"/>
              <a:gd name="connsiteY56" fmla="*/ 229801 h 607427"/>
              <a:gd name="connsiteX57" fmla="*/ 304149 w 470318"/>
              <a:gd name="connsiteY57" fmla="*/ 211273 h 607427"/>
              <a:gd name="connsiteX58" fmla="*/ 334692 w 470318"/>
              <a:gd name="connsiteY58" fmla="*/ 241651 h 607427"/>
              <a:gd name="connsiteX59" fmla="*/ 304149 w 470318"/>
              <a:gd name="connsiteY59" fmla="*/ 272030 h 607427"/>
              <a:gd name="connsiteX60" fmla="*/ 273794 w 470318"/>
              <a:gd name="connsiteY60" fmla="*/ 241651 h 607427"/>
              <a:gd name="connsiteX61" fmla="*/ 304149 w 470318"/>
              <a:gd name="connsiteY61" fmla="*/ 211273 h 607427"/>
              <a:gd name="connsiteX62" fmla="*/ 166041 w 470318"/>
              <a:gd name="connsiteY62" fmla="*/ 211273 h 607427"/>
              <a:gd name="connsiteX63" fmla="*/ 196454 w 470318"/>
              <a:gd name="connsiteY63" fmla="*/ 241651 h 607427"/>
              <a:gd name="connsiteX64" fmla="*/ 166041 w 470318"/>
              <a:gd name="connsiteY64" fmla="*/ 272030 h 607427"/>
              <a:gd name="connsiteX65" fmla="*/ 135627 w 470318"/>
              <a:gd name="connsiteY65" fmla="*/ 241651 h 607427"/>
              <a:gd name="connsiteX66" fmla="*/ 166041 w 470318"/>
              <a:gd name="connsiteY66" fmla="*/ 211273 h 607427"/>
              <a:gd name="connsiteX67" fmla="*/ 172919 w 470318"/>
              <a:gd name="connsiteY67" fmla="*/ 114819 h 607427"/>
              <a:gd name="connsiteX68" fmla="*/ 151937 w 470318"/>
              <a:gd name="connsiteY68" fmla="*/ 124731 h 607427"/>
              <a:gd name="connsiteX69" fmla="*/ 86754 w 470318"/>
              <a:gd name="connsiteY69" fmla="*/ 171388 h 607427"/>
              <a:gd name="connsiteX70" fmla="*/ 77805 w 470318"/>
              <a:gd name="connsiteY70" fmla="*/ 216822 h 607427"/>
              <a:gd name="connsiteX71" fmla="*/ 69234 w 470318"/>
              <a:gd name="connsiteY71" fmla="*/ 225005 h 607427"/>
              <a:gd name="connsiteX72" fmla="*/ 63770 w 470318"/>
              <a:gd name="connsiteY72" fmla="*/ 222936 h 607427"/>
              <a:gd name="connsiteX73" fmla="*/ 51054 w 470318"/>
              <a:gd name="connsiteY73" fmla="*/ 185310 h 607427"/>
              <a:gd name="connsiteX74" fmla="*/ 27222 w 470318"/>
              <a:gd name="connsiteY74" fmla="*/ 230837 h 607427"/>
              <a:gd name="connsiteX75" fmla="*/ 58590 w 470318"/>
              <a:gd name="connsiteY75" fmla="*/ 271944 h 607427"/>
              <a:gd name="connsiteX76" fmla="*/ 60568 w 470318"/>
              <a:gd name="connsiteY76" fmla="*/ 271850 h 607427"/>
              <a:gd name="connsiteX77" fmla="*/ 70176 w 470318"/>
              <a:gd name="connsiteY77" fmla="*/ 271098 h 607427"/>
              <a:gd name="connsiteX78" fmla="*/ 74320 w 470318"/>
              <a:gd name="connsiteY78" fmla="*/ 279093 h 607427"/>
              <a:gd name="connsiteX79" fmla="*/ 236431 w 470318"/>
              <a:gd name="connsiteY79" fmla="*/ 386046 h 607427"/>
              <a:gd name="connsiteX80" fmla="*/ 398447 w 470318"/>
              <a:gd name="connsiteY80" fmla="*/ 279093 h 607427"/>
              <a:gd name="connsiteX81" fmla="*/ 402591 w 470318"/>
              <a:gd name="connsiteY81" fmla="*/ 271004 h 607427"/>
              <a:gd name="connsiteX82" fmla="*/ 411728 w 470318"/>
              <a:gd name="connsiteY82" fmla="*/ 271756 h 607427"/>
              <a:gd name="connsiteX83" fmla="*/ 414648 w 470318"/>
              <a:gd name="connsiteY83" fmla="*/ 271944 h 607427"/>
              <a:gd name="connsiteX84" fmla="*/ 443095 w 470318"/>
              <a:gd name="connsiteY84" fmla="*/ 230837 h 607427"/>
              <a:gd name="connsiteX85" fmla="*/ 420018 w 470318"/>
              <a:gd name="connsiteY85" fmla="*/ 184651 h 607427"/>
              <a:gd name="connsiteX86" fmla="*/ 418322 w 470318"/>
              <a:gd name="connsiteY86" fmla="*/ 184651 h 607427"/>
              <a:gd name="connsiteX87" fmla="*/ 399106 w 470318"/>
              <a:gd name="connsiteY87" fmla="*/ 229050 h 607427"/>
              <a:gd name="connsiteX88" fmla="*/ 371695 w 470318"/>
              <a:gd name="connsiteY88" fmla="*/ 186250 h 607427"/>
              <a:gd name="connsiteX89" fmla="*/ 189521 w 470318"/>
              <a:gd name="connsiteY89" fmla="*/ 122474 h 607427"/>
              <a:gd name="connsiteX90" fmla="*/ 172919 w 470318"/>
              <a:gd name="connsiteY90" fmla="*/ 114819 h 607427"/>
              <a:gd name="connsiteX91" fmla="*/ 233322 w 470318"/>
              <a:gd name="connsiteY91" fmla="*/ 0 h 607427"/>
              <a:gd name="connsiteX92" fmla="*/ 364819 w 470318"/>
              <a:gd name="connsiteY92" fmla="*/ 50984 h 607427"/>
              <a:gd name="connsiteX93" fmla="*/ 434712 w 470318"/>
              <a:gd name="connsiteY93" fmla="*/ 160947 h 607427"/>
              <a:gd name="connsiteX94" fmla="*/ 470318 w 470318"/>
              <a:gd name="connsiteY94" fmla="*/ 230837 h 607427"/>
              <a:gd name="connsiteX95" fmla="*/ 418605 w 470318"/>
              <a:gd name="connsiteY95" fmla="*/ 299035 h 607427"/>
              <a:gd name="connsiteX96" fmla="*/ 347675 w 470318"/>
              <a:gd name="connsiteY96" fmla="*/ 376357 h 607427"/>
              <a:gd name="connsiteX97" fmla="*/ 236431 w 470318"/>
              <a:gd name="connsiteY97" fmla="*/ 413231 h 607427"/>
              <a:gd name="connsiteX98" fmla="*/ 125186 w 470318"/>
              <a:gd name="connsiteY98" fmla="*/ 376357 h 607427"/>
              <a:gd name="connsiteX99" fmla="*/ 54162 w 470318"/>
              <a:gd name="connsiteY99" fmla="*/ 299035 h 607427"/>
              <a:gd name="connsiteX100" fmla="*/ 14224 w 470318"/>
              <a:gd name="connsiteY100" fmla="*/ 279187 h 607427"/>
              <a:gd name="connsiteX101" fmla="*/ 0 w 470318"/>
              <a:gd name="connsiteY101" fmla="*/ 230837 h 607427"/>
              <a:gd name="connsiteX102" fmla="*/ 37961 w 470318"/>
              <a:gd name="connsiteY102" fmla="*/ 161135 h 607427"/>
              <a:gd name="connsiteX103" fmla="*/ 104651 w 470318"/>
              <a:gd name="connsiteY103" fmla="*/ 51266 h 607427"/>
              <a:gd name="connsiteX104" fmla="*/ 233322 w 470318"/>
              <a:gd name="connsiteY104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0318" h="607427">
                <a:moveTo>
                  <a:pt x="110284" y="442939"/>
                </a:moveTo>
                <a:lnTo>
                  <a:pt x="153047" y="442939"/>
                </a:lnTo>
                <a:cubicBezTo>
                  <a:pt x="153141" y="442939"/>
                  <a:pt x="153236" y="442939"/>
                  <a:pt x="153236" y="442939"/>
                </a:cubicBezTo>
                <a:cubicBezTo>
                  <a:pt x="153424" y="442939"/>
                  <a:pt x="153518" y="442939"/>
                  <a:pt x="153707" y="442939"/>
                </a:cubicBezTo>
                <a:cubicBezTo>
                  <a:pt x="157569" y="442939"/>
                  <a:pt x="160771" y="445290"/>
                  <a:pt x="162184" y="448582"/>
                </a:cubicBezTo>
                <a:cubicBezTo>
                  <a:pt x="162372" y="448864"/>
                  <a:pt x="162466" y="449052"/>
                  <a:pt x="162561" y="449240"/>
                </a:cubicBezTo>
                <a:cubicBezTo>
                  <a:pt x="172545" y="476326"/>
                  <a:pt x="194586" y="533130"/>
                  <a:pt x="212670" y="563883"/>
                </a:cubicBezTo>
                <a:lnTo>
                  <a:pt x="215685" y="517142"/>
                </a:lnTo>
                <a:cubicBezTo>
                  <a:pt x="215685" y="517142"/>
                  <a:pt x="194586" y="472470"/>
                  <a:pt x="192325" y="468332"/>
                </a:cubicBezTo>
                <a:cubicBezTo>
                  <a:pt x="186862" y="458739"/>
                  <a:pt x="191760" y="450557"/>
                  <a:pt x="201933" y="450557"/>
                </a:cubicBezTo>
                <a:lnTo>
                  <a:pt x="232262" y="450557"/>
                </a:lnTo>
                <a:lnTo>
                  <a:pt x="234523" y="450557"/>
                </a:lnTo>
                <a:lnTo>
                  <a:pt x="234711" y="450557"/>
                </a:lnTo>
                <a:lnTo>
                  <a:pt x="234805" y="450557"/>
                </a:lnTo>
                <a:lnTo>
                  <a:pt x="234994" y="450557"/>
                </a:lnTo>
                <a:lnTo>
                  <a:pt x="235276" y="450557"/>
                </a:lnTo>
                <a:lnTo>
                  <a:pt x="235371" y="450557"/>
                </a:lnTo>
                <a:lnTo>
                  <a:pt x="235465" y="450557"/>
                </a:lnTo>
                <a:lnTo>
                  <a:pt x="235653" y="450557"/>
                </a:lnTo>
                <a:lnTo>
                  <a:pt x="235747" y="450557"/>
                </a:lnTo>
                <a:lnTo>
                  <a:pt x="237914" y="450557"/>
                </a:lnTo>
                <a:lnTo>
                  <a:pt x="268243" y="450557"/>
                </a:lnTo>
                <a:cubicBezTo>
                  <a:pt x="278416" y="450557"/>
                  <a:pt x="283314" y="458739"/>
                  <a:pt x="277945" y="468332"/>
                </a:cubicBezTo>
                <a:cubicBezTo>
                  <a:pt x="275590" y="472470"/>
                  <a:pt x="254491" y="517142"/>
                  <a:pt x="254491" y="517142"/>
                </a:cubicBezTo>
                <a:lnTo>
                  <a:pt x="257506" y="563883"/>
                </a:lnTo>
                <a:cubicBezTo>
                  <a:pt x="275590" y="533130"/>
                  <a:pt x="297631" y="476326"/>
                  <a:pt x="307710" y="449240"/>
                </a:cubicBezTo>
                <a:cubicBezTo>
                  <a:pt x="307804" y="449052"/>
                  <a:pt x="307898" y="448864"/>
                  <a:pt x="307992" y="448582"/>
                </a:cubicBezTo>
                <a:cubicBezTo>
                  <a:pt x="309405" y="445290"/>
                  <a:pt x="312702" y="442939"/>
                  <a:pt x="316564" y="442939"/>
                </a:cubicBezTo>
                <a:cubicBezTo>
                  <a:pt x="316658" y="442939"/>
                  <a:pt x="316846" y="442939"/>
                  <a:pt x="316940" y="442939"/>
                </a:cubicBezTo>
                <a:cubicBezTo>
                  <a:pt x="317035" y="442939"/>
                  <a:pt x="317035" y="442939"/>
                  <a:pt x="317129" y="442939"/>
                </a:cubicBezTo>
                <a:lnTo>
                  <a:pt x="359892" y="442939"/>
                </a:lnTo>
                <a:cubicBezTo>
                  <a:pt x="401901" y="442939"/>
                  <a:pt x="458039" y="481028"/>
                  <a:pt x="458039" y="529650"/>
                </a:cubicBezTo>
                <a:lnTo>
                  <a:pt x="458039" y="607427"/>
                </a:lnTo>
                <a:lnTo>
                  <a:pt x="238573" y="607427"/>
                </a:lnTo>
                <a:lnTo>
                  <a:pt x="235747" y="607427"/>
                </a:lnTo>
                <a:lnTo>
                  <a:pt x="235653" y="607427"/>
                </a:lnTo>
                <a:lnTo>
                  <a:pt x="235465" y="607427"/>
                </a:lnTo>
                <a:lnTo>
                  <a:pt x="235371" y="607427"/>
                </a:lnTo>
                <a:lnTo>
                  <a:pt x="235276" y="607427"/>
                </a:lnTo>
                <a:lnTo>
                  <a:pt x="234994" y="607427"/>
                </a:lnTo>
                <a:lnTo>
                  <a:pt x="234805" y="607427"/>
                </a:lnTo>
                <a:lnTo>
                  <a:pt x="234711" y="607427"/>
                </a:lnTo>
                <a:lnTo>
                  <a:pt x="234523" y="607427"/>
                </a:lnTo>
                <a:lnTo>
                  <a:pt x="231697" y="607427"/>
                </a:lnTo>
                <a:lnTo>
                  <a:pt x="12137" y="607427"/>
                </a:lnTo>
                <a:lnTo>
                  <a:pt x="12137" y="529650"/>
                </a:lnTo>
                <a:cubicBezTo>
                  <a:pt x="12137" y="481028"/>
                  <a:pt x="68369" y="442939"/>
                  <a:pt x="110284" y="442939"/>
                </a:cubicBezTo>
                <a:close/>
                <a:moveTo>
                  <a:pt x="297927" y="229801"/>
                </a:moveTo>
                <a:cubicBezTo>
                  <a:pt x="289348" y="229801"/>
                  <a:pt x="282373" y="236761"/>
                  <a:pt x="282373" y="245414"/>
                </a:cubicBezTo>
                <a:cubicBezTo>
                  <a:pt x="282373" y="254066"/>
                  <a:pt x="289348" y="261026"/>
                  <a:pt x="297927" y="261026"/>
                </a:cubicBezTo>
                <a:cubicBezTo>
                  <a:pt x="306600" y="261026"/>
                  <a:pt x="313576" y="254066"/>
                  <a:pt x="313576" y="245414"/>
                </a:cubicBezTo>
                <a:cubicBezTo>
                  <a:pt x="313576" y="236761"/>
                  <a:pt x="306600" y="229801"/>
                  <a:pt x="297927" y="229801"/>
                </a:cubicBezTo>
                <a:close/>
                <a:moveTo>
                  <a:pt x="172349" y="229801"/>
                </a:moveTo>
                <a:cubicBezTo>
                  <a:pt x="163687" y="229801"/>
                  <a:pt x="156719" y="236761"/>
                  <a:pt x="156719" y="245414"/>
                </a:cubicBezTo>
                <a:cubicBezTo>
                  <a:pt x="156719" y="254066"/>
                  <a:pt x="163687" y="261026"/>
                  <a:pt x="172349" y="261026"/>
                </a:cubicBezTo>
                <a:cubicBezTo>
                  <a:pt x="180918" y="261026"/>
                  <a:pt x="187885" y="254066"/>
                  <a:pt x="187885" y="245414"/>
                </a:cubicBezTo>
                <a:cubicBezTo>
                  <a:pt x="187885" y="236761"/>
                  <a:pt x="180918" y="229801"/>
                  <a:pt x="172349" y="229801"/>
                </a:cubicBezTo>
                <a:close/>
                <a:moveTo>
                  <a:pt x="304149" y="211273"/>
                </a:moveTo>
                <a:cubicBezTo>
                  <a:pt x="321023" y="211273"/>
                  <a:pt x="334692" y="224816"/>
                  <a:pt x="334692" y="241651"/>
                </a:cubicBezTo>
                <a:cubicBezTo>
                  <a:pt x="334692" y="258393"/>
                  <a:pt x="321023" y="272030"/>
                  <a:pt x="304149" y="272030"/>
                </a:cubicBezTo>
                <a:cubicBezTo>
                  <a:pt x="287369" y="272030"/>
                  <a:pt x="273794" y="258393"/>
                  <a:pt x="273794" y="241651"/>
                </a:cubicBezTo>
                <a:cubicBezTo>
                  <a:pt x="273794" y="224816"/>
                  <a:pt x="287369" y="211273"/>
                  <a:pt x="304149" y="211273"/>
                </a:cubicBezTo>
                <a:close/>
                <a:moveTo>
                  <a:pt x="166041" y="211273"/>
                </a:moveTo>
                <a:cubicBezTo>
                  <a:pt x="182801" y="211273"/>
                  <a:pt x="196454" y="224816"/>
                  <a:pt x="196454" y="241651"/>
                </a:cubicBezTo>
                <a:cubicBezTo>
                  <a:pt x="196454" y="258487"/>
                  <a:pt x="182801" y="272030"/>
                  <a:pt x="166041" y="272030"/>
                </a:cubicBezTo>
                <a:cubicBezTo>
                  <a:pt x="149280" y="272030"/>
                  <a:pt x="135627" y="258393"/>
                  <a:pt x="135627" y="241651"/>
                </a:cubicBezTo>
                <a:cubicBezTo>
                  <a:pt x="135627" y="224816"/>
                  <a:pt x="149280" y="211273"/>
                  <a:pt x="166041" y="211273"/>
                </a:cubicBezTo>
                <a:close/>
                <a:moveTo>
                  <a:pt x="172919" y="114819"/>
                </a:moveTo>
                <a:cubicBezTo>
                  <a:pt x="166914" y="114572"/>
                  <a:pt x="160179" y="117253"/>
                  <a:pt x="151937" y="124731"/>
                </a:cubicBezTo>
                <a:cubicBezTo>
                  <a:pt x="128294" y="146178"/>
                  <a:pt x="104745" y="162169"/>
                  <a:pt x="86754" y="171388"/>
                </a:cubicBezTo>
                <a:cubicBezTo>
                  <a:pt x="76110" y="180230"/>
                  <a:pt x="78088" y="203652"/>
                  <a:pt x="77805" y="216822"/>
                </a:cubicBezTo>
                <a:cubicBezTo>
                  <a:pt x="77617" y="221431"/>
                  <a:pt x="73849" y="225005"/>
                  <a:pt x="69234" y="225005"/>
                </a:cubicBezTo>
                <a:cubicBezTo>
                  <a:pt x="67161" y="225005"/>
                  <a:pt x="65183" y="224253"/>
                  <a:pt x="63770" y="222936"/>
                </a:cubicBezTo>
                <a:cubicBezTo>
                  <a:pt x="54916" y="216257"/>
                  <a:pt x="52278" y="193587"/>
                  <a:pt x="51054" y="185310"/>
                </a:cubicBezTo>
                <a:cubicBezTo>
                  <a:pt x="29012" y="192553"/>
                  <a:pt x="27222" y="221807"/>
                  <a:pt x="27222" y="230837"/>
                </a:cubicBezTo>
                <a:cubicBezTo>
                  <a:pt x="27222" y="258117"/>
                  <a:pt x="37772" y="271944"/>
                  <a:pt x="58590" y="271944"/>
                </a:cubicBezTo>
                <a:cubicBezTo>
                  <a:pt x="59061" y="271944"/>
                  <a:pt x="59814" y="271944"/>
                  <a:pt x="60568" y="271850"/>
                </a:cubicBezTo>
                <a:lnTo>
                  <a:pt x="70176" y="271098"/>
                </a:lnTo>
                <a:lnTo>
                  <a:pt x="74320" y="279093"/>
                </a:lnTo>
                <a:cubicBezTo>
                  <a:pt x="100978" y="330641"/>
                  <a:pt x="162958" y="386046"/>
                  <a:pt x="236431" y="386046"/>
                </a:cubicBezTo>
                <a:cubicBezTo>
                  <a:pt x="309809" y="386046"/>
                  <a:pt x="371884" y="330641"/>
                  <a:pt x="398447" y="279093"/>
                </a:cubicBezTo>
                <a:lnTo>
                  <a:pt x="402591" y="271004"/>
                </a:lnTo>
                <a:lnTo>
                  <a:pt x="411728" y="271756"/>
                </a:lnTo>
                <a:cubicBezTo>
                  <a:pt x="412859" y="271850"/>
                  <a:pt x="413895" y="271944"/>
                  <a:pt x="414648" y="271944"/>
                </a:cubicBezTo>
                <a:cubicBezTo>
                  <a:pt x="423880" y="271944"/>
                  <a:pt x="443095" y="271944"/>
                  <a:pt x="443095" y="230837"/>
                </a:cubicBezTo>
                <a:cubicBezTo>
                  <a:pt x="443095" y="212306"/>
                  <a:pt x="439045" y="189260"/>
                  <a:pt x="420018" y="184651"/>
                </a:cubicBezTo>
                <a:lnTo>
                  <a:pt x="418322" y="184651"/>
                </a:lnTo>
                <a:cubicBezTo>
                  <a:pt x="418322" y="184651"/>
                  <a:pt x="413518" y="226793"/>
                  <a:pt x="399106" y="229050"/>
                </a:cubicBezTo>
                <a:cubicBezTo>
                  <a:pt x="384789" y="231308"/>
                  <a:pt x="401932" y="192553"/>
                  <a:pt x="371695" y="186250"/>
                </a:cubicBezTo>
                <a:cubicBezTo>
                  <a:pt x="330720" y="177596"/>
                  <a:pt x="251596" y="171482"/>
                  <a:pt x="189521" y="122474"/>
                </a:cubicBezTo>
                <a:cubicBezTo>
                  <a:pt x="184199" y="118241"/>
                  <a:pt x="178924" y="115066"/>
                  <a:pt x="172919" y="114819"/>
                </a:cubicBezTo>
                <a:close/>
                <a:moveTo>
                  <a:pt x="233322" y="0"/>
                </a:moveTo>
                <a:cubicBezTo>
                  <a:pt x="279949" y="0"/>
                  <a:pt x="326670" y="18155"/>
                  <a:pt x="364819" y="50984"/>
                </a:cubicBezTo>
                <a:cubicBezTo>
                  <a:pt x="399295" y="80708"/>
                  <a:pt x="423880" y="119464"/>
                  <a:pt x="434712" y="160947"/>
                </a:cubicBezTo>
                <a:cubicBezTo>
                  <a:pt x="457696" y="170541"/>
                  <a:pt x="470318" y="194998"/>
                  <a:pt x="470318" y="230837"/>
                </a:cubicBezTo>
                <a:cubicBezTo>
                  <a:pt x="470318" y="286713"/>
                  <a:pt x="439516" y="297906"/>
                  <a:pt x="418605" y="299035"/>
                </a:cubicBezTo>
                <a:cubicBezTo>
                  <a:pt x="401555" y="329042"/>
                  <a:pt x="376593" y="356227"/>
                  <a:pt x="347675" y="376357"/>
                </a:cubicBezTo>
                <a:cubicBezTo>
                  <a:pt x="312917" y="400532"/>
                  <a:pt x="274391" y="413231"/>
                  <a:pt x="236431" y="413231"/>
                </a:cubicBezTo>
                <a:cubicBezTo>
                  <a:pt x="198376" y="413231"/>
                  <a:pt x="159850" y="400532"/>
                  <a:pt x="125186" y="376357"/>
                </a:cubicBezTo>
                <a:cubicBezTo>
                  <a:pt x="96174" y="356227"/>
                  <a:pt x="71212" y="329042"/>
                  <a:pt x="54162" y="299035"/>
                </a:cubicBezTo>
                <a:cubicBezTo>
                  <a:pt x="37490" y="298000"/>
                  <a:pt x="23737" y="291228"/>
                  <a:pt x="14224" y="279187"/>
                </a:cubicBezTo>
                <a:cubicBezTo>
                  <a:pt x="4804" y="267241"/>
                  <a:pt x="0" y="250968"/>
                  <a:pt x="0" y="230837"/>
                </a:cubicBezTo>
                <a:cubicBezTo>
                  <a:pt x="0" y="197162"/>
                  <a:pt x="14318" y="171294"/>
                  <a:pt x="37961" y="161135"/>
                </a:cubicBezTo>
                <a:cubicBezTo>
                  <a:pt x="48699" y="119369"/>
                  <a:pt x="72154" y="80520"/>
                  <a:pt x="104651" y="51266"/>
                </a:cubicBezTo>
                <a:cubicBezTo>
                  <a:pt x="141199" y="18249"/>
                  <a:pt x="186978" y="0"/>
                  <a:pt x="233322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0" name="teenager-boy-with-tie_56941"/>
          <p:cNvSpPr>
            <a:spLocks noChangeAspect="1"/>
          </p:cNvSpPr>
          <p:nvPr/>
        </p:nvSpPr>
        <p:spPr bwMode="auto">
          <a:xfrm>
            <a:off x="8835155" y="3631025"/>
            <a:ext cx="423245" cy="546631"/>
          </a:xfrm>
          <a:custGeom>
            <a:avLst/>
            <a:gdLst>
              <a:gd name="connsiteX0" fmla="*/ 110284 w 470318"/>
              <a:gd name="connsiteY0" fmla="*/ 442939 h 607427"/>
              <a:gd name="connsiteX1" fmla="*/ 153047 w 470318"/>
              <a:gd name="connsiteY1" fmla="*/ 442939 h 607427"/>
              <a:gd name="connsiteX2" fmla="*/ 153236 w 470318"/>
              <a:gd name="connsiteY2" fmla="*/ 442939 h 607427"/>
              <a:gd name="connsiteX3" fmla="*/ 153707 w 470318"/>
              <a:gd name="connsiteY3" fmla="*/ 442939 h 607427"/>
              <a:gd name="connsiteX4" fmla="*/ 162184 w 470318"/>
              <a:gd name="connsiteY4" fmla="*/ 448582 h 607427"/>
              <a:gd name="connsiteX5" fmla="*/ 162561 w 470318"/>
              <a:gd name="connsiteY5" fmla="*/ 449240 h 607427"/>
              <a:gd name="connsiteX6" fmla="*/ 212670 w 470318"/>
              <a:gd name="connsiteY6" fmla="*/ 563883 h 607427"/>
              <a:gd name="connsiteX7" fmla="*/ 215685 w 470318"/>
              <a:gd name="connsiteY7" fmla="*/ 517142 h 607427"/>
              <a:gd name="connsiteX8" fmla="*/ 192325 w 470318"/>
              <a:gd name="connsiteY8" fmla="*/ 468332 h 607427"/>
              <a:gd name="connsiteX9" fmla="*/ 201933 w 470318"/>
              <a:gd name="connsiteY9" fmla="*/ 450557 h 607427"/>
              <a:gd name="connsiteX10" fmla="*/ 232262 w 470318"/>
              <a:gd name="connsiteY10" fmla="*/ 450557 h 607427"/>
              <a:gd name="connsiteX11" fmla="*/ 234523 w 470318"/>
              <a:gd name="connsiteY11" fmla="*/ 450557 h 607427"/>
              <a:gd name="connsiteX12" fmla="*/ 234711 w 470318"/>
              <a:gd name="connsiteY12" fmla="*/ 450557 h 607427"/>
              <a:gd name="connsiteX13" fmla="*/ 234805 w 470318"/>
              <a:gd name="connsiteY13" fmla="*/ 450557 h 607427"/>
              <a:gd name="connsiteX14" fmla="*/ 234994 w 470318"/>
              <a:gd name="connsiteY14" fmla="*/ 450557 h 607427"/>
              <a:gd name="connsiteX15" fmla="*/ 235276 w 470318"/>
              <a:gd name="connsiteY15" fmla="*/ 450557 h 607427"/>
              <a:gd name="connsiteX16" fmla="*/ 235371 w 470318"/>
              <a:gd name="connsiteY16" fmla="*/ 450557 h 607427"/>
              <a:gd name="connsiteX17" fmla="*/ 235465 w 470318"/>
              <a:gd name="connsiteY17" fmla="*/ 450557 h 607427"/>
              <a:gd name="connsiteX18" fmla="*/ 235653 w 470318"/>
              <a:gd name="connsiteY18" fmla="*/ 450557 h 607427"/>
              <a:gd name="connsiteX19" fmla="*/ 235747 w 470318"/>
              <a:gd name="connsiteY19" fmla="*/ 450557 h 607427"/>
              <a:gd name="connsiteX20" fmla="*/ 237914 w 470318"/>
              <a:gd name="connsiteY20" fmla="*/ 450557 h 607427"/>
              <a:gd name="connsiteX21" fmla="*/ 268243 w 470318"/>
              <a:gd name="connsiteY21" fmla="*/ 450557 h 607427"/>
              <a:gd name="connsiteX22" fmla="*/ 277945 w 470318"/>
              <a:gd name="connsiteY22" fmla="*/ 468332 h 607427"/>
              <a:gd name="connsiteX23" fmla="*/ 254491 w 470318"/>
              <a:gd name="connsiteY23" fmla="*/ 517142 h 607427"/>
              <a:gd name="connsiteX24" fmla="*/ 257506 w 470318"/>
              <a:gd name="connsiteY24" fmla="*/ 563883 h 607427"/>
              <a:gd name="connsiteX25" fmla="*/ 307710 w 470318"/>
              <a:gd name="connsiteY25" fmla="*/ 449240 h 607427"/>
              <a:gd name="connsiteX26" fmla="*/ 307992 w 470318"/>
              <a:gd name="connsiteY26" fmla="*/ 448582 h 607427"/>
              <a:gd name="connsiteX27" fmla="*/ 316564 w 470318"/>
              <a:gd name="connsiteY27" fmla="*/ 442939 h 607427"/>
              <a:gd name="connsiteX28" fmla="*/ 316940 w 470318"/>
              <a:gd name="connsiteY28" fmla="*/ 442939 h 607427"/>
              <a:gd name="connsiteX29" fmla="*/ 317129 w 470318"/>
              <a:gd name="connsiteY29" fmla="*/ 442939 h 607427"/>
              <a:gd name="connsiteX30" fmla="*/ 359892 w 470318"/>
              <a:gd name="connsiteY30" fmla="*/ 442939 h 607427"/>
              <a:gd name="connsiteX31" fmla="*/ 458039 w 470318"/>
              <a:gd name="connsiteY31" fmla="*/ 529650 h 607427"/>
              <a:gd name="connsiteX32" fmla="*/ 458039 w 470318"/>
              <a:gd name="connsiteY32" fmla="*/ 607427 h 607427"/>
              <a:gd name="connsiteX33" fmla="*/ 238573 w 470318"/>
              <a:gd name="connsiteY33" fmla="*/ 607427 h 607427"/>
              <a:gd name="connsiteX34" fmla="*/ 235747 w 470318"/>
              <a:gd name="connsiteY34" fmla="*/ 607427 h 607427"/>
              <a:gd name="connsiteX35" fmla="*/ 235653 w 470318"/>
              <a:gd name="connsiteY35" fmla="*/ 607427 h 607427"/>
              <a:gd name="connsiteX36" fmla="*/ 235465 w 470318"/>
              <a:gd name="connsiteY36" fmla="*/ 607427 h 607427"/>
              <a:gd name="connsiteX37" fmla="*/ 235371 w 470318"/>
              <a:gd name="connsiteY37" fmla="*/ 607427 h 607427"/>
              <a:gd name="connsiteX38" fmla="*/ 235276 w 470318"/>
              <a:gd name="connsiteY38" fmla="*/ 607427 h 607427"/>
              <a:gd name="connsiteX39" fmla="*/ 234994 w 470318"/>
              <a:gd name="connsiteY39" fmla="*/ 607427 h 607427"/>
              <a:gd name="connsiteX40" fmla="*/ 234805 w 470318"/>
              <a:gd name="connsiteY40" fmla="*/ 607427 h 607427"/>
              <a:gd name="connsiteX41" fmla="*/ 234711 w 470318"/>
              <a:gd name="connsiteY41" fmla="*/ 607427 h 607427"/>
              <a:gd name="connsiteX42" fmla="*/ 234523 w 470318"/>
              <a:gd name="connsiteY42" fmla="*/ 607427 h 607427"/>
              <a:gd name="connsiteX43" fmla="*/ 231697 w 470318"/>
              <a:gd name="connsiteY43" fmla="*/ 607427 h 607427"/>
              <a:gd name="connsiteX44" fmla="*/ 12137 w 470318"/>
              <a:gd name="connsiteY44" fmla="*/ 607427 h 607427"/>
              <a:gd name="connsiteX45" fmla="*/ 12137 w 470318"/>
              <a:gd name="connsiteY45" fmla="*/ 529650 h 607427"/>
              <a:gd name="connsiteX46" fmla="*/ 110284 w 470318"/>
              <a:gd name="connsiteY46" fmla="*/ 442939 h 607427"/>
              <a:gd name="connsiteX47" fmla="*/ 297927 w 470318"/>
              <a:gd name="connsiteY47" fmla="*/ 229801 h 607427"/>
              <a:gd name="connsiteX48" fmla="*/ 282373 w 470318"/>
              <a:gd name="connsiteY48" fmla="*/ 245414 h 607427"/>
              <a:gd name="connsiteX49" fmla="*/ 297927 w 470318"/>
              <a:gd name="connsiteY49" fmla="*/ 261026 h 607427"/>
              <a:gd name="connsiteX50" fmla="*/ 313576 w 470318"/>
              <a:gd name="connsiteY50" fmla="*/ 245414 h 607427"/>
              <a:gd name="connsiteX51" fmla="*/ 297927 w 470318"/>
              <a:gd name="connsiteY51" fmla="*/ 229801 h 607427"/>
              <a:gd name="connsiteX52" fmla="*/ 172349 w 470318"/>
              <a:gd name="connsiteY52" fmla="*/ 229801 h 607427"/>
              <a:gd name="connsiteX53" fmla="*/ 156719 w 470318"/>
              <a:gd name="connsiteY53" fmla="*/ 245414 h 607427"/>
              <a:gd name="connsiteX54" fmla="*/ 172349 w 470318"/>
              <a:gd name="connsiteY54" fmla="*/ 261026 h 607427"/>
              <a:gd name="connsiteX55" fmla="*/ 187885 w 470318"/>
              <a:gd name="connsiteY55" fmla="*/ 245414 h 607427"/>
              <a:gd name="connsiteX56" fmla="*/ 172349 w 470318"/>
              <a:gd name="connsiteY56" fmla="*/ 229801 h 607427"/>
              <a:gd name="connsiteX57" fmla="*/ 304149 w 470318"/>
              <a:gd name="connsiteY57" fmla="*/ 211273 h 607427"/>
              <a:gd name="connsiteX58" fmla="*/ 334692 w 470318"/>
              <a:gd name="connsiteY58" fmla="*/ 241651 h 607427"/>
              <a:gd name="connsiteX59" fmla="*/ 304149 w 470318"/>
              <a:gd name="connsiteY59" fmla="*/ 272030 h 607427"/>
              <a:gd name="connsiteX60" fmla="*/ 273794 w 470318"/>
              <a:gd name="connsiteY60" fmla="*/ 241651 h 607427"/>
              <a:gd name="connsiteX61" fmla="*/ 304149 w 470318"/>
              <a:gd name="connsiteY61" fmla="*/ 211273 h 607427"/>
              <a:gd name="connsiteX62" fmla="*/ 166041 w 470318"/>
              <a:gd name="connsiteY62" fmla="*/ 211273 h 607427"/>
              <a:gd name="connsiteX63" fmla="*/ 196454 w 470318"/>
              <a:gd name="connsiteY63" fmla="*/ 241651 h 607427"/>
              <a:gd name="connsiteX64" fmla="*/ 166041 w 470318"/>
              <a:gd name="connsiteY64" fmla="*/ 272030 h 607427"/>
              <a:gd name="connsiteX65" fmla="*/ 135627 w 470318"/>
              <a:gd name="connsiteY65" fmla="*/ 241651 h 607427"/>
              <a:gd name="connsiteX66" fmla="*/ 166041 w 470318"/>
              <a:gd name="connsiteY66" fmla="*/ 211273 h 607427"/>
              <a:gd name="connsiteX67" fmla="*/ 172919 w 470318"/>
              <a:gd name="connsiteY67" fmla="*/ 114819 h 607427"/>
              <a:gd name="connsiteX68" fmla="*/ 151937 w 470318"/>
              <a:gd name="connsiteY68" fmla="*/ 124731 h 607427"/>
              <a:gd name="connsiteX69" fmla="*/ 86754 w 470318"/>
              <a:gd name="connsiteY69" fmla="*/ 171388 h 607427"/>
              <a:gd name="connsiteX70" fmla="*/ 77805 w 470318"/>
              <a:gd name="connsiteY70" fmla="*/ 216822 h 607427"/>
              <a:gd name="connsiteX71" fmla="*/ 69234 w 470318"/>
              <a:gd name="connsiteY71" fmla="*/ 225005 h 607427"/>
              <a:gd name="connsiteX72" fmla="*/ 63770 w 470318"/>
              <a:gd name="connsiteY72" fmla="*/ 222936 h 607427"/>
              <a:gd name="connsiteX73" fmla="*/ 51054 w 470318"/>
              <a:gd name="connsiteY73" fmla="*/ 185310 h 607427"/>
              <a:gd name="connsiteX74" fmla="*/ 27222 w 470318"/>
              <a:gd name="connsiteY74" fmla="*/ 230837 h 607427"/>
              <a:gd name="connsiteX75" fmla="*/ 58590 w 470318"/>
              <a:gd name="connsiteY75" fmla="*/ 271944 h 607427"/>
              <a:gd name="connsiteX76" fmla="*/ 60568 w 470318"/>
              <a:gd name="connsiteY76" fmla="*/ 271850 h 607427"/>
              <a:gd name="connsiteX77" fmla="*/ 70176 w 470318"/>
              <a:gd name="connsiteY77" fmla="*/ 271098 h 607427"/>
              <a:gd name="connsiteX78" fmla="*/ 74320 w 470318"/>
              <a:gd name="connsiteY78" fmla="*/ 279093 h 607427"/>
              <a:gd name="connsiteX79" fmla="*/ 236431 w 470318"/>
              <a:gd name="connsiteY79" fmla="*/ 386046 h 607427"/>
              <a:gd name="connsiteX80" fmla="*/ 398447 w 470318"/>
              <a:gd name="connsiteY80" fmla="*/ 279093 h 607427"/>
              <a:gd name="connsiteX81" fmla="*/ 402591 w 470318"/>
              <a:gd name="connsiteY81" fmla="*/ 271004 h 607427"/>
              <a:gd name="connsiteX82" fmla="*/ 411728 w 470318"/>
              <a:gd name="connsiteY82" fmla="*/ 271756 h 607427"/>
              <a:gd name="connsiteX83" fmla="*/ 414648 w 470318"/>
              <a:gd name="connsiteY83" fmla="*/ 271944 h 607427"/>
              <a:gd name="connsiteX84" fmla="*/ 443095 w 470318"/>
              <a:gd name="connsiteY84" fmla="*/ 230837 h 607427"/>
              <a:gd name="connsiteX85" fmla="*/ 420018 w 470318"/>
              <a:gd name="connsiteY85" fmla="*/ 184651 h 607427"/>
              <a:gd name="connsiteX86" fmla="*/ 418322 w 470318"/>
              <a:gd name="connsiteY86" fmla="*/ 184651 h 607427"/>
              <a:gd name="connsiteX87" fmla="*/ 399106 w 470318"/>
              <a:gd name="connsiteY87" fmla="*/ 229050 h 607427"/>
              <a:gd name="connsiteX88" fmla="*/ 371695 w 470318"/>
              <a:gd name="connsiteY88" fmla="*/ 186250 h 607427"/>
              <a:gd name="connsiteX89" fmla="*/ 189521 w 470318"/>
              <a:gd name="connsiteY89" fmla="*/ 122474 h 607427"/>
              <a:gd name="connsiteX90" fmla="*/ 172919 w 470318"/>
              <a:gd name="connsiteY90" fmla="*/ 114819 h 607427"/>
              <a:gd name="connsiteX91" fmla="*/ 233322 w 470318"/>
              <a:gd name="connsiteY91" fmla="*/ 0 h 607427"/>
              <a:gd name="connsiteX92" fmla="*/ 364819 w 470318"/>
              <a:gd name="connsiteY92" fmla="*/ 50984 h 607427"/>
              <a:gd name="connsiteX93" fmla="*/ 434712 w 470318"/>
              <a:gd name="connsiteY93" fmla="*/ 160947 h 607427"/>
              <a:gd name="connsiteX94" fmla="*/ 470318 w 470318"/>
              <a:gd name="connsiteY94" fmla="*/ 230837 h 607427"/>
              <a:gd name="connsiteX95" fmla="*/ 418605 w 470318"/>
              <a:gd name="connsiteY95" fmla="*/ 299035 h 607427"/>
              <a:gd name="connsiteX96" fmla="*/ 347675 w 470318"/>
              <a:gd name="connsiteY96" fmla="*/ 376357 h 607427"/>
              <a:gd name="connsiteX97" fmla="*/ 236431 w 470318"/>
              <a:gd name="connsiteY97" fmla="*/ 413231 h 607427"/>
              <a:gd name="connsiteX98" fmla="*/ 125186 w 470318"/>
              <a:gd name="connsiteY98" fmla="*/ 376357 h 607427"/>
              <a:gd name="connsiteX99" fmla="*/ 54162 w 470318"/>
              <a:gd name="connsiteY99" fmla="*/ 299035 h 607427"/>
              <a:gd name="connsiteX100" fmla="*/ 14224 w 470318"/>
              <a:gd name="connsiteY100" fmla="*/ 279187 h 607427"/>
              <a:gd name="connsiteX101" fmla="*/ 0 w 470318"/>
              <a:gd name="connsiteY101" fmla="*/ 230837 h 607427"/>
              <a:gd name="connsiteX102" fmla="*/ 37961 w 470318"/>
              <a:gd name="connsiteY102" fmla="*/ 161135 h 607427"/>
              <a:gd name="connsiteX103" fmla="*/ 104651 w 470318"/>
              <a:gd name="connsiteY103" fmla="*/ 51266 h 607427"/>
              <a:gd name="connsiteX104" fmla="*/ 233322 w 470318"/>
              <a:gd name="connsiteY104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0318" h="607427">
                <a:moveTo>
                  <a:pt x="110284" y="442939"/>
                </a:moveTo>
                <a:lnTo>
                  <a:pt x="153047" y="442939"/>
                </a:lnTo>
                <a:cubicBezTo>
                  <a:pt x="153141" y="442939"/>
                  <a:pt x="153236" y="442939"/>
                  <a:pt x="153236" y="442939"/>
                </a:cubicBezTo>
                <a:cubicBezTo>
                  <a:pt x="153424" y="442939"/>
                  <a:pt x="153518" y="442939"/>
                  <a:pt x="153707" y="442939"/>
                </a:cubicBezTo>
                <a:cubicBezTo>
                  <a:pt x="157569" y="442939"/>
                  <a:pt x="160771" y="445290"/>
                  <a:pt x="162184" y="448582"/>
                </a:cubicBezTo>
                <a:cubicBezTo>
                  <a:pt x="162372" y="448864"/>
                  <a:pt x="162466" y="449052"/>
                  <a:pt x="162561" y="449240"/>
                </a:cubicBezTo>
                <a:cubicBezTo>
                  <a:pt x="172545" y="476326"/>
                  <a:pt x="194586" y="533130"/>
                  <a:pt x="212670" y="563883"/>
                </a:cubicBezTo>
                <a:lnTo>
                  <a:pt x="215685" y="517142"/>
                </a:lnTo>
                <a:cubicBezTo>
                  <a:pt x="215685" y="517142"/>
                  <a:pt x="194586" y="472470"/>
                  <a:pt x="192325" y="468332"/>
                </a:cubicBezTo>
                <a:cubicBezTo>
                  <a:pt x="186862" y="458739"/>
                  <a:pt x="191760" y="450557"/>
                  <a:pt x="201933" y="450557"/>
                </a:cubicBezTo>
                <a:lnTo>
                  <a:pt x="232262" y="450557"/>
                </a:lnTo>
                <a:lnTo>
                  <a:pt x="234523" y="450557"/>
                </a:lnTo>
                <a:lnTo>
                  <a:pt x="234711" y="450557"/>
                </a:lnTo>
                <a:lnTo>
                  <a:pt x="234805" y="450557"/>
                </a:lnTo>
                <a:lnTo>
                  <a:pt x="234994" y="450557"/>
                </a:lnTo>
                <a:lnTo>
                  <a:pt x="235276" y="450557"/>
                </a:lnTo>
                <a:lnTo>
                  <a:pt x="235371" y="450557"/>
                </a:lnTo>
                <a:lnTo>
                  <a:pt x="235465" y="450557"/>
                </a:lnTo>
                <a:lnTo>
                  <a:pt x="235653" y="450557"/>
                </a:lnTo>
                <a:lnTo>
                  <a:pt x="235747" y="450557"/>
                </a:lnTo>
                <a:lnTo>
                  <a:pt x="237914" y="450557"/>
                </a:lnTo>
                <a:lnTo>
                  <a:pt x="268243" y="450557"/>
                </a:lnTo>
                <a:cubicBezTo>
                  <a:pt x="278416" y="450557"/>
                  <a:pt x="283314" y="458739"/>
                  <a:pt x="277945" y="468332"/>
                </a:cubicBezTo>
                <a:cubicBezTo>
                  <a:pt x="275590" y="472470"/>
                  <a:pt x="254491" y="517142"/>
                  <a:pt x="254491" y="517142"/>
                </a:cubicBezTo>
                <a:lnTo>
                  <a:pt x="257506" y="563883"/>
                </a:lnTo>
                <a:cubicBezTo>
                  <a:pt x="275590" y="533130"/>
                  <a:pt x="297631" y="476326"/>
                  <a:pt x="307710" y="449240"/>
                </a:cubicBezTo>
                <a:cubicBezTo>
                  <a:pt x="307804" y="449052"/>
                  <a:pt x="307898" y="448864"/>
                  <a:pt x="307992" y="448582"/>
                </a:cubicBezTo>
                <a:cubicBezTo>
                  <a:pt x="309405" y="445290"/>
                  <a:pt x="312702" y="442939"/>
                  <a:pt x="316564" y="442939"/>
                </a:cubicBezTo>
                <a:cubicBezTo>
                  <a:pt x="316658" y="442939"/>
                  <a:pt x="316846" y="442939"/>
                  <a:pt x="316940" y="442939"/>
                </a:cubicBezTo>
                <a:cubicBezTo>
                  <a:pt x="317035" y="442939"/>
                  <a:pt x="317035" y="442939"/>
                  <a:pt x="317129" y="442939"/>
                </a:cubicBezTo>
                <a:lnTo>
                  <a:pt x="359892" y="442939"/>
                </a:lnTo>
                <a:cubicBezTo>
                  <a:pt x="401901" y="442939"/>
                  <a:pt x="458039" y="481028"/>
                  <a:pt x="458039" y="529650"/>
                </a:cubicBezTo>
                <a:lnTo>
                  <a:pt x="458039" y="607427"/>
                </a:lnTo>
                <a:lnTo>
                  <a:pt x="238573" y="607427"/>
                </a:lnTo>
                <a:lnTo>
                  <a:pt x="235747" y="607427"/>
                </a:lnTo>
                <a:lnTo>
                  <a:pt x="235653" y="607427"/>
                </a:lnTo>
                <a:lnTo>
                  <a:pt x="235465" y="607427"/>
                </a:lnTo>
                <a:lnTo>
                  <a:pt x="235371" y="607427"/>
                </a:lnTo>
                <a:lnTo>
                  <a:pt x="235276" y="607427"/>
                </a:lnTo>
                <a:lnTo>
                  <a:pt x="234994" y="607427"/>
                </a:lnTo>
                <a:lnTo>
                  <a:pt x="234805" y="607427"/>
                </a:lnTo>
                <a:lnTo>
                  <a:pt x="234711" y="607427"/>
                </a:lnTo>
                <a:lnTo>
                  <a:pt x="234523" y="607427"/>
                </a:lnTo>
                <a:lnTo>
                  <a:pt x="231697" y="607427"/>
                </a:lnTo>
                <a:lnTo>
                  <a:pt x="12137" y="607427"/>
                </a:lnTo>
                <a:lnTo>
                  <a:pt x="12137" y="529650"/>
                </a:lnTo>
                <a:cubicBezTo>
                  <a:pt x="12137" y="481028"/>
                  <a:pt x="68369" y="442939"/>
                  <a:pt x="110284" y="442939"/>
                </a:cubicBezTo>
                <a:close/>
                <a:moveTo>
                  <a:pt x="297927" y="229801"/>
                </a:moveTo>
                <a:cubicBezTo>
                  <a:pt x="289348" y="229801"/>
                  <a:pt x="282373" y="236761"/>
                  <a:pt x="282373" y="245414"/>
                </a:cubicBezTo>
                <a:cubicBezTo>
                  <a:pt x="282373" y="254066"/>
                  <a:pt x="289348" y="261026"/>
                  <a:pt x="297927" y="261026"/>
                </a:cubicBezTo>
                <a:cubicBezTo>
                  <a:pt x="306600" y="261026"/>
                  <a:pt x="313576" y="254066"/>
                  <a:pt x="313576" y="245414"/>
                </a:cubicBezTo>
                <a:cubicBezTo>
                  <a:pt x="313576" y="236761"/>
                  <a:pt x="306600" y="229801"/>
                  <a:pt x="297927" y="229801"/>
                </a:cubicBezTo>
                <a:close/>
                <a:moveTo>
                  <a:pt x="172349" y="229801"/>
                </a:moveTo>
                <a:cubicBezTo>
                  <a:pt x="163687" y="229801"/>
                  <a:pt x="156719" y="236761"/>
                  <a:pt x="156719" y="245414"/>
                </a:cubicBezTo>
                <a:cubicBezTo>
                  <a:pt x="156719" y="254066"/>
                  <a:pt x="163687" y="261026"/>
                  <a:pt x="172349" y="261026"/>
                </a:cubicBezTo>
                <a:cubicBezTo>
                  <a:pt x="180918" y="261026"/>
                  <a:pt x="187885" y="254066"/>
                  <a:pt x="187885" y="245414"/>
                </a:cubicBezTo>
                <a:cubicBezTo>
                  <a:pt x="187885" y="236761"/>
                  <a:pt x="180918" y="229801"/>
                  <a:pt x="172349" y="229801"/>
                </a:cubicBezTo>
                <a:close/>
                <a:moveTo>
                  <a:pt x="304149" y="211273"/>
                </a:moveTo>
                <a:cubicBezTo>
                  <a:pt x="321023" y="211273"/>
                  <a:pt x="334692" y="224816"/>
                  <a:pt x="334692" y="241651"/>
                </a:cubicBezTo>
                <a:cubicBezTo>
                  <a:pt x="334692" y="258393"/>
                  <a:pt x="321023" y="272030"/>
                  <a:pt x="304149" y="272030"/>
                </a:cubicBezTo>
                <a:cubicBezTo>
                  <a:pt x="287369" y="272030"/>
                  <a:pt x="273794" y="258393"/>
                  <a:pt x="273794" y="241651"/>
                </a:cubicBezTo>
                <a:cubicBezTo>
                  <a:pt x="273794" y="224816"/>
                  <a:pt x="287369" y="211273"/>
                  <a:pt x="304149" y="211273"/>
                </a:cubicBezTo>
                <a:close/>
                <a:moveTo>
                  <a:pt x="166041" y="211273"/>
                </a:moveTo>
                <a:cubicBezTo>
                  <a:pt x="182801" y="211273"/>
                  <a:pt x="196454" y="224816"/>
                  <a:pt x="196454" y="241651"/>
                </a:cubicBezTo>
                <a:cubicBezTo>
                  <a:pt x="196454" y="258487"/>
                  <a:pt x="182801" y="272030"/>
                  <a:pt x="166041" y="272030"/>
                </a:cubicBezTo>
                <a:cubicBezTo>
                  <a:pt x="149280" y="272030"/>
                  <a:pt x="135627" y="258393"/>
                  <a:pt x="135627" y="241651"/>
                </a:cubicBezTo>
                <a:cubicBezTo>
                  <a:pt x="135627" y="224816"/>
                  <a:pt x="149280" y="211273"/>
                  <a:pt x="166041" y="211273"/>
                </a:cubicBezTo>
                <a:close/>
                <a:moveTo>
                  <a:pt x="172919" y="114819"/>
                </a:moveTo>
                <a:cubicBezTo>
                  <a:pt x="166914" y="114572"/>
                  <a:pt x="160179" y="117253"/>
                  <a:pt x="151937" y="124731"/>
                </a:cubicBezTo>
                <a:cubicBezTo>
                  <a:pt x="128294" y="146178"/>
                  <a:pt x="104745" y="162169"/>
                  <a:pt x="86754" y="171388"/>
                </a:cubicBezTo>
                <a:cubicBezTo>
                  <a:pt x="76110" y="180230"/>
                  <a:pt x="78088" y="203652"/>
                  <a:pt x="77805" y="216822"/>
                </a:cubicBezTo>
                <a:cubicBezTo>
                  <a:pt x="77617" y="221431"/>
                  <a:pt x="73849" y="225005"/>
                  <a:pt x="69234" y="225005"/>
                </a:cubicBezTo>
                <a:cubicBezTo>
                  <a:pt x="67161" y="225005"/>
                  <a:pt x="65183" y="224253"/>
                  <a:pt x="63770" y="222936"/>
                </a:cubicBezTo>
                <a:cubicBezTo>
                  <a:pt x="54916" y="216257"/>
                  <a:pt x="52278" y="193587"/>
                  <a:pt x="51054" y="185310"/>
                </a:cubicBezTo>
                <a:cubicBezTo>
                  <a:pt x="29012" y="192553"/>
                  <a:pt x="27222" y="221807"/>
                  <a:pt x="27222" y="230837"/>
                </a:cubicBezTo>
                <a:cubicBezTo>
                  <a:pt x="27222" y="258117"/>
                  <a:pt x="37772" y="271944"/>
                  <a:pt x="58590" y="271944"/>
                </a:cubicBezTo>
                <a:cubicBezTo>
                  <a:pt x="59061" y="271944"/>
                  <a:pt x="59814" y="271944"/>
                  <a:pt x="60568" y="271850"/>
                </a:cubicBezTo>
                <a:lnTo>
                  <a:pt x="70176" y="271098"/>
                </a:lnTo>
                <a:lnTo>
                  <a:pt x="74320" y="279093"/>
                </a:lnTo>
                <a:cubicBezTo>
                  <a:pt x="100978" y="330641"/>
                  <a:pt x="162958" y="386046"/>
                  <a:pt x="236431" y="386046"/>
                </a:cubicBezTo>
                <a:cubicBezTo>
                  <a:pt x="309809" y="386046"/>
                  <a:pt x="371884" y="330641"/>
                  <a:pt x="398447" y="279093"/>
                </a:cubicBezTo>
                <a:lnTo>
                  <a:pt x="402591" y="271004"/>
                </a:lnTo>
                <a:lnTo>
                  <a:pt x="411728" y="271756"/>
                </a:lnTo>
                <a:cubicBezTo>
                  <a:pt x="412859" y="271850"/>
                  <a:pt x="413895" y="271944"/>
                  <a:pt x="414648" y="271944"/>
                </a:cubicBezTo>
                <a:cubicBezTo>
                  <a:pt x="423880" y="271944"/>
                  <a:pt x="443095" y="271944"/>
                  <a:pt x="443095" y="230837"/>
                </a:cubicBezTo>
                <a:cubicBezTo>
                  <a:pt x="443095" y="212306"/>
                  <a:pt x="439045" y="189260"/>
                  <a:pt x="420018" y="184651"/>
                </a:cubicBezTo>
                <a:lnTo>
                  <a:pt x="418322" y="184651"/>
                </a:lnTo>
                <a:cubicBezTo>
                  <a:pt x="418322" y="184651"/>
                  <a:pt x="413518" y="226793"/>
                  <a:pt x="399106" y="229050"/>
                </a:cubicBezTo>
                <a:cubicBezTo>
                  <a:pt x="384789" y="231308"/>
                  <a:pt x="401932" y="192553"/>
                  <a:pt x="371695" y="186250"/>
                </a:cubicBezTo>
                <a:cubicBezTo>
                  <a:pt x="330720" y="177596"/>
                  <a:pt x="251596" y="171482"/>
                  <a:pt x="189521" y="122474"/>
                </a:cubicBezTo>
                <a:cubicBezTo>
                  <a:pt x="184199" y="118241"/>
                  <a:pt x="178924" y="115066"/>
                  <a:pt x="172919" y="114819"/>
                </a:cubicBezTo>
                <a:close/>
                <a:moveTo>
                  <a:pt x="233322" y="0"/>
                </a:moveTo>
                <a:cubicBezTo>
                  <a:pt x="279949" y="0"/>
                  <a:pt x="326670" y="18155"/>
                  <a:pt x="364819" y="50984"/>
                </a:cubicBezTo>
                <a:cubicBezTo>
                  <a:pt x="399295" y="80708"/>
                  <a:pt x="423880" y="119464"/>
                  <a:pt x="434712" y="160947"/>
                </a:cubicBezTo>
                <a:cubicBezTo>
                  <a:pt x="457696" y="170541"/>
                  <a:pt x="470318" y="194998"/>
                  <a:pt x="470318" y="230837"/>
                </a:cubicBezTo>
                <a:cubicBezTo>
                  <a:pt x="470318" y="286713"/>
                  <a:pt x="439516" y="297906"/>
                  <a:pt x="418605" y="299035"/>
                </a:cubicBezTo>
                <a:cubicBezTo>
                  <a:pt x="401555" y="329042"/>
                  <a:pt x="376593" y="356227"/>
                  <a:pt x="347675" y="376357"/>
                </a:cubicBezTo>
                <a:cubicBezTo>
                  <a:pt x="312917" y="400532"/>
                  <a:pt x="274391" y="413231"/>
                  <a:pt x="236431" y="413231"/>
                </a:cubicBezTo>
                <a:cubicBezTo>
                  <a:pt x="198376" y="413231"/>
                  <a:pt x="159850" y="400532"/>
                  <a:pt x="125186" y="376357"/>
                </a:cubicBezTo>
                <a:cubicBezTo>
                  <a:pt x="96174" y="356227"/>
                  <a:pt x="71212" y="329042"/>
                  <a:pt x="54162" y="299035"/>
                </a:cubicBezTo>
                <a:cubicBezTo>
                  <a:pt x="37490" y="298000"/>
                  <a:pt x="23737" y="291228"/>
                  <a:pt x="14224" y="279187"/>
                </a:cubicBezTo>
                <a:cubicBezTo>
                  <a:pt x="4804" y="267241"/>
                  <a:pt x="0" y="250968"/>
                  <a:pt x="0" y="230837"/>
                </a:cubicBezTo>
                <a:cubicBezTo>
                  <a:pt x="0" y="197162"/>
                  <a:pt x="14318" y="171294"/>
                  <a:pt x="37961" y="161135"/>
                </a:cubicBezTo>
                <a:cubicBezTo>
                  <a:pt x="48699" y="119369"/>
                  <a:pt x="72154" y="80520"/>
                  <a:pt x="104651" y="51266"/>
                </a:cubicBezTo>
                <a:cubicBezTo>
                  <a:pt x="141199" y="18249"/>
                  <a:pt x="186978" y="0"/>
                  <a:pt x="233322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53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栈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无道容器云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2017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407" y="1226764"/>
            <a:ext cx="10464781" cy="5644359"/>
            <a:chOff x="761407" y="1226764"/>
            <a:chExt cx="10464781" cy="5644359"/>
          </a:xfrm>
        </p:grpSpPr>
        <p:grpSp>
          <p:nvGrpSpPr>
            <p:cNvPr id="6" name="íṧľi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ECC7E40-C6AB-466B-A9E2-5011A3DFF97A}"/>
                </a:ext>
              </a:extLst>
            </p:cNvPr>
            <p:cNvGrpSpPr/>
            <p:nvPr/>
          </p:nvGrpSpPr>
          <p:grpSpPr>
            <a:xfrm>
              <a:off x="6606078" y="1258472"/>
              <a:ext cx="4620110" cy="5612651"/>
              <a:chOff x="6606078" y="1258472"/>
              <a:chExt cx="4620110" cy="5612651"/>
            </a:xfrm>
          </p:grpSpPr>
          <p:sp>
            <p:nvSpPr>
              <p:cNvPr id="22" name="íṧliḓ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6B1C95C-0F56-42F3-B72C-7A47E2DBDECA}"/>
                  </a:ext>
                </a:extLst>
              </p:cNvPr>
              <p:cNvSpPr/>
              <p:nvPr/>
            </p:nvSpPr>
            <p:spPr>
              <a:xfrm flipH="1">
                <a:off x="6606078" y="1258472"/>
                <a:ext cx="4620110" cy="561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575" extrusionOk="0">
                    <a:moveTo>
                      <a:pt x="0" y="21575"/>
                    </a:moveTo>
                    <a:cubicBezTo>
                      <a:pt x="364" y="20930"/>
                      <a:pt x="784" y="20308"/>
                      <a:pt x="1258" y="19714"/>
                    </a:cubicBezTo>
                    <a:cubicBezTo>
                      <a:pt x="1746" y="19103"/>
                      <a:pt x="2289" y="18523"/>
                      <a:pt x="2882" y="17980"/>
                    </a:cubicBezTo>
                    <a:cubicBezTo>
                      <a:pt x="3717" y="17303"/>
                      <a:pt x="4249" y="16408"/>
                      <a:pt x="4389" y="15444"/>
                    </a:cubicBezTo>
                    <a:cubicBezTo>
                      <a:pt x="4539" y="14416"/>
                      <a:pt x="4234" y="13377"/>
                      <a:pt x="3531" y="12522"/>
                    </a:cubicBezTo>
                    <a:cubicBezTo>
                      <a:pt x="3219" y="12164"/>
                      <a:pt x="2920" y="11801"/>
                      <a:pt x="2633" y="11433"/>
                    </a:cubicBezTo>
                    <a:cubicBezTo>
                      <a:pt x="2226" y="10910"/>
                      <a:pt x="1837" y="10370"/>
                      <a:pt x="1599" y="9774"/>
                    </a:cubicBezTo>
                    <a:cubicBezTo>
                      <a:pt x="1402" y="9281"/>
                      <a:pt x="1314" y="8767"/>
                      <a:pt x="1298" y="8253"/>
                    </a:cubicBezTo>
                    <a:cubicBezTo>
                      <a:pt x="1281" y="7740"/>
                      <a:pt x="1336" y="7224"/>
                      <a:pt x="1464" y="6715"/>
                    </a:cubicBezTo>
                    <a:cubicBezTo>
                      <a:pt x="1652" y="5760"/>
                      <a:pt x="2014" y="4844"/>
                      <a:pt x="2530" y="3994"/>
                    </a:cubicBezTo>
                    <a:cubicBezTo>
                      <a:pt x="3012" y="3202"/>
                      <a:pt x="3632" y="2460"/>
                      <a:pt x="4433" y="1849"/>
                    </a:cubicBezTo>
                    <a:cubicBezTo>
                      <a:pt x="5254" y="1223"/>
                      <a:pt x="6222" y="765"/>
                      <a:pt x="7250" y="459"/>
                    </a:cubicBezTo>
                    <a:cubicBezTo>
                      <a:pt x="8292" y="148"/>
                      <a:pt x="9403" y="-9"/>
                      <a:pt x="10532" y="4"/>
                    </a:cubicBezTo>
                    <a:cubicBezTo>
                      <a:pt x="11702" y="-25"/>
                      <a:pt x="12869" y="111"/>
                      <a:pt x="13984" y="408"/>
                    </a:cubicBezTo>
                    <a:cubicBezTo>
                      <a:pt x="14958" y="666"/>
                      <a:pt x="15880" y="1044"/>
                      <a:pt x="16720" y="1528"/>
                    </a:cubicBezTo>
                    <a:cubicBezTo>
                      <a:pt x="17100" y="1784"/>
                      <a:pt x="17436" y="2082"/>
                      <a:pt x="17717" y="2416"/>
                    </a:cubicBezTo>
                    <a:cubicBezTo>
                      <a:pt x="18128" y="2903"/>
                      <a:pt x="18413" y="3450"/>
                      <a:pt x="18695" y="3992"/>
                    </a:cubicBezTo>
                    <a:cubicBezTo>
                      <a:pt x="18999" y="4578"/>
                      <a:pt x="19304" y="5165"/>
                      <a:pt x="19610" y="5754"/>
                    </a:cubicBezTo>
                    <a:cubicBezTo>
                      <a:pt x="19691" y="5882"/>
                      <a:pt x="19766" y="6012"/>
                      <a:pt x="19835" y="6142"/>
                    </a:cubicBezTo>
                    <a:cubicBezTo>
                      <a:pt x="19908" y="6280"/>
                      <a:pt x="19976" y="6421"/>
                      <a:pt x="20001" y="6572"/>
                    </a:cubicBezTo>
                    <a:cubicBezTo>
                      <a:pt x="20017" y="6673"/>
                      <a:pt x="20014" y="6775"/>
                      <a:pt x="19982" y="6872"/>
                    </a:cubicBezTo>
                    <a:cubicBezTo>
                      <a:pt x="19961" y="6934"/>
                      <a:pt x="19929" y="6993"/>
                      <a:pt x="19900" y="7053"/>
                    </a:cubicBezTo>
                    <a:cubicBezTo>
                      <a:pt x="19867" y="7119"/>
                      <a:pt x="19837" y="7186"/>
                      <a:pt x="19810" y="7254"/>
                    </a:cubicBezTo>
                    <a:cubicBezTo>
                      <a:pt x="19764" y="7330"/>
                      <a:pt x="19734" y="7412"/>
                      <a:pt x="19723" y="7497"/>
                    </a:cubicBezTo>
                    <a:cubicBezTo>
                      <a:pt x="19703" y="7648"/>
                      <a:pt x="19743" y="7800"/>
                      <a:pt x="19835" y="7931"/>
                    </a:cubicBezTo>
                    <a:lnTo>
                      <a:pt x="21399" y="10537"/>
                    </a:lnTo>
                    <a:cubicBezTo>
                      <a:pt x="21476" y="10632"/>
                      <a:pt x="21530" y="10736"/>
                      <a:pt x="21561" y="10843"/>
                    </a:cubicBezTo>
                    <a:cubicBezTo>
                      <a:pt x="21589" y="10937"/>
                      <a:pt x="21600" y="11037"/>
                      <a:pt x="21577" y="11136"/>
                    </a:cubicBezTo>
                    <a:cubicBezTo>
                      <a:pt x="21555" y="11231"/>
                      <a:pt x="21501" y="11318"/>
                      <a:pt x="21415" y="11380"/>
                    </a:cubicBezTo>
                    <a:cubicBezTo>
                      <a:pt x="21345" y="11430"/>
                      <a:pt x="21259" y="11459"/>
                      <a:pt x="21172" y="11485"/>
                    </a:cubicBezTo>
                    <a:cubicBezTo>
                      <a:pt x="21046" y="11523"/>
                      <a:pt x="20917" y="11556"/>
                      <a:pt x="20784" y="11582"/>
                    </a:cubicBezTo>
                    <a:cubicBezTo>
                      <a:pt x="20630" y="11622"/>
                      <a:pt x="20484" y="11669"/>
                      <a:pt x="20344" y="11723"/>
                    </a:cubicBezTo>
                    <a:cubicBezTo>
                      <a:pt x="20226" y="11768"/>
                      <a:pt x="20104" y="11821"/>
                      <a:pt x="20027" y="11916"/>
                    </a:cubicBezTo>
                    <a:cubicBezTo>
                      <a:pt x="19923" y="12042"/>
                      <a:pt x="19931" y="12209"/>
                      <a:pt x="20045" y="12329"/>
                    </a:cubicBezTo>
                    <a:cubicBezTo>
                      <a:pt x="20121" y="12429"/>
                      <a:pt x="20195" y="12527"/>
                      <a:pt x="20268" y="12624"/>
                    </a:cubicBezTo>
                    <a:cubicBezTo>
                      <a:pt x="20356" y="12741"/>
                      <a:pt x="20450" y="12868"/>
                      <a:pt x="20434" y="13012"/>
                    </a:cubicBezTo>
                    <a:cubicBezTo>
                      <a:pt x="20420" y="13142"/>
                      <a:pt x="20324" y="13247"/>
                      <a:pt x="20212" y="13326"/>
                    </a:cubicBezTo>
                    <a:cubicBezTo>
                      <a:pt x="20103" y="13402"/>
                      <a:pt x="19973" y="13461"/>
                      <a:pt x="19826" y="13493"/>
                    </a:cubicBezTo>
                    <a:cubicBezTo>
                      <a:pt x="19925" y="13524"/>
                      <a:pt x="20013" y="13572"/>
                      <a:pt x="20086" y="13633"/>
                    </a:cubicBezTo>
                    <a:cubicBezTo>
                      <a:pt x="20178" y="13710"/>
                      <a:pt x="20247" y="13809"/>
                      <a:pt x="20252" y="13921"/>
                    </a:cubicBezTo>
                    <a:cubicBezTo>
                      <a:pt x="20254" y="13987"/>
                      <a:pt x="20235" y="14049"/>
                      <a:pt x="20202" y="14104"/>
                    </a:cubicBezTo>
                    <a:cubicBezTo>
                      <a:pt x="20172" y="14154"/>
                      <a:pt x="20131" y="14199"/>
                      <a:pt x="20081" y="14236"/>
                    </a:cubicBezTo>
                    <a:cubicBezTo>
                      <a:pt x="20018" y="14282"/>
                      <a:pt x="19943" y="14317"/>
                      <a:pt x="19858" y="14335"/>
                    </a:cubicBezTo>
                    <a:cubicBezTo>
                      <a:pt x="19769" y="14362"/>
                      <a:pt x="19695" y="14414"/>
                      <a:pt x="19648" y="14482"/>
                    </a:cubicBezTo>
                    <a:cubicBezTo>
                      <a:pt x="19593" y="14564"/>
                      <a:pt x="19582" y="14655"/>
                      <a:pt x="19586" y="14742"/>
                    </a:cubicBezTo>
                    <a:cubicBezTo>
                      <a:pt x="19592" y="14861"/>
                      <a:pt x="19629" y="14981"/>
                      <a:pt x="19700" y="15092"/>
                    </a:cubicBezTo>
                    <a:cubicBezTo>
                      <a:pt x="19735" y="15165"/>
                      <a:pt x="19760" y="15240"/>
                      <a:pt x="19775" y="15316"/>
                    </a:cubicBezTo>
                    <a:cubicBezTo>
                      <a:pt x="19790" y="15398"/>
                      <a:pt x="19794" y="15482"/>
                      <a:pt x="19791" y="15565"/>
                    </a:cubicBezTo>
                    <a:cubicBezTo>
                      <a:pt x="19785" y="15731"/>
                      <a:pt x="19752" y="15900"/>
                      <a:pt x="19655" y="16050"/>
                    </a:cubicBezTo>
                    <a:cubicBezTo>
                      <a:pt x="19548" y="16217"/>
                      <a:pt x="19375" y="16341"/>
                      <a:pt x="19189" y="16437"/>
                    </a:cubicBezTo>
                    <a:cubicBezTo>
                      <a:pt x="18985" y="16541"/>
                      <a:pt x="18758" y="16615"/>
                      <a:pt x="18515" y="16652"/>
                    </a:cubicBezTo>
                    <a:cubicBezTo>
                      <a:pt x="18131" y="16690"/>
                      <a:pt x="17745" y="16709"/>
                      <a:pt x="17358" y="16709"/>
                    </a:cubicBezTo>
                    <a:cubicBezTo>
                      <a:pt x="16902" y="16709"/>
                      <a:pt x="16446" y="16683"/>
                      <a:pt x="15994" y="16630"/>
                    </a:cubicBezTo>
                    <a:cubicBezTo>
                      <a:pt x="15539" y="16549"/>
                      <a:pt x="15065" y="16673"/>
                      <a:pt x="14746" y="16956"/>
                    </a:cubicBezTo>
                    <a:cubicBezTo>
                      <a:pt x="14583" y="17101"/>
                      <a:pt x="14471" y="17281"/>
                      <a:pt x="14423" y="17477"/>
                    </a:cubicBezTo>
                    <a:cubicBezTo>
                      <a:pt x="14339" y="17913"/>
                      <a:pt x="14197" y="18340"/>
                      <a:pt x="14000" y="18750"/>
                    </a:cubicBezTo>
                    <a:cubicBezTo>
                      <a:pt x="13813" y="19138"/>
                      <a:pt x="13579" y="19509"/>
                      <a:pt x="13300" y="19856"/>
                    </a:cubicBezTo>
                    <a:cubicBezTo>
                      <a:pt x="13040" y="20107"/>
                      <a:pt x="12910" y="20435"/>
                      <a:pt x="12940" y="20766"/>
                    </a:cubicBezTo>
                    <a:cubicBezTo>
                      <a:pt x="12953" y="20918"/>
                      <a:pt x="13000" y="21065"/>
                      <a:pt x="13065" y="21205"/>
                    </a:cubicBezTo>
                    <a:cubicBezTo>
                      <a:pt x="13123" y="21333"/>
                      <a:pt x="13197" y="21456"/>
                      <a:pt x="13285" y="21574"/>
                    </a:cubicBezTo>
                    <a:lnTo>
                      <a:pt x="0" y="21575"/>
                    </a:lnTo>
                    <a:close/>
                  </a:path>
                </a:pathLst>
              </a:custGeom>
              <a:solidFill>
                <a:schemeClr val="bg2"/>
              </a:solidFill>
              <a:ln w="6350" cmpd="sng">
                <a:noFill/>
                <a:prstDash val="dash"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23" name="îsļîḋ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A06BEA2-95ED-4515-A253-8BA270990ED0}"/>
                  </a:ext>
                </a:extLst>
              </p:cNvPr>
              <p:cNvSpPr/>
              <p:nvPr/>
            </p:nvSpPr>
            <p:spPr>
              <a:xfrm>
                <a:off x="8041050" y="2337857"/>
                <a:ext cx="1803031" cy="18030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ṧļíḓ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9D1204A-D0F5-4E47-826E-92132C6F81BA}"/>
                  </a:ext>
                </a:extLst>
              </p:cNvPr>
              <p:cNvSpPr/>
              <p:nvPr/>
            </p:nvSpPr>
            <p:spPr bwMode="auto">
              <a:xfrm>
                <a:off x="8559022" y="2857655"/>
                <a:ext cx="789664" cy="788275"/>
              </a:xfrm>
              <a:custGeom>
                <a:avLst/>
                <a:gdLst>
                  <a:gd name="connsiteX0" fmla="*/ 369587 w 602135"/>
                  <a:gd name="connsiteY0" fmla="*/ 480903 h 601076"/>
                  <a:gd name="connsiteX1" fmla="*/ 385923 w 602135"/>
                  <a:gd name="connsiteY1" fmla="*/ 497207 h 601076"/>
                  <a:gd name="connsiteX2" fmla="*/ 385923 w 602135"/>
                  <a:gd name="connsiteY2" fmla="*/ 584773 h 601076"/>
                  <a:gd name="connsiteX3" fmla="*/ 369587 w 602135"/>
                  <a:gd name="connsiteY3" fmla="*/ 601076 h 601076"/>
                  <a:gd name="connsiteX4" fmla="*/ 353251 w 602135"/>
                  <a:gd name="connsiteY4" fmla="*/ 584773 h 601076"/>
                  <a:gd name="connsiteX5" fmla="*/ 353251 w 602135"/>
                  <a:gd name="connsiteY5" fmla="*/ 497207 h 601076"/>
                  <a:gd name="connsiteX6" fmla="*/ 369587 w 602135"/>
                  <a:gd name="connsiteY6" fmla="*/ 480903 h 601076"/>
                  <a:gd name="connsiteX7" fmla="*/ 301068 w 602135"/>
                  <a:gd name="connsiteY7" fmla="*/ 480903 h 601076"/>
                  <a:gd name="connsiteX8" fmla="*/ 317404 w 602135"/>
                  <a:gd name="connsiteY8" fmla="*/ 497207 h 601076"/>
                  <a:gd name="connsiteX9" fmla="*/ 317404 w 602135"/>
                  <a:gd name="connsiteY9" fmla="*/ 584773 h 601076"/>
                  <a:gd name="connsiteX10" fmla="*/ 301068 w 602135"/>
                  <a:gd name="connsiteY10" fmla="*/ 601076 h 601076"/>
                  <a:gd name="connsiteX11" fmla="*/ 284732 w 602135"/>
                  <a:gd name="connsiteY11" fmla="*/ 584773 h 601076"/>
                  <a:gd name="connsiteX12" fmla="*/ 284732 w 602135"/>
                  <a:gd name="connsiteY12" fmla="*/ 497207 h 601076"/>
                  <a:gd name="connsiteX13" fmla="*/ 301068 w 602135"/>
                  <a:gd name="connsiteY13" fmla="*/ 480903 h 601076"/>
                  <a:gd name="connsiteX14" fmla="*/ 232593 w 602135"/>
                  <a:gd name="connsiteY14" fmla="*/ 480903 h 601076"/>
                  <a:gd name="connsiteX15" fmla="*/ 249167 w 602135"/>
                  <a:gd name="connsiteY15" fmla="*/ 497207 h 601076"/>
                  <a:gd name="connsiteX16" fmla="*/ 249167 w 602135"/>
                  <a:gd name="connsiteY16" fmla="*/ 584773 h 601076"/>
                  <a:gd name="connsiteX17" fmla="*/ 232593 w 602135"/>
                  <a:gd name="connsiteY17" fmla="*/ 601076 h 601076"/>
                  <a:gd name="connsiteX18" fmla="*/ 216283 w 602135"/>
                  <a:gd name="connsiteY18" fmla="*/ 584773 h 601076"/>
                  <a:gd name="connsiteX19" fmla="*/ 216283 w 602135"/>
                  <a:gd name="connsiteY19" fmla="*/ 497207 h 601076"/>
                  <a:gd name="connsiteX20" fmla="*/ 232593 w 602135"/>
                  <a:gd name="connsiteY20" fmla="*/ 480903 h 601076"/>
                  <a:gd name="connsiteX21" fmla="*/ 498082 w 602135"/>
                  <a:gd name="connsiteY21" fmla="*/ 352615 h 601076"/>
                  <a:gd name="connsiteX22" fmla="*/ 585803 w 602135"/>
                  <a:gd name="connsiteY22" fmla="*/ 352615 h 601076"/>
                  <a:gd name="connsiteX23" fmla="*/ 602135 w 602135"/>
                  <a:gd name="connsiteY23" fmla="*/ 368915 h 601076"/>
                  <a:gd name="connsiteX24" fmla="*/ 585803 w 602135"/>
                  <a:gd name="connsiteY24" fmla="*/ 385216 h 601076"/>
                  <a:gd name="connsiteX25" fmla="*/ 498082 w 602135"/>
                  <a:gd name="connsiteY25" fmla="*/ 385216 h 601076"/>
                  <a:gd name="connsiteX26" fmla="*/ 481750 w 602135"/>
                  <a:gd name="connsiteY26" fmla="*/ 368915 h 601076"/>
                  <a:gd name="connsiteX27" fmla="*/ 498082 w 602135"/>
                  <a:gd name="connsiteY27" fmla="*/ 352615 h 601076"/>
                  <a:gd name="connsiteX28" fmla="*/ 16332 w 602135"/>
                  <a:gd name="connsiteY28" fmla="*/ 352615 h 601076"/>
                  <a:gd name="connsiteX29" fmla="*/ 104053 w 602135"/>
                  <a:gd name="connsiteY29" fmla="*/ 352615 h 601076"/>
                  <a:gd name="connsiteX30" fmla="*/ 120385 w 602135"/>
                  <a:gd name="connsiteY30" fmla="*/ 368915 h 601076"/>
                  <a:gd name="connsiteX31" fmla="*/ 104053 w 602135"/>
                  <a:gd name="connsiteY31" fmla="*/ 385216 h 601076"/>
                  <a:gd name="connsiteX32" fmla="*/ 16332 w 602135"/>
                  <a:gd name="connsiteY32" fmla="*/ 385216 h 601076"/>
                  <a:gd name="connsiteX33" fmla="*/ 0 w 602135"/>
                  <a:gd name="connsiteY33" fmla="*/ 368915 h 601076"/>
                  <a:gd name="connsiteX34" fmla="*/ 16332 w 602135"/>
                  <a:gd name="connsiteY34" fmla="*/ 352615 h 601076"/>
                  <a:gd name="connsiteX35" fmla="*/ 498082 w 602135"/>
                  <a:gd name="connsiteY35" fmla="*/ 284237 h 601076"/>
                  <a:gd name="connsiteX36" fmla="*/ 585803 w 602135"/>
                  <a:gd name="connsiteY36" fmla="*/ 284237 h 601076"/>
                  <a:gd name="connsiteX37" fmla="*/ 602135 w 602135"/>
                  <a:gd name="connsiteY37" fmla="*/ 300537 h 601076"/>
                  <a:gd name="connsiteX38" fmla="*/ 585803 w 602135"/>
                  <a:gd name="connsiteY38" fmla="*/ 316838 h 601076"/>
                  <a:gd name="connsiteX39" fmla="*/ 498082 w 602135"/>
                  <a:gd name="connsiteY39" fmla="*/ 316838 h 601076"/>
                  <a:gd name="connsiteX40" fmla="*/ 481750 w 602135"/>
                  <a:gd name="connsiteY40" fmla="*/ 300537 h 601076"/>
                  <a:gd name="connsiteX41" fmla="*/ 498082 w 602135"/>
                  <a:gd name="connsiteY41" fmla="*/ 284237 h 601076"/>
                  <a:gd name="connsiteX42" fmla="*/ 16332 w 602135"/>
                  <a:gd name="connsiteY42" fmla="*/ 284237 h 601076"/>
                  <a:gd name="connsiteX43" fmla="*/ 104053 w 602135"/>
                  <a:gd name="connsiteY43" fmla="*/ 284237 h 601076"/>
                  <a:gd name="connsiteX44" fmla="*/ 120385 w 602135"/>
                  <a:gd name="connsiteY44" fmla="*/ 300537 h 601076"/>
                  <a:gd name="connsiteX45" fmla="*/ 104053 w 602135"/>
                  <a:gd name="connsiteY45" fmla="*/ 316838 h 601076"/>
                  <a:gd name="connsiteX46" fmla="*/ 16332 w 602135"/>
                  <a:gd name="connsiteY46" fmla="*/ 316838 h 601076"/>
                  <a:gd name="connsiteX47" fmla="*/ 0 w 602135"/>
                  <a:gd name="connsiteY47" fmla="*/ 300537 h 601076"/>
                  <a:gd name="connsiteX48" fmla="*/ 16332 w 602135"/>
                  <a:gd name="connsiteY48" fmla="*/ 284237 h 601076"/>
                  <a:gd name="connsiteX49" fmla="*/ 498082 w 602135"/>
                  <a:gd name="connsiteY49" fmla="*/ 215860 h 601076"/>
                  <a:gd name="connsiteX50" fmla="*/ 585803 w 602135"/>
                  <a:gd name="connsiteY50" fmla="*/ 215860 h 601076"/>
                  <a:gd name="connsiteX51" fmla="*/ 602135 w 602135"/>
                  <a:gd name="connsiteY51" fmla="*/ 232170 h 601076"/>
                  <a:gd name="connsiteX52" fmla="*/ 585803 w 602135"/>
                  <a:gd name="connsiteY52" fmla="*/ 248743 h 601076"/>
                  <a:gd name="connsiteX53" fmla="*/ 498082 w 602135"/>
                  <a:gd name="connsiteY53" fmla="*/ 248743 h 601076"/>
                  <a:gd name="connsiteX54" fmla="*/ 481750 w 602135"/>
                  <a:gd name="connsiteY54" fmla="*/ 232170 h 601076"/>
                  <a:gd name="connsiteX55" fmla="*/ 498082 w 602135"/>
                  <a:gd name="connsiteY55" fmla="*/ 215860 h 601076"/>
                  <a:gd name="connsiteX56" fmla="*/ 16332 w 602135"/>
                  <a:gd name="connsiteY56" fmla="*/ 215860 h 601076"/>
                  <a:gd name="connsiteX57" fmla="*/ 104053 w 602135"/>
                  <a:gd name="connsiteY57" fmla="*/ 215860 h 601076"/>
                  <a:gd name="connsiteX58" fmla="*/ 120385 w 602135"/>
                  <a:gd name="connsiteY58" fmla="*/ 232170 h 601076"/>
                  <a:gd name="connsiteX59" fmla="*/ 104053 w 602135"/>
                  <a:gd name="connsiteY59" fmla="*/ 248743 h 601076"/>
                  <a:gd name="connsiteX60" fmla="*/ 16332 w 602135"/>
                  <a:gd name="connsiteY60" fmla="*/ 248743 h 601076"/>
                  <a:gd name="connsiteX61" fmla="*/ 0 w 602135"/>
                  <a:gd name="connsiteY61" fmla="*/ 232170 h 601076"/>
                  <a:gd name="connsiteX62" fmla="*/ 16332 w 602135"/>
                  <a:gd name="connsiteY62" fmla="*/ 215860 h 601076"/>
                  <a:gd name="connsiteX63" fmla="*/ 158832 w 602135"/>
                  <a:gd name="connsiteY63" fmla="*/ 136756 h 601076"/>
                  <a:gd name="connsiteX64" fmla="*/ 443586 w 602135"/>
                  <a:gd name="connsiteY64" fmla="*/ 136756 h 601076"/>
                  <a:gd name="connsiteX65" fmla="*/ 465450 w 602135"/>
                  <a:gd name="connsiteY65" fmla="*/ 158577 h 601076"/>
                  <a:gd name="connsiteX66" fmla="*/ 465450 w 602135"/>
                  <a:gd name="connsiteY66" fmla="*/ 442781 h 601076"/>
                  <a:gd name="connsiteX67" fmla="*/ 443586 w 602135"/>
                  <a:gd name="connsiteY67" fmla="*/ 464603 h 601076"/>
                  <a:gd name="connsiteX68" fmla="*/ 158832 w 602135"/>
                  <a:gd name="connsiteY68" fmla="*/ 464603 h 601076"/>
                  <a:gd name="connsiteX69" fmla="*/ 136968 w 602135"/>
                  <a:gd name="connsiteY69" fmla="*/ 442781 h 601076"/>
                  <a:gd name="connsiteX70" fmla="*/ 136968 w 602135"/>
                  <a:gd name="connsiteY70" fmla="*/ 158577 h 601076"/>
                  <a:gd name="connsiteX71" fmla="*/ 158832 w 602135"/>
                  <a:gd name="connsiteY71" fmla="*/ 136756 h 601076"/>
                  <a:gd name="connsiteX72" fmla="*/ 369587 w 602135"/>
                  <a:gd name="connsiteY72" fmla="*/ 0 h 601076"/>
                  <a:gd name="connsiteX73" fmla="*/ 385923 w 602135"/>
                  <a:gd name="connsiteY73" fmla="*/ 16303 h 601076"/>
                  <a:gd name="connsiteX74" fmla="*/ 385923 w 602135"/>
                  <a:gd name="connsiteY74" fmla="*/ 103869 h 601076"/>
                  <a:gd name="connsiteX75" fmla="*/ 369587 w 602135"/>
                  <a:gd name="connsiteY75" fmla="*/ 120173 h 601076"/>
                  <a:gd name="connsiteX76" fmla="*/ 353251 w 602135"/>
                  <a:gd name="connsiteY76" fmla="*/ 103869 h 601076"/>
                  <a:gd name="connsiteX77" fmla="*/ 353251 w 602135"/>
                  <a:gd name="connsiteY77" fmla="*/ 16303 h 601076"/>
                  <a:gd name="connsiteX78" fmla="*/ 369587 w 602135"/>
                  <a:gd name="connsiteY78" fmla="*/ 0 h 601076"/>
                  <a:gd name="connsiteX79" fmla="*/ 301068 w 602135"/>
                  <a:gd name="connsiteY79" fmla="*/ 0 h 601076"/>
                  <a:gd name="connsiteX80" fmla="*/ 317404 w 602135"/>
                  <a:gd name="connsiteY80" fmla="*/ 16303 h 601076"/>
                  <a:gd name="connsiteX81" fmla="*/ 317404 w 602135"/>
                  <a:gd name="connsiteY81" fmla="*/ 103869 h 601076"/>
                  <a:gd name="connsiteX82" fmla="*/ 301068 w 602135"/>
                  <a:gd name="connsiteY82" fmla="*/ 120173 h 601076"/>
                  <a:gd name="connsiteX83" fmla="*/ 284732 w 602135"/>
                  <a:gd name="connsiteY83" fmla="*/ 103869 h 601076"/>
                  <a:gd name="connsiteX84" fmla="*/ 284732 w 602135"/>
                  <a:gd name="connsiteY84" fmla="*/ 16303 h 601076"/>
                  <a:gd name="connsiteX85" fmla="*/ 301068 w 602135"/>
                  <a:gd name="connsiteY85" fmla="*/ 0 h 601076"/>
                  <a:gd name="connsiteX86" fmla="*/ 232593 w 602135"/>
                  <a:gd name="connsiteY86" fmla="*/ 0 h 601076"/>
                  <a:gd name="connsiteX87" fmla="*/ 249167 w 602135"/>
                  <a:gd name="connsiteY87" fmla="*/ 16303 h 601076"/>
                  <a:gd name="connsiteX88" fmla="*/ 249167 w 602135"/>
                  <a:gd name="connsiteY88" fmla="*/ 103869 h 601076"/>
                  <a:gd name="connsiteX89" fmla="*/ 232593 w 602135"/>
                  <a:gd name="connsiteY89" fmla="*/ 120173 h 601076"/>
                  <a:gd name="connsiteX90" fmla="*/ 216283 w 602135"/>
                  <a:gd name="connsiteY90" fmla="*/ 103869 h 601076"/>
                  <a:gd name="connsiteX91" fmla="*/ 216283 w 602135"/>
                  <a:gd name="connsiteY91" fmla="*/ 16303 h 601076"/>
                  <a:gd name="connsiteX92" fmla="*/ 232593 w 602135"/>
                  <a:gd name="connsiteY92" fmla="*/ 0 h 60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2135" h="601076">
                    <a:moveTo>
                      <a:pt x="369587" y="480903"/>
                    </a:moveTo>
                    <a:cubicBezTo>
                      <a:pt x="378545" y="480903"/>
                      <a:pt x="385923" y="488266"/>
                      <a:pt x="385923" y="497207"/>
                    </a:cubicBezTo>
                    <a:lnTo>
                      <a:pt x="385923" y="584773"/>
                    </a:lnTo>
                    <a:cubicBezTo>
                      <a:pt x="385923" y="593713"/>
                      <a:pt x="378545" y="601076"/>
                      <a:pt x="369587" y="601076"/>
                    </a:cubicBezTo>
                    <a:cubicBezTo>
                      <a:pt x="360629" y="601076"/>
                      <a:pt x="353251" y="593713"/>
                      <a:pt x="353251" y="584773"/>
                    </a:cubicBezTo>
                    <a:lnTo>
                      <a:pt x="353251" y="497207"/>
                    </a:lnTo>
                    <a:cubicBezTo>
                      <a:pt x="353251" y="488266"/>
                      <a:pt x="360629" y="480903"/>
                      <a:pt x="369587" y="480903"/>
                    </a:cubicBezTo>
                    <a:close/>
                    <a:moveTo>
                      <a:pt x="301068" y="480903"/>
                    </a:moveTo>
                    <a:cubicBezTo>
                      <a:pt x="310290" y="480903"/>
                      <a:pt x="317404" y="488266"/>
                      <a:pt x="317404" y="497207"/>
                    </a:cubicBezTo>
                    <a:lnTo>
                      <a:pt x="317404" y="584773"/>
                    </a:lnTo>
                    <a:cubicBezTo>
                      <a:pt x="317404" y="593713"/>
                      <a:pt x="310290" y="601076"/>
                      <a:pt x="301068" y="601076"/>
                    </a:cubicBezTo>
                    <a:cubicBezTo>
                      <a:pt x="292110" y="601076"/>
                      <a:pt x="284732" y="593713"/>
                      <a:pt x="284732" y="584773"/>
                    </a:cubicBezTo>
                    <a:lnTo>
                      <a:pt x="284732" y="497207"/>
                    </a:lnTo>
                    <a:cubicBezTo>
                      <a:pt x="284732" y="488266"/>
                      <a:pt x="292110" y="480903"/>
                      <a:pt x="301068" y="480903"/>
                    </a:cubicBezTo>
                    <a:close/>
                    <a:moveTo>
                      <a:pt x="232593" y="480903"/>
                    </a:moveTo>
                    <a:cubicBezTo>
                      <a:pt x="241801" y="480903"/>
                      <a:pt x="249167" y="488266"/>
                      <a:pt x="249167" y="497207"/>
                    </a:cubicBezTo>
                    <a:lnTo>
                      <a:pt x="249167" y="584773"/>
                    </a:lnTo>
                    <a:cubicBezTo>
                      <a:pt x="249167" y="593713"/>
                      <a:pt x="241801" y="601076"/>
                      <a:pt x="232593" y="601076"/>
                    </a:cubicBezTo>
                    <a:cubicBezTo>
                      <a:pt x="223649" y="601076"/>
                      <a:pt x="216283" y="593713"/>
                      <a:pt x="216283" y="584773"/>
                    </a:cubicBezTo>
                    <a:lnTo>
                      <a:pt x="216283" y="497207"/>
                    </a:lnTo>
                    <a:cubicBezTo>
                      <a:pt x="216283" y="488266"/>
                      <a:pt x="223649" y="480903"/>
                      <a:pt x="232593" y="480903"/>
                    </a:cubicBezTo>
                    <a:close/>
                    <a:moveTo>
                      <a:pt x="498082" y="352615"/>
                    </a:moveTo>
                    <a:lnTo>
                      <a:pt x="585803" y="352615"/>
                    </a:lnTo>
                    <a:cubicBezTo>
                      <a:pt x="594759" y="352615"/>
                      <a:pt x="602135" y="359976"/>
                      <a:pt x="602135" y="368915"/>
                    </a:cubicBezTo>
                    <a:cubicBezTo>
                      <a:pt x="602135" y="377854"/>
                      <a:pt x="594759" y="385216"/>
                      <a:pt x="585803" y="385216"/>
                    </a:cubicBezTo>
                    <a:lnTo>
                      <a:pt x="498082" y="385216"/>
                    </a:lnTo>
                    <a:cubicBezTo>
                      <a:pt x="489126" y="385216"/>
                      <a:pt x="481750" y="377854"/>
                      <a:pt x="481750" y="368915"/>
                    </a:cubicBezTo>
                    <a:cubicBezTo>
                      <a:pt x="481750" y="359976"/>
                      <a:pt x="489126" y="352615"/>
                      <a:pt x="498082" y="352615"/>
                    </a:cubicBezTo>
                    <a:close/>
                    <a:moveTo>
                      <a:pt x="16332" y="352615"/>
                    </a:moveTo>
                    <a:lnTo>
                      <a:pt x="104053" y="352615"/>
                    </a:lnTo>
                    <a:cubicBezTo>
                      <a:pt x="113009" y="352615"/>
                      <a:pt x="120385" y="359976"/>
                      <a:pt x="120385" y="368915"/>
                    </a:cubicBezTo>
                    <a:cubicBezTo>
                      <a:pt x="120385" y="377854"/>
                      <a:pt x="113009" y="385216"/>
                      <a:pt x="104053" y="385216"/>
                    </a:cubicBezTo>
                    <a:lnTo>
                      <a:pt x="16332" y="385216"/>
                    </a:lnTo>
                    <a:cubicBezTo>
                      <a:pt x="7376" y="385216"/>
                      <a:pt x="0" y="377854"/>
                      <a:pt x="0" y="368915"/>
                    </a:cubicBezTo>
                    <a:cubicBezTo>
                      <a:pt x="0" y="359976"/>
                      <a:pt x="7376" y="352615"/>
                      <a:pt x="16332" y="352615"/>
                    </a:cubicBezTo>
                    <a:close/>
                    <a:moveTo>
                      <a:pt x="498082" y="284237"/>
                    </a:moveTo>
                    <a:lnTo>
                      <a:pt x="585803" y="284237"/>
                    </a:lnTo>
                    <a:cubicBezTo>
                      <a:pt x="594759" y="284237"/>
                      <a:pt x="602135" y="291598"/>
                      <a:pt x="602135" y="300537"/>
                    </a:cubicBezTo>
                    <a:cubicBezTo>
                      <a:pt x="602135" y="309739"/>
                      <a:pt x="594759" y="316838"/>
                      <a:pt x="585803" y="316838"/>
                    </a:cubicBezTo>
                    <a:lnTo>
                      <a:pt x="498082" y="316838"/>
                    </a:lnTo>
                    <a:cubicBezTo>
                      <a:pt x="489126" y="316838"/>
                      <a:pt x="481750" y="309739"/>
                      <a:pt x="481750" y="300537"/>
                    </a:cubicBezTo>
                    <a:cubicBezTo>
                      <a:pt x="481750" y="291598"/>
                      <a:pt x="489126" y="284237"/>
                      <a:pt x="498082" y="284237"/>
                    </a:cubicBezTo>
                    <a:close/>
                    <a:moveTo>
                      <a:pt x="16332" y="284237"/>
                    </a:moveTo>
                    <a:lnTo>
                      <a:pt x="104053" y="284237"/>
                    </a:lnTo>
                    <a:cubicBezTo>
                      <a:pt x="113009" y="284237"/>
                      <a:pt x="120385" y="291598"/>
                      <a:pt x="120385" y="300537"/>
                    </a:cubicBezTo>
                    <a:cubicBezTo>
                      <a:pt x="120385" y="309739"/>
                      <a:pt x="113009" y="316838"/>
                      <a:pt x="104053" y="316838"/>
                    </a:cubicBezTo>
                    <a:lnTo>
                      <a:pt x="16332" y="316838"/>
                    </a:lnTo>
                    <a:cubicBezTo>
                      <a:pt x="7376" y="316838"/>
                      <a:pt x="0" y="309739"/>
                      <a:pt x="0" y="300537"/>
                    </a:cubicBezTo>
                    <a:cubicBezTo>
                      <a:pt x="0" y="291598"/>
                      <a:pt x="7376" y="284237"/>
                      <a:pt x="16332" y="284237"/>
                    </a:cubicBezTo>
                    <a:close/>
                    <a:moveTo>
                      <a:pt x="498082" y="215860"/>
                    </a:moveTo>
                    <a:lnTo>
                      <a:pt x="585803" y="215860"/>
                    </a:lnTo>
                    <a:cubicBezTo>
                      <a:pt x="594759" y="215860"/>
                      <a:pt x="602135" y="223226"/>
                      <a:pt x="602135" y="232170"/>
                    </a:cubicBezTo>
                    <a:cubicBezTo>
                      <a:pt x="602135" y="241377"/>
                      <a:pt x="594759" y="248743"/>
                      <a:pt x="585803" y="248743"/>
                    </a:cubicBezTo>
                    <a:lnTo>
                      <a:pt x="498082" y="248743"/>
                    </a:lnTo>
                    <a:cubicBezTo>
                      <a:pt x="489126" y="248743"/>
                      <a:pt x="481750" y="241377"/>
                      <a:pt x="481750" y="232170"/>
                    </a:cubicBezTo>
                    <a:cubicBezTo>
                      <a:pt x="481750" y="223226"/>
                      <a:pt x="489126" y="215860"/>
                      <a:pt x="498082" y="215860"/>
                    </a:cubicBezTo>
                    <a:close/>
                    <a:moveTo>
                      <a:pt x="16332" y="215860"/>
                    </a:moveTo>
                    <a:lnTo>
                      <a:pt x="104053" y="215860"/>
                    </a:lnTo>
                    <a:cubicBezTo>
                      <a:pt x="113009" y="215860"/>
                      <a:pt x="120385" y="223226"/>
                      <a:pt x="120385" y="232170"/>
                    </a:cubicBezTo>
                    <a:cubicBezTo>
                      <a:pt x="120385" y="241377"/>
                      <a:pt x="113009" y="248743"/>
                      <a:pt x="104053" y="248743"/>
                    </a:cubicBezTo>
                    <a:lnTo>
                      <a:pt x="16332" y="248743"/>
                    </a:lnTo>
                    <a:cubicBezTo>
                      <a:pt x="7376" y="248743"/>
                      <a:pt x="0" y="241377"/>
                      <a:pt x="0" y="232170"/>
                    </a:cubicBezTo>
                    <a:cubicBezTo>
                      <a:pt x="0" y="223226"/>
                      <a:pt x="7376" y="215860"/>
                      <a:pt x="16332" y="215860"/>
                    </a:cubicBezTo>
                    <a:close/>
                    <a:moveTo>
                      <a:pt x="158832" y="136756"/>
                    </a:moveTo>
                    <a:lnTo>
                      <a:pt x="443586" y="136756"/>
                    </a:lnTo>
                    <a:cubicBezTo>
                      <a:pt x="455440" y="136756"/>
                      <a:pt x="465450" y="146483"/>
                      <a:pt x="465450" y="158577"/>
                    </a:cubicBezTo>
                    <a:lnTo>
                      <a:pt x="465450" y="442781"/>
                    </a:lnTo>
                    <a:cubicBezTo>
                      <a:pt x="465450" y="454612"/>
                      <a:pt x="455440" y="464603"/>
                      <a:pt x="443586" y="464603"/>
                    </a:cubicBezTo>
                    <a:lnTo>
                      <a:pt x="158832" y="464603"/>
                    </a:lnTo>
                    <a:cubicBezTo>
                      <a:pt x="146714" y="464603"/>
                      <a:pt x="136968" y="454612"/>
                      <a:pt x="136968" y="442781"/>
                    </a:cubicBezTo>
                    <a:lnTo>
                      <a:pt x="136968" y="158577"/>
                    </a:lnTo>
                    <a:cubicBezTo>
                      <a:pt x="136968" y="146483"/>
                      <a:pt x="146714" y="136756"/>
                      <a:pt x="158832" y="136756"/>
                    </a:cubicBezTo>
                    <a:close/>
                    <a:moveTo>
                      <a:pt x="369587" y="0"/>
                    </a:moveTo>
                    <a:cubicBezTo>
                      <a:pt x="378545" y="0"/>
                      <a:pt x="385923" y="7363"/>
                      <a:pt x="385923" y="16303"/>
                    </a:cubicBezTo>
                    <a:lnTo>
                      <a:pt x="385923" y="103869"/>
                    </a:lnTo>
                    <a:cubicBezTo>
                      <a:pt x="385923" y="112810"/>
                      <a:pt x="378545" y="120173"/>
                      <a:pt x="369587" y="120173"/>
                    </a:cubicBezTo>
                    <a:cubicBezTo>
                      <a:pt x="360629" y="120173"/>
                      <a:pt x="353251" y="112810"/>
                      <a:pt x="353251" y="103869"/>
                    </a:cubicBezTo>
                    <a:lnTo>
                      <a:pt x="353251" y="16303"/>
                    </a:lnTo>
                    <a:cubicBezTo>
                      <a:pt x="353251" y="7363"/>
                      <a:pt x="360629" y="0"/>
                      <a:pt x="369587" y="0"/>
                    </a:cubicBezTo>
                    <a:close/>
                    <a:moveTo>
                      <a:pt x="301068" y="0"/>
                    </a:moveTo>
                    <a:cubicBezTo>
                      <a:pt x="310290" y="0"/>
                      <a:pt x="317404" y="7363"/>
                      <a:pt x="317404" y="16303"/>
                    </a:cubicBezTo>
                    <a:lnTo>
                      <a:pt x="317404" y="103869"/>
                    </a:lnTo>
                    <a:cubicBezTo>
                      <a:pt x="317404" y="112810"/>
                      <a:pt x="310290" y="120173"/>
                      <a:pt x="301068" y="120173"/>
                    </a:cubicBezTo>
                    <a:cubicBezTo>
                      <a:pt x="292110" y="120173"/>
                      <a:pt x="284732" y="112810"/>
                      <a:pt x="284732" y="103869"/>
                    </a:cubicBezTo>
                    <a:lnTo>
                      <a:pt x="284732" y="16303"/>
                    </a:lnTo>
                    <a:cubicBezTo>
                      <a:pt x="284732" y="7363"/>
                      <a:pt x="292110" y="0"/>
                      <a:pt x="301068" y="0"/>
                    </a:cubicBezTo>
                    <a:close/>
                    <a:moveTo>
                      <a:pt x="232593" y="0"/>
                    </a:moveTo>
                    <a:cubicBezTo>
                      <a:pt x="241801" y="0"/>
                      <a:pt x="249167" y="7363"/>
                      <a:pt x="249167" y="16303"/>
                    </a:cubicBezTo>
                    <a:lnTo>
                      <a:pt x="249167" y="103869"/>
                    </a:lnTo>
                    <a:cubicBezTo>
                      <a:pt x="249167" y="112810"/>
                      <a:pt x="241801" y="120173"/>
                      <a:pt x="232593" y="120173"/>
                    </a:cubicBezTo>
                    <a:cubicBezTo>
                      <a:pt x="223649" y="120173"/>
                      <a:pt x="216283" y="112810"/>
                      <a:pt x="216283" y="103869"/>
                    </a:cubicBezTo>
                    <a:lnTo>
                      <a:pt x="216283" y="16303"/>
                    </a:lnTo>
                    <a:cubicBezTo>
                      <a:pt x="216283" y="7363"/>
                      <a:pt x="223649" y="0"/>
                      <a:pt x="23259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5" name="íśḻïḑ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89DF76C-2AAA-4079-80F1-C888DCB38F21}"/>
                  </a:ext>
                </a:extLst>
              </p:cNvPr>
              <p:cNvGrpSpPr/>
              <p:nvPr/>
            </p:nvGrpSpPr>
            <p:grpSpPr>
              <a:xfrm>
                <a:off x="7053995" y="1326155"/>
                <a:ext cx="3724276" cy="3851276"/>
                <a:chOff x="938213" y="1497013"/>
                <a:chExt cx="3724276" cy="3851276"/>
              </a:xfrm>
            </p:grpSpPr>
            <p:sp>
              <p:nvSpPr>
                <p:cNvPr id="26" name="î$ḷíḑ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BD98BC6-EB34-4406-9177-649F07BF2344}"/>
                    </a:ext>
                  </a:extLst>
                </p:cNvPr>
                <p:cNvSpPr/>
                <p:nvPr/>
              </p:nvSpPr>
              <p:spPr bwMode="auto">
                <a:xfrm>
                  <a:off x="938213" y="1720851"/>
                  <a:ext cx="2155825" cy="3627438"/>
                </a:xfrm>
                <a:custGeom>
                  <a:avLst/>
                  <a:gdLst>
                    <a:gd name="T0" fmla="*/ 3482 w 3482"/>
                    <a:gd name="T1" fmla="*/ 5643 h 5867"/>
                    <a:gd name="T2" fmla="*/ 196 w 3482"/>
                    <a:gd name="T3" fmla="*/ 3167 h 5867"/>
                    <a:gd name="T4" fmla="*/ 2161 w 3482"/>
                    <a:gd name="T5" fmla="*/ 0 h 5867"/>
                    <a:gd name="T6" fmla="*/ 2509 w 3482"/>
                    <a:gd name="T7" fmla="*/ 1049 h 5867"/>
                    <a:gd name="T8" fmla="*/ 1365 w 3482"/>
                    <a:gd name="T9" fmla="*/ 3330 h 5867"/>
                    <a:gd name="T10" fmla="*/ 3328 w 3482"/>
                    <a:gd name="T11" fmla="*/ 4548 h 5867"/>
                    <a:gd name="T12" fmla="*/ 3482 w 3482"/>
                    <a:gd name="T13" fmla="*/ 5643 h 5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82" h="5867">
                      <a:moveTo>
                        <a:pt x="3482" y="5643"/>
                      </a:moveTo>
                      <a:cubicBezTo>
                        <a:pt x="1891" y="5867"/>
                        <a:pt x="419" y="4758"/>
                        <a:pt x="196" y="3167"/>
                      </a:cubicBezTo>
                      <a:cubicBezTo>
                        <a:pt x="0" y="1775"/>
                        <a:pt x="827" y="442"/>
                        <a:pt x="2161" y="0"/>
                      </a:cubicBezTo>
                      <a:lnTo>
                        <a:pt x="2509" y="1049"/>
                      </a:lnTo>
                      <a:cubicBezTo>
                        <a:pt x="1564" y="1363"/>
                        <a:pt x="1051" y="2384"/>
                        <a:pt x="1365" y="3330"/>
                      </a:cubicBezTo>
                      <a:cubicBezTo>
                        <a:pt x="1639" y="4157"/>
                        <a:pt x="2465" y="4670"/>
                        <a:pt x="3328" y="4548"/>
                      </a:cubicBezTo>
                      <a:lnTo>
                        <a:pt x="3482" y="56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ïṧ1iḑ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C5DFDF6-2890-41FA-9881-769D7C8D18FE}"/>
                    </a:ext>
                  </a:extLst>
                </p:cNvPr>
                <p:cNvSpPr/>
                <p:nvPr/>
              </p:nvSpPr>
              <p:spPr bwMode="auto">
                <a:xfrm>
                  <a:off x="2276476" y="1497013"/>
                  <a:ext cx="1903413" cy="1182688"/>
                </a:xfrm>
                <a:custGeom>
                  <a:avLst/>
                  <a:gdLst>
                    <a:gd name="T0" fmla="*/ 0 w 3074"/>
                    <a:gd name="T1" fmla="*/ 363 h 1914"/>
                    <a:gd name="T2" fmla="*/ 3074 w 3074"/>
                    <a:gd name="T3" fmla="*/ 1173 h 1914"/>
                    <a:gd name="T4" fmla="*/ 2254 w 3074"/>
                    <a:gd name="T5" fmla="*/ 1914 h 1914"/>
                    <a:gd name="T6" fmla="*/ 348 w 3074"/>
                    <a:gd name="T7" fmla="*/ 1412 h 1914"/>
                    <a:gd name="T8" fmla="*/ 0 w 3074"/>
                    <a:gd name="T9" fmla="*/ 363 h 1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4" h="1914">
                      <a:moveTo>
                        <a:pt x="0" y="363"/>
                      </a:moveTo>
                      <a:cubicBezTo>
                        <a:pt x="1095" y="0"/>
                        <a:pt x="2300" y="318"/>
                        <a:pt x="3074" y="1173"/>
                      </a:cubicBezTo>
                      <a:lnTo>
                        <a:pt x="2254" y="1914"/>
                      </a:lnTo>
                      <a:cubicBezTo>
                        <a:pt x="1774" y="1384"/>
                        <a:pt x="1027" y="1187"/>
                        <a:pt x="348" y="1412"/>
                      </a:cubicBezTo>
                      <a:lnTo>
                        <a:pt x="0" y="36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íṣlíḓ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3137FCA-1ABD-4C34-BDD2-0EA5E645E4D8}"/>
                    </a:ext>
                  </a:extLst>
                </p:cNvPr>
                <p:cNvSpPr/>
                <p:nvPr/>
              </p:nvSpPr>
              <p:spPr bwMode="auto">
                <a:xfrm>
                  <a:off x="3671888" y="2220913"/>
                  <a:ext cx="950913" cy="1031875"/>
                </a:xfrm>
                <a:custGeom>
                  <a:avLst/>
                  <a:gdLst>
                    <a:gd name="T0" fmla="*/ 820 w 1536"/>
                    <a:gd name="T1" fmla="*/ 0 h 1669"/>
                    <a:gd name="T2" fmla="*/ 1536 w 1536"/>
                    <a:gd name="T3" fmla="*/ 1495 h 1669"/>
                    <a:gd name="T4" fmla="*/ 444 w 1536"/>
                    <a:gd name="T5" fmla="*/ 1669 h 1669"/>
                    <a:gd name="T6" fmla="*/ 0 w 1536"/>
                    <a:gd name="T7" fmla="*/ 741 h 1669"/>
                    <a:gd name="T8" fmla="*/ 820 w 1536"/>
                    <a:gd name="T9" fmla="*/ 0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6" h="1669">
                      <a:moveTo>
                        <a:pt x="820" y="0"/>
                      </a:moveTo>
                      <a:cubicBezTo>
                        <a:pt x="1198" y="418"/>
                        <a:pt x="1447" y="938"/>
                        <a:pt x="1536" y="1495"/>
                      </a:cubicBezTo>
                      <a:lnTo>
                        <a:pt x="444" y="1669"/>
                      </a:lnTo>
                      <a:cubicBezTo>
                        <a:pt x="389" y="1323"/>
                        <a:pt x="235" y="1001"/>
                        <a:pt x="0" y="741"/>
                      </a:cubicBez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íśḻiḓ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1B21E81-0AA7-4074-BEAC-08CB9E661CC4}"/>
                    </a:ext>
                  </a:extLst>
                </p:cNvPr>
                <p:cNvSpPr/>
                <p:nvPr/>
              </p:nvSpPr>
              <p:spPr bwMode="auto">
                <a:xfrm>
                  <a:off x="3917951" y="3146426"/>
                  <a:ext cx="744538" cy="771525"/>
                </a:xfrm>
                <a:custGeom>
                  <a:avLst/>
                  <a:gdLst>
                    <a:gd name="T0" fmla="*/ 1138 w 1204"/>
                    <a:gd name="T1" fmla="*/ 0 h 1249"/>
                    <a:gd name="T2" fmla="*/ 1064 w 1204"/>
                    <a:gd name="T3" fmla="*/ 1249 h 1249"/>
                    <a:gd name="T4" fmla="*/ 0 w 1204"/>
                    <a:gd name="T5" fmla="*/ 948 h 1249"/>
                    <a:gd name="T6" fmla="*/ 46 w 1204"/>
                    <a:gd name="T7" fmla="*/ 174 h 1249"/>
                    <a:gd name="T8" fmla="*/ 1138 w 1204"/>
                    <a:gd name="T9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1249">
                      <a:moveTo>
                        <a:pt x="1138" y="0"/>
                      </a:moveTo>
                      <a:cubicBezTo>
                        <a:pt x="1204" y="417"/>
                        <a:pt x="1179" y="843"/>
                        <a:pt x="1064" y="1249"/>
                      </a:cubicBezTo>
                      <a:lnTo>
                        <a:pt x="0" y="948"/>
                      </a:lnTo>
                      <a:cubicBezTo>
                        <a:pt x="71" y="696"/>
                        <a:pt x="87" y="432"/>
                        <a:pt x="46" y="174"/>
                      </a:cubicBezTo>
                      <a:lnTo>
                        <a:pt x="1138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ïṧlïď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1D49432-F1F0-48F8-BBAB-EA924C3648EE}"/>
                    </a:ext>
                  </a:extLst>
                </p:cNvPr>
                <p:cNvSpPr/>
                <p:nvPr/>
              </p:nvSpPr>
              <p:spPr bwMode="auto">
                <a:xfrm>
                  <a:off x="3448051" y="3732213"/>
                  <a:ext cx="1128713" cy="1208088"/>
                </a:xfrm>
                <a:custGeom>
                  <a:avLst/>
                  <a:gdLst>
                    <a:gd name="T0" fmla="*/ 1822 w 1822"/>
                    <a:gd name="T1" fmla="*/ 301 h 1954"/>
                    <a:gd name="T2" fmla="*/ 600 w 1822"/>
                    <a:gd name="T3" fmla="*/ 1954 h 1954"/>
                    <a:gd name="T4" fmla="*/ 0 w 1822"/>
                    <a:gd name="T5" fmla="*/ 1025 h 1954"/>
                    <a:gd name="T6" fmla="*/ 758 w 1822"/>
                    <a:gd name="T7" fmla="*/ 0 h 1954"/>
                    <a:gd name="T8" fmla="*/ 1822 w 1822"/>
                    <a:gd name="T9" fmla="*/ 301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2" h="1954">
                      <a:moveTo>
                        <a:pt x="1822" y="301"/>
                      </a:moveTo>
                      <a:cubicBezTo>
                        <a:pt x="1629" y="982"/>
                        <a:pt x="1195" y="1570"/>
                        <a:pt x="600" y="1954"/>
                      </a:cubicBezTo>
                      <a:lnTo>
                        <a:pt x="0" y="1025"/>
                      </a:lnTo>
                      <a:cubicBezTo>
                        <a:pt x="369" y="787"/>
                        <a:pt x="639" y="422"/>
                        <a:pt x="758" y="0"/>
                      </a:cubicBezTo>
                      <a:lnTo>
                        <a:pt x="1822" y="301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ïṥ1iḑ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4F8B018-6BF6-41D8-8C83-C4889DF234AB}"/>
                    </a:ext>
                  </a:extLst>
                </p:cNvPr>
                <p:cNvSpPr/>
                <p:nvPr/>
              </p:nvSpPr>
              <p:spPr bwMode="auto">
                <a:xfrm>
                  <a:off x="2998788" y="4365626"/>
                  <a:ext cx="820738" cy="844550"/>
                </a:xfrm>
                <a:custGeom>
                  <a:avLst/>
                  <a:gdLst>
                    <a:gd name="T0" fmla="*/ 1327 w 1327"/>
                    <a:gd name="T1" fmla="*/ 929 h 1365"/>
                    <a:gd name="T2" fmla="*/ 154 w 1327"/>
                    <a:gd name="T3" fmla="*/ 1365 h 1365"/>
                    <a:gd name="T4" fmla="*/ 0 w 1327"/>
                    <a:gd name="T5" fmla="*/ 270 h 1365"/>
                    <a:gd name="T6" fmla="*/ 727 w 1327"/>
                    <a:gd name="T7" fmla="*/ 0 h 1365"/>
                    <a:gd name="T8" fmla="*/ 1327 w 1327"/>
                    <a:gd name="T9" fmla="*/ 929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7" h="1365">
                      <a:moveTo>
                        <a:pt x="1327" y="929"/>
                      </a:moveTo>
                      <a:cubicBezTo>
                        <a:pt x="972" y="1158"/>
                        <a:pt x="572" y="1306"/>
                        <a:pt x="154" y="1365"/>
                      </a:cubicBezTo>
                      <a:lnTo>
                        <a:pt x="0" y="270"/>
                      </a:lnTo>
                      <a:cubicBezTo>
                        <a:pt x="259" y="234"/>
                        <a:pt x="507" y="142"/>
                        <a:pt x="727" y="0"/>
                      </a:cubicBezTo>
                      <a:lnTo>
                        <a:pt x="1327" y="929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îṩḻï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BEF2E4D-8745-44A5-981D-B17976A30C73}"/>
                </a:ext>
              </a:extLst>
            </p:cNvPr>
            <p:cNvGrpSpPr/>
            <p:nvPr/>
          </p:nvGrpSpPr>
          <p:grpSpPr>
            <a:xfrm>
              <a:off x="761407" y="1226764"/>
              <a:ext cx="5401759" cy="1328428"/>
              <a:chOff x="761407" y="986403"/>
              <a:chExt cx="5401759" cy="1328428"/>
            </a:xfrm>
          </p:grpSpPr>
          <p:sp>
            <p:nvSpPr>
              <p:cNvPr id="18" name="íš1iḋ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42F3721-F1BF-4BCA-92FD-FCA0D1ADF03B}"/>
                  </a:ext>
                </a:extLst>
              </p:cNvPr>
              <p:cNvSpPr/>
              <p:nvPr/>
            </p:nvSpPr>
            <p:spPr>
              <a:xfrm>
                <a:off x="761407" y="986403"/>
                <a:ext cx="1043222" cy="104322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ïṩļíḋ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00A1B7D-B5E7-4CD3-BCA6-397726554E27}"/>
                  </a:ext>
                </a:extLst>
              </p:cNvPr>
              <p:cNvSpPr txBox="1"/>
              <p:nvPr/>
            </p:nvSpPr>
            <p:spPr>
              <a:xfrm>
                <a:off x="949011" y="1257509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3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dirty="0" smtClean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  <a:endParaRPr lang="en-US" dirty="0">
                  <a:solidFill>
                    <a:schemeClr val="tx2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îṧ1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728F216-36F6-4A71-8B8C-FC3EA0903FB5}"/>
                  </a:ext>
                </a:extLst>
              </p:cNvPr>
              <p:cNvSpPr/>
              <p:nvPr/>
            </p:nvSpPr>
            <p:spPr bwMode="auto">
              <a:xfrm>
                <a:off x="1992233" y="1425350"/>
                <a:ext cx="4170933" cy="889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/>
                  <a:t>Vue</a:t>
                </a:r>
                <a:endParaRPr lang="en-US" altLang="zh-CN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Element UI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Echarts</a:t>
                </a:r>
                <a:endParaRPr lang="zh-CN" altLang="en-US" dirty="0"/>
              </a:p>
            </p:txBody>
          </p:sp>
          <p:sp>
            <p:nvSpPr>
              <p:cNvPr id="21" name="ïṥľíḑ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A290159-37B2-4E65-AA16-E9995B5012EE}"/>
                  </a:ext>
                </a:extLst>
              </p:cNvPr>
              <p:cNvSpPr txBox="1"/>
              <p:nvPr/>
            </p:nvSpPr>
            <p:spPr bwMode="auto">
              <a:xfrm>
                <a:off x="1992233" y="1033792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前端技术</a:t>
                </a:r>
                <a:endParaRPr lang="en-US" altLang="zh-CN" sz="1800" b="1" dirty="0"/>
              </a:p>
            </p:txBody>
          </p:sp>
        </p:grpSp>
        <p:grpSp>
          <p:nvGrpSpPr>
            <p:cNvPr id="8" name="îṥḻï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C05794F-85DF-4F88-8F99-F39EB2EC1058}"/>
                </a:ext>
              </a:extLst>
            </p:cNvPr>
            <p:cNvGrpSpPr/>
            <p:nvPr/>
          </p:nvGrpSpPr>
          <p:grpSpPr>
            <a:xfrm>
              <a:off x="761407" y="2602638"/>
              <a:ext cx="5453163" cy="2080960"/>
              <a:chOff x="761407" y="723949"/>
              <a:chExt cx="5453163" cy="2080960"/>
            </a:xfrm>
          </p:grpSpPr>
          <p:sp>
            <p:nvSpPr>
              <p:cNvPr id="14" name="ïSḻiḍ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54396B1-39C9-41D2-AB5F-C6C381DB2B58}"/>
                  </a:ext>
                </a:extLst>
              </p:cNvPr>
              <p:cNvSpPr/>
              <p:nvPr/>
            </p:nvSpPr>
            <p:spPr>
              <a:xfrm>
                <a:off x="761407" y="723949"/>
                <a:ext cx="1043222" cy="104322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iśḻïď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87C9650-2E7F-45CC-86B7-739F856A9DB2}"/>
                  </a:ext>
                </a:extLst>
              </p:cNvPr>
              <p:cNvSpPr txBox="1"/>
              <p:nvPr/>
            </p:nvSpPr>
            <p:spPr>
              <a:xfrm>
                <a:off x="957786" y="1001777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60</a:t>
                </a:r>
                <a:r>
                  <a:rPr lang="en-US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%</a:t>
                </a:r>
                <a:endParaRPr 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ï$1id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4572D32-383B-4F54-9ADE-C1AD3674093A}"/>
                  </a:ext>
                </a:extLst>
              </p:cNvPr>
              <p:cNvSpPr/>
              <p:nvPr/>
            </p:nvSpPr>
            <p:spPr bwMode="auto">
              <a:xfrm>
                <a:off x="1992233" y="1162896"/>
                <a:ext cx="4170933" cy="164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/>
                  <a:t>SpringBoot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Spring Security</a:t>
                </a:r>
                <a:endParaRPr lang="en-US" altLang="zh-CN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MySQL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Redis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MyBatis</a:t>
                </a:r>
                <a:endParaRPr lang="en-US" altLang="zh-CN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JWT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ActiveMQ</a:t>
                </a:r>
                <a:endParaRPr lang="en-US" altLang="zh-CN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Docker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Docker Registry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Swarm</a:t>
                </a:r>
                <a:endParaRPr lang="zh-CN" altLang="en-US" dirty="0"/>
              </a:p>
            </p:txBody>
          </p:sp>
          <p:sp>
            <p:nvSpPr>
              <p:cNvPr id="17" name="îṡľîd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65A6584-6C44-4877-8D27-83F06BCF9AAE}"/>
                  </a:ext>
                </a:extLst>
              </p:cNvPr>
              <p:cNvSpPr txBox="1"/>
              <p:nvPr/>
            </p:nvSpPr>
            <p:spPr bwMode="auto">
              <a:xfrm>
                <a:off x="2043637" y="739186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后端技术</a:t>
                </a:r>
                <a:endParaRPr lang="en-US" altLang="zh-CN" sz="1800" b="1" dirty="0"/>
              </a:p>
            </p:txBody>
          </p:sp>
        </p:grpSp>
        <p:grpSp>
          <p:nvGrpSpPr>
            <p:cNvPr id="9" name="iśḻí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F2820E-AE83-4389-B4A8-479CA3145206}"/>
                </a:ext>
              </a:extLst>
            </p:cNvPr>
            <p:cNvGrpSpPr/>
            <p:nvPr/>
          </p:nvGrpSpPr>
          <p:grpSpPr>
            <a:xfrm>
              <a:off x="761407" y="4755267"/>
              <a:ext cx="5401759" cy="1378832"/>
              <a:chOff x="761407" y="1238250"/>
              <a:chExt cx="5401759" cy="1378832"/>
            </a:xfrm>
          </p:grpSpPr>
          <p:sp>
            <p:nvSpPr>
              <p:cNvPr id="10" name="îsļîḋ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2EC155C-399F-4AA2-865A-065675735520}"/>
                  </a:ext>
                </a:extLst>
              </p:cNvPr>
              <p:cNvSpPr/>
              <p:nvPr/>
            </p:nvSpPr>
            <p:spPr>
              <a:xfrm>
                <a:off x="761407" y="1238250"/>
                <a:ext cx="1043222" cy="104322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1" name="ïşliḋ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7330D03-01A4-41D9-B5DF-F90440C59664}"/>
                  </a:ext>
                </a:extLst>
              </p:cNvPr>
              <p:cNvSpPr txBox="1"/>
              <p:nvPr/>
            </p:nvSpPr>
            <p:spPr>
              <a:xfrm>
                <a:off x="949011" y="1509356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1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12" name="ïŝ1íḍ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3FFDF42-C957-4286-9687-CEBE2E5EB469}"/>
                  </a:ext>
                </a:extLst>
              </p:cNvPr>
              <p:cNvSpPr/>
              <p:nvPr/>
            </p:nvSpPr>
            <p:spPr bwMode="auto">
              <a:xfrm>
                <a:off x="1992233" y="1677197"/>
                <a:ext cx="4170933" cy="93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RESTful API</a:t>
                </a:r>
                <a:endParaRPr lang="en-US" altLang="zh-CN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Socket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WebSocket</a:t>
                </a:r>
                <a:endParaRPr lang="zh-CN" altLang="en-US" dirty="0"/>
              </a:p>
            </p:txBody>
          </p:sp>
          <p:sp>
            <p:nvSpPr>
              <p:cNvPr id="13" name="îṧḻiď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869B8DA-0602-47E8-B028-1589B53D6A67}"/>
                  </a:ext>
                </a:extLst>
              </p:cNvPr>
              <p:cNvSpPr txBox="1"/>
              <p:nvPr/>
            </p:nvSpPr>
            <p:spPr bwMode="auto">
              <a:xfrm>
                <a:off x="1992233" y="1285639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通信协议</a:t>
                </a:r>
                <a:endParaRPr lang="en-US" altLang="zh-CN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3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1129F6-845C-4059-86A4-24E0007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5CA84F8-AF4C-4187-951D-57782087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无道容器云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9EBE26A-C230-46CA-94BF-81AC15D1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39" y="826722"/>
            <a:ext cx="8539523" cy="60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无道容器云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38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68224" cy="4140459"/>
            <a:chOff x="669925" y="1628800"/>
            <a:chExt cx="10868224" cy="4140459"/>
          </a:xfrm>
        </p:grpSpPr>
        <p:sp>
          <p:nvSpPr>
            <p:cNvPr id="6" name="íşḷïdê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$ļïḑé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ḻïdè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ḷïde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śḷîḋé"/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2400" b="1" spc="-20" dirty="0" smtClean="0">
                  <a:solidFill>
                    <a:schemeClr val="accent6"/>
                  </a:solidFill>
                </a:rPr>
                <a:t>监控</a:t>
              </a:r>
              <a:r>
                <a:rPr lang="zh-CN" altLang="en-US" sz="2400" b="1" spc="-20" dirty="0">
                  <a:solidFill>
                    <a:schemeClr val="accent6"/>
                  </a:solidFill>
                </a:rPr>
                <a:t>服务</a:t>
              </a:r>
            </a:p>
          </p:txBody>
        </p:sp>
        <p:sp>
          <p:nvSpPr>
            <p:cNvPr id="15" name="iśḷíḋè"/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b="1" dirty="0" smtClean="0"/>
                <a:t>镜像服务</a:t>
              </a:r>
              <a:endParaRPr lang="zh-CN" altLang="en-US" sz="2000" b="1" dirty="0"/>
            </a:p>
          </p:txBody>
        </p:sp>
        <p:sp>
          <p:nvSpPr>
            <p:cNvPr id="16" name="íṧḻíde"/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 smtClean="0"/>
                <a:t>为用户提供镜像的</a:t>
              </a:r>
              <a:r>
                <a:rPr lang="zh-CN" altLang="en-US" sz="1200" b="1" dirty="0" smtClean="0"/>
                <a:t>导入</a:t>
              </a:r>
              <a:r>
                <a:rPr lang="zh-CN" altLang="en-US" sz="1200" dirty="0" smtClean="0"/>
                <a:t>、</a:t>
              </a:r>
              <a:r>
                <a:rPr lang="zh-CN" altLang="en-US" sz="1200" b="1" dirty="0" smtClean="0"/>
                <a:t>导出</a:t>
              </a:r>
              <a:r>
                <a:rPr lang="zh-CN" altLang="en-US" sz="1200" dirty="0" smtClean="0"/>
                <a:t>、</a:t>
              </a:r>
              <a:r>
                <a:rPr lang="zh-CN" altLang="en-US" sz="1200" b="1" dirty="0" smtClean="0"/>
                <a:t>上传</a:t>
              </a:r>
              <a:r>
                <a:rPr lang="zh-CN" altLang="en-US" sz="1200" dirty="0" smtClean="0"/>
                <a:t>、</a:t>
              </a:r>
              <a:r>
                <a:rPr lang="zh-CN" altLang="en-US" sz="1200" b="1" dirty="0" smtClean="0"/>
                <a:t>拉取</a:t>
              </a:r>
              <a:r>
                <a:rPr lang="zh-CN" altLang="en-US" sz="1200" dirty="0" smtClean="0"/>
                <a:t>、</a:t>
              </a:r>
              <a:r>
                <a:rPr lang="zh-CN" altLang="en-US" sz="1200" b="1" dirty="0" smtClean="0"/>
                <a:t>私有</a:t>
              </a:r>
              <a:r>
                <a:rPr lang="zh-CN" altLang="en-US" sz="1200" dirty="0" smtClean="0"/>
                <a:t>等服务</a:t>
              </a:r>
              <a:endParaRPr lang="zh-CN" altLang="en-US" sz="1200" dirty="0"/>
            </a:p>
          </p:txBody>
        </p:sp>
        <p:sp>
          <p:nvSpPr>
            <p:cNvPr id="17" name="ïSľîďè"/>
            <p:cNvSpPr txBox="1"/>
            <p:nvPr/>
          </p:nvSpPr>
          <p:spPr>
            <a:xfrm>
              <a:off x="669925" y="4672896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2000" b="1" dirty="0" smtClean="0"/>
                <a:t>Hub</a:t>
              </a:r>
              <a:r>
                <a:rPr lang="zh-CN" altLang="en-US" sz="2000" b="1" dirty="0" smtClean="0"/>
                <a:t>服务</a:t>
              </a:r>
              <a:endParaRPr lang="zh-CN" altLang="en-US" sz="2000" b="1" dirty="0"/>
            </a:p>
          </p:txBody>
        </p:sp>
        <p:sp>
          <p:nvSpPr>
            <p:cNvPr id="18" name="iṩḻiḑè"/>
            <p:cNvSpPr txBox="1"/>
            <p:nvPr/>
          </p:nvSpPr>
          <p:spPr>
            <a:xfrm>
              <a:off x="669925" y="504076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 smtClean="0"/>
                <a:t>为用户提供</a:t>
              </a:r>
              <a:r>
                <a:rPr lang="zh-CN" altLang="en-US" sz="1200" b="1" dirty="0" smtClean="0"/>
                <a:t>私有仓库</a:t>
              </a:r>
              <a:r>
                <a:rPr lang="zh-CN" altLang="en-US" sz="1200" dirty="0" smtClean="0"/>
                <a:t>服务</a:t>
              </a:r>
              <a:endParaRPr lang="zh-CN" altLang="en-US" sz="1200" dirty="0"/>
            </a:p>
          </p:txBody>
        </p:sp>
        <p:sp>
          <p:nvSpPr>
            <p:cNvPr id="19" name="ïṡḷîḋê"/>
            <p:cNvSpPr txBox="1"/>
            <p:nvPr/>
          </p:nvSpPr>
          <p:spPr>
            <a:xfrm>
              <a:off x="8910446" y="174275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容器服务</a:t>
              </a:r>
            </a:p>
          </p:txBody>
        </p:sp>
        <p:sp>
          <p:nvSpPr>
            <p:cNvPr id="20" name="išḻïḓe"/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 smtClean="0"/>
                <a:t>为用户提供容器的</a:t>
              </a:r>
              <a:r>
                <a:rPr lang="zh-CN" altLang="en-US" sz="1200" b="1" dirty="0" smtClean="0"/>
                <a:t>创建</a:t>
              </a:r>
              <a:r>
                <a:rPr lang="zh-CN" altLang="en-US" sz="1200" dirty="0" smtClean="0"/>
                <a:t>、</a:t>
              </a:r>
              <a:r>
                <a:rPr lang="zh-CN" altLang="en-US" sz="1200" b="1" dirty="0" smtClean="0"/>
                <a:t>操纵</a:t>
              </a:r>
              <a:r>
                <a:rPr lang="zh-CN" altLang="en-US" sz="1200" dirty="0" smtClean="0"/>
                <a:t>、</a:t>
              </a:r>
              <a:r>
                <a:rPr lang="zh-CN" altLang="en-US" sz="1200" b="1" dirty="0" smtClean="0"/>
                <a:t>终端</a:t>
              </a:r>
              <a:r>
                <a:rPr lang="zh-CN" altLang="en-US" sz="1200" dirty="0" smtClean="0"/>
                <a:t>、</a:t>
              </a:r>
              <a:r>
                <a:rPr lang="zh-CN" altLang="en-US" sz="1200" b="1" dirty="0" smtClean="0"/>
                <a:t>监控</a:t>
              </a:r>
              <a:r>
                <a:rPr lang="zh-CN" altLang="en-US" sz="1200" dirty="0" smtClean="0"/>
                <a:t>等服务</a:t>
              </a:r>
              <a:endParaRPr lang="zh-CN" altLang="en-US" sz="1200" dirty="0"/>
            </a:p>
          </p:txBody>
        </p:sp>
        <p:sp>
          <p:nvSpPr>
            <p:cNvPr id="21" name="ïŝļîḍè"/>
            <p:cNvSpPr txBox="1"/>
            <p:nvPr/>
          </p:nvSpPr>
          <p:spPr>
            <a:xfrm>
              <a:off x="8902409" y="4672896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集群服务</a:t>
              </a:r>
              <a:endParaRPr lang="zh-CN" altLang="en-US" sz="2000" b="1" dirty="0"/>
            </a:p>
          </p:txBody>
        </p:sp>
        <p:sp>
          <p:nvSpPr>
            <p:cNvPr id="22" name="îṧlîďe"/>
            <p:cNvSpPr txBox="1"/>
            <p:nvPr/>
          </p:nvSpPr>
          <p:spPr>
            <a:xfrm>
              <a:off x="8896275" y="504077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 smtClean="0"/>
                <a:t>为用户提供可横向扩展的</a:t>
              </a:r>
              <a:r>
                <a:rPr lang="zh-CN" altLang="en-US" sz="1200" b="1" dirty="0" smtClean="0"/>
                <a:t>集群</a:t>
              </a:r>
              <a:r>
                <a:rPr lang="zh-CN" altLang="en-US" sz="1200" dirty="0" smtClean="0"/>
                <a:t>服务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无道容器云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6" name="i$ḻíḑe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503E533F-8D39-4B04-B21F-79C61EBAAF76}"/>
              </a:ext>
            </a:extLst>
          </p:cNvPr>
          <p:cNvGrpSpPr/>
          <p:nvPr/>
        </p:nvGrpSpPr>
        <p:grpSpPr>
          <a:xfrm>
            <a:off x="6346856" y="2343225"/>
            <a:ext cx="4812667" cy="2960648"/>
            <a:chOff x="5740523" y="2244539"/>
            <a:chExt cx="4812667" cy="2960648"/>
          </a:xfrm>
        </p:grpSpPr>
        <p:sp>
          <p:nvSpPr>
            <p:cNvPr id="16" name="iṡ1íḑ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75A6EBDF-4E10-4074-8306-218792AF5F52}"/>
                </a:ext>
              </a:extLst>
            </p:cNvPr>
            <p:cNvSpPr/>
            <p:nvPr/>
          </p:nvSpPr>
          <p:spPr>
            <a:xfrm>
              <a:off x="5740523" y="2522451"/>
              <a:ext cx="2014538" cy="201453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 smtClean="0"/>
                <a:t>网络</a:t>
              </a:r>
              <a:endParaRPr lang="zh-CN" altLang="en-US" sz="2000" b="1" dirty="0"/>
            </a:p>
          </p:txBody>
        </p:sp>
        <p:sp>
          <p:nvSpPr>
            <p:cNvPr id="17" name="ïṩlid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32EA43B8-FA0B-41B9-9CA8-2EB4B4423D1F}"/>
                </a:ext>
              </a:extLst>
            </p:cNvPr>
            <p:cNvSpPr/>
            <p:nvPr/>
          </p:nvSpPr>
          <p:spPr>
            <a:xfrm>
              <a:off x="8538652" y="2736521"/>
              <a:ext cx="2014538" cy="201453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/>
                <a:t>数据卷</a:t>
              </a:r>
            </a:p>
          </p:txBody>
        </p:sp>
        <p:sp>
          <p:nvSpPr>
            <p:cNvPr id="18" name="ïṥļiḋ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63527953-3944-4476-9D62-691EF90D22A6}"/>
                </a:ext>
              </a:extLst>
            </p:cNvPr>
            <p:cNvSpPr/>
            <p:nvPr/>
          </p:nvSpPr>
          <p:spPr>
            <a:xfrm>
              <a:off x="7628545" y="3547882"/>
              <a:ext cx="1530467" cy="1530467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 smtClean="0"/>
                <a:t>日志</a:t>
              </a:r>
              <a:endParaRPr lang="zh-CN" altLang="en-US" sz="2000" b="1" dirty="0"/>
            </a:p>
          </p:txBody>
        </p:sp>
        <p:sp>
          <p:nvSpPr>
            <p:cNvPr id="19" name="îŝļïḍ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AEBE72D-8BCF-4ACA-8D23-6ADEAC76844B}"/>
                </a:ext>
              </a:extLst>
            </p:cNvPr>
            <p:cNvSpPr/>
            <p:nvPr/>
          </p:nvSpPr>
          <p:spPr>
            <a:xfrm>
              <a:off x="7355394" y="2244539"/>
              <a:ext cx="1681654" cy="168165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 smtClean="0"/>
                <a:t>通知</a:t>
              </a:r>
              <a:endParaRPr lang="zh-CN" altLang="en-US" sz="2000" b="1" dirty="0"/>
            </a:p>
          </p:txBody>
        </p:sp>
        <p:sp>
          <p:nvSpPr>
            <p:cNvPr id="20" name="îş1ïḑ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A03B4A91-32E7-49E1-9112-5E1B07469721}"/>
                </a:ext>
              </a:extLst>
            </p:cNvPr>
            <p:cNvSpPr/>
            <p:nvPr/>
          </p:nvSpPr>
          <p:spPr>
            <a:xfrm>
              <a:off x="6769107" y="4114756"/>
              <a:ext cx="1090431" cy="1090431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 smtClean="0"/>
                <a:t>用户</a:t>
              </a:r>
              <a:endParaRPr lang="zh-CN" altLang="en-US" sz="2000" b="1" dirty="0"/>
            </a:p>
          </p:txBody>
        </p:sp>
      </p:grpSp>
      <p:sp>
        <p:nvSpPr>
          <p:cNvPr id="28" name="îṣļîďe"/>
          <p:cNvSpPr/>
          <p:nvPr/>
        </p:nvSpPr>
        <p:spPr>
          <a:xfrm>
            <a:off x="660400" y="1536127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" name="îŝľiḑ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E799BC-D90C-40DF-B9EE-4C15159EF9D1}"/>
              </a:ext>
            </a:extLst>
          </p:cNvPr>
          <p:cNvSpPr/>
          <p:nvPr/>
        </p:nvSpPr>
        <p:spPr bwMode="auto">
          <a:xfrm>
            <a:off x="2698511" y="1663884"/>
            <a:ext cx="2366357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/>
              <a:t>容器、集群的网络服务</a:t>
            </a:r>
            <a:endParaRPr lang="en-US" altLang="zh-CN" sz="1600" dirty="0"/>
          </a:p>
        </p:txBody>
      </p:sp>
      <p:sp>
        <p:nvSpPr>
          <p:cNvPr id="30" name="ísḻïḍ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</a:ext>
            </a:extLst>
          </p:cNvPr>
          <p:cNvSpPr txBox="1"/>
          <p:nvPr/>
        </p:nvSpPr>
        <p:spPr bwMode="auto">
          <a:xfrm>
            <a:off x="1303512" y="1663885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网络</a:t>
            </a:r>
            <a:endParaRPr lang="en-US" altLang="zh-CN" sz="2000" b="1" dirty="0"/>
          </a:p>
        </p:txBody>
      </p:sp>
      <p:sp>
        <p:nvSpPr>
          <p:cNvPr id="31" name="ïṡḷiďé"/>
          <p:cNvSpPr/>
          <p:nvPr/>
        </p:nvSpPr>
        <p:spPr>
          <a:xfrm>
            <a:off x="660400" y="2504922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2" name="íśḻiď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E799BC-D90C-40DF-B9EE-4C15159EF9D1}"/>
              </a:ext>
            </a:extLst>
          </p:cNvPr>
          <p:cNvSpPr/>
          <p:nvPr/>
        </p:nvSpPr>
        <p:spPr bwMode="auto">
          <a:xfrm>
            <a:off x="2698511" y="2632679"/>
            <a:ext cx="2556980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/>
              <a:t>容器、集群的数据卷管理</a:t>
            </a:r>
            <a:endParaRPr lang="en-US" altLang="zh-CN" sz="1600" dirty="0"/>
          </a:p>
        </p:txBody>
      </p:sp>
      <p:sp>
        <p:nvSpPr>
          <p:cNvPr id="33" name="îṧḷí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</a:ext>
            </a:extLst>
          </p:cNvPr>
          <p:cNvSpPr txBox="1"/>
          <p:nvPr/>
        </p:nvSpPr>
        <p:spPr bwMode="auto">
          <a:xfrm>
            <a:off x="1303512" y="2632680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数据卷</a:t>
            </a:r>
            <a:endParaRPr lang="en-US" altLang="zh-CN" sz="2000" b="1" dirty="0"/>
          </a:p>
        </p:txBody>
      </p:sp>
      <p:sp>
        <p:nvSpPr>
          <p:cNvPr id="34" name="îslïḍé"/>
          <p:cNvSpPr/>
          <p:nvPr/>
        </p:nvSpPr>
        <p:spPr>
          <a:xfrm>
            <a:off x="660400" y="3312621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5" name="ïş1íď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E799BC-D90C-40DF-B9EE-4C15159EF9D1}"/>
              </a:ext>
            </a:extLst>
          </p:cNvPr>
          <p:cNvSpPr/>
          <p:nvPr/>
        </p:nvSpPr>
        <p:spPr bwMode="auto">
          <a:xfrm>
            <a:off x="2698511" y="3440378"/>
            <a:ext cx="2864754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/>
              <a:t>事件触发日志与手动发送通知</a:t>
            </a:r>
            <a:endParaRPr lang="en-US" altLang="zh-CN" sz="1600" dirty="0"/>
          </a:p>
        </p:txBody>
      </p:sp>
      <p:sp>
        <p:nvSpPr>
          <p:cNvPr id="36" name="ï$lïḑ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</a:ext>
            </a:extLst>
          </p:cNvPr>
          <p:cNvSpPr txBox="1"/>
          <p:nvPr/>
        </p:nvSpPr>
        <p:spPr bwMode="auto">
          <a:xfrm>
            <a:off x="1303512" y="3440379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通知</a:t>
            </a:r>
            <a:endParaRPr lang="en-US" altLang="zh-CN" sz="2000" b="1" dirty="0"/>
          </a:p>
        </p:txBody>
      </p:sp>
      <p:sp>
        <p:nvSpPr>
          <p:cNvPr id="37" name="îṣḷïḋé"/>
          <p:cNvSpPr/>
          <p:nvPr/>
        </p:nvSpPr>
        <p:spPr>
          <a:xfrm>
            <a:off x="660400" y="4120320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8" name="iṩḷí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E799BC-D90C-40DF-B9EE-4C15159EF9D1}"/>
              </a:ext>
            </a:extLst>
          </p:cNvPr>
          <p:cNvSpPr/>
          <p:nvPr/>
        </p:nvSpPr>
        <p:spPr bwMode="auto">
          <a:xfrm>
            <a:off x="2698511" y="4248077"/>
            <a:ext cx="2366357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/>
              <a:t>Token</a:t>
            </a:r>
            <a:r>
              <a:rPr lang="zh-CN" altLang="en-US" sz="1600" dirty="0" smtClean="0"/>
              <a:t>管理与用户管理</a:t>
            </a:r>
            <a:endParaRPr lang="en-US" altLang="zh-CN" sz="1600" dirty="0"/>
          </a:p>
        </p:txBody>
      </p:sp>
      <p:sp>
        <p:nvSpPr>
          <p:cNvPr id="39" name="ïşļïd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</a:ext>
            </a:extLst>
          </p:cNvPr>
          <p:cNvSpPr txBox="1"/>
          <p:nvPr/>
        </p:nvSpPr>
        <p:spPr bwMode="auto">
          <a:xfrm>
            <a:off x="1303512" y="4248078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用户</a:t>
            </a:r>
            <a:endParaRPr lang="en-US" altLang="zh-CN" sz="2000" b="1" dirty="0"/>
          </a:p>
        </p:txBody>
      </p:sp>
      <p:sp>
        <p:nvSpPr>
          <p:cNvPr id="40" name="ïSḻiḋê"/>
          <p:cNvSpPr/>
          <p:nvPr/>
        </p:nvSpPr>
        <p:spPr>
          <a:xfrm>
            <a:off x="660400" y="4928019"/>
            <a:ext cx="643112" cy="643112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1" name="íSľî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E799BC-D90C-40DF-B9EE-4C15159EF9D1}"/>
              </a:ext>
            </a:extLst>
          </p:cNvPr>
          <p:cNvSpPr/>
          <p:nvPr/>
        </p:nvSpPr>
        <p:spPr bwMode="auto">
          <a:xfrm>
            <a:off x="2698511" y="5055776"/>
            <a:ext cx="2366357" cy="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/>
              <a:t>项目日志与系统日志</a:t>
            </a:r>
            <a:endParaRPr lang="en-US" altLang="zh-CN" sz="1600" dirty="0"/>
          </a:p>
        </p:txBody>
      </p:sp>
      <p:sp>
        <p:nvSpPr>
          <p:cNvPr id="42" name="îşlï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</a:ext>
            </a:extLst>
          </p:cNvPr>
          <p:cNvSpPr txBox="1"/>
          <p:nvPr/>
        </p:nvSpPr>
        <p:spPr bwMode="auto">
          <a:xfrm>
            <a:off x="1303512" y="5055777"/>
            <a:ext cx="13950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日志</a:t>
            </a:r>
            <a:endParaRPr lang="en-US" altLang="zh-CN" sz="2000" b="1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A2AB0C1-EA60-4543-AB18-ED20206F109D}"/>
              </a:ext>
            </a:extLst>
          </p:cNvPr>
          <p:cNvCxnSpPr/>
          <p:nvPr/>
        </p:nvCxnSpPr>
        <p:spPr>
          <a:xfrm>
            <a:off x="1474961" y="2342081"/>
            <a:ext cx="39190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1562FB-E3E4-460F-A687-EADBC0FB06DC}"/>
              </a:ext>
            </a:extLst>
          </p:cNvPr>
          <p:cNvCxnSpPr/>
          <p:nvPr/>
        </p:nvCxnSpPr>
        <p:spPr>
          <a:xfrm>
            <a:off x="1474961" y="3230328"/>
            <a:ext cx="39190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55510-FAB5-4236-86D7-E86E8F25B8AC}"/>
              </a:ext>
            </a:extLst>
          </p:cNvPr>
          <p:cNvCxnSpPr/>
          <p:nvPr/>
        </p:nvCxnSpPr>
        <p:spPr>
          <a:xfrm>
            <a:off x="1474961" y="4038027"/>
            <a:ext cx="39190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354614-FD3C-4C42-B700-4FF59F6CC3EC}"/>
              </a:ext>
            </a:extLst>
          </p:cNvPr>
          <p:cNvCxnSpPr/>
          <p:nvPr/>
        </p:nvCxnSpPr>
        <p:spPr>
          <a:xfrm flipV="1">
            <a:off x="1474961" y="4839855"/>
            <a:ext cx="3919075" cy="58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1129F6-845C-4059-86A4-24E0007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5CA84F8-AF4C-4187-951D-57782087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9EBE26A-C230-46CA-94BF-81AC15D1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2"/>
          <a:stretch/>
        </p:blipFill>
        <p:spPr>
          <a:xfrm>
            <a:off x="290876" y="1174282"/>
            <a:ext cx="11228024" cy="56837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3" y="1220550"/>
            <a:ext cx="11383954" cy="5591181"/>
          </a:xfrm>
          <a:prstGeom prst="rect">
            <a:avLst/>
          </a:prstGeom>
        </p:spPr>
      </p:pic>
      <p:sp>
        <p:nvSpPr>
          <p:cNvPr id="11" name="页脚占位符 2"/>
          <p:cNvSpPr txBox="1">
            <a:spLocks/>
          </p:cNvSpPr>
          <p:nvPr/>
        </p:nvSpPr>
        <p:spPr>
          <a:xfrm>
            <a:off x="828060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无道容器云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1129F6-845C-4059-86A4-24E0007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容器监控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5CA84F8-AF4C-4187-951D-57782087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无道容器云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9EBE26A-C230-46CA-94BF-81AC15D1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6" y="1235574"/>
            <a:ext cx="10621928" cy="52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54c26946-f33d-4aa1-b2d7-53c9b839b0a8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57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17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815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0" id="{F318F775-775F-42C9-86EC-F251E70FC2A3}" vid="{FD061D7A-F591-45EA-93E7-D4C5EB77E3A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584</TotalTime>
  <Words>657</Words>
  <Application>Microsoft Office PowerPoint</Application>
  <PresentationFormat>宽屏</PresentationFormat>
  <Paragraphs>138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Arial</vt:lpstr>
      <vt:lpstr>Impact</vt:lpstr>
      <vt:lpstr>主题10</vt:lpstr>
      <vt:lpstr>无道容器云</vt:lpstr>
      <vt:lpstr>Docker与PaaS</vt:lpstr>
      <vt:lpstr>人员分工</vt:lpstr>
      <vt:lpstr>技术栈</vt:lpstr>
      <vt:lpstr>系统架构</vt:lpstr>
      <vt:lpstr>功能模块</vt:lpstr>
      <vt:lpstr>功能模块</vt:lpstr>
      <vt:lpstr>WebSocket</vt:lpstr>
      <vt:lpstr>容器监控</vt:lpstr>
      <vt:lpstr>感谢各位的聆听！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jitwxs</cp:lastModifiedBy>
  <cp:revision>72</cp:revision>
  <cp:lastPrinted>2018-02-05T16:00:00Z</cp:lastPrinted>
  <dcterms:created xsi:type="dcterms:W3CDTF">2018-02-05T16:00:00Z</dcterms:created>
  <dcterms:modified xsi:type="dcterms:W3CDTF">2018-07-28T07:23:49Z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</Properties>
</file>