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7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7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739A4F-9F4A-49CA-876D-131C036FAE85}" type="datetimeFigureOut">
              <a:rPr lang="en-US" smtClean="0"/>
              <a:t>02-Aug-24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8B7A66-BF85-4B12-A72E-C41F852930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6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632-FADD-4EF2-564A-0D100D39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547" y="768379"/>
            <a:ext cx="10375141" cy="3566160"/>
          </a:xfrm>
        </p:spPr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Real-Time Network Packet Classification Exploiting</a:t>
            </a:r>
            <a:br>
              <a:rPr lang="en-US" sz="4800" b="1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4800" b="1" i="0" u="none" strike="noStrike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Computer Vision Architectures</a:t>
            </a:r>
            <a:endParaRPr lang="en-US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B6AC-ADBF-3743-16DC-D06DD8BC358E}"/>
              </a:ext>
            </a:extLst>
          </p:cNvPr>
          <p:cNvSpPr txBox="1"/>
          <p:nvPr/>
        </p:nvSpPr>
        <p:spPr>
          <a:xfrm>
            <a:off x="7852529" y="4612293"/>
            <a:ext cx="4581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 err="1"/>
              <a:t>Aneeth</a:t>
            </a:r>
            <a:r>
              <a:rPr lang="en-US" dirty="0"/>
              <a:t> P Biju (MAC21CS010)</a:t>
            </a:r>
          </a:p>
          <a:p>
            <a:r>
              <a:rPr lang="en-US" dirty="0"/>
              <a:t>Areena Aji   (MAC21CS017)</a:t>
            </a:r>
          </a:p>
          <a:p>
            <a:r>
              <a:rPr lang="en-US" dirty="0"/>
              <a:t>Jithin K A    (MAC21CS027)</a:t>
            </a:r>
          </a:p>
          <a:p>
            <a:r>
              <a:rPr lang="en-US" dirty="0"/>
              <a:t>Muhammad Fayez M H (MAC21CS039)</a:t>
            </a:r>
          </a:p>
        </p:txBody>
      </p:sp>
    </p:spTree>
    <p:extLst>
      <p:ext uri="{BB962C8B-B14F-4D97-AF65-F5344CB8AC3E}">
        <p14:creationId xmlns:p14="http://schemas.microsoft.com/office/powerpoint/2010/main" val="383583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6020-9A61-58A7-C831-6470990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2AEB3-42F4-A2E6-A4E1-86829AFE41B7}"/>
              </a:ext>
            </a:extLst>
          </p:cNvPr>
          <p:cNvSpPr txBox="1"/>
          <p:nvPr/>
        </p:nvSpPr>
        <p:spPr>
          <a:xfrm>
            <a:off x="1150070" y="2234153"/>
            <a:ext cx="696640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 packets to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using pre-trained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Detect DoS attack packets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safe packets are allowed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Ensuring website works without any interruption</a:t>
            </a:r>
          </a:p>
        </p:txBody>
      </p:sp>
    </p:spTree>
    <p:extLst>
      <p:ext uri="{BB962C8B-B14F-4D97-AF65-F5344CB8AC3E}">
        <p14:creationId xmlns:p14="http://schemas.microsoft.com/office/powerpoint/2010/main" val="368888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Retrospect</vt:lpstr>
      <vt:lpstr>Real-Time Network Packet Classification Exploiting Computer Vision Architectures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Jithin K A</dc:creator>
  <cp:lastModifiedBy>Jithin K A</cp:lastModifiedBy>
  <cp:revision>3</cp:revision>
  <dcterms:created xsi:type="dcterms:W3CDTF">2024-08-02T04:28:20Z</dcterms:created>
  <dcterms:modified xsi:type="dcterms:W3CDTF">2024-08-02T06:10:19Z</dcterms:modified>
</cp:coreProperties>
</file>