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7" r:id="rId2"/>
    <p:sldId id="288" r:id="rId3"/>
    <p:sldId id="289" r:id="rId4"/>
    <p:sldId id="290" r:id="rId5"/>
    <p:sldId id="256" r:id="rId6"/>
    <p:sldId id="257" r:id="rId7"/>
    <p:sldId id="258" r:id="rId8"/>
    <p:sldId id="259" r:id="rId9"/>
    <p:sldId id="260" r:id="rId10"/>
    <p:sldId id="261" r:id="rId11"/>
    <p:sldId id="264" r:id="rId12"/>
    <p:sldId id="263" r:id="rId13"/>
    <p:sldId id="262" r:id="rId14"/>
    <p:sldId id="265" r:id="rId15"/>
    <p:sldId id="266" r:id="rId16"/>
    <p:sldId id="267" r:id="rId17"/>
    <p:sldId id="270" r:id="rId18"/>
    <p:sldId id="269" r:id="rId19"/>
    <p:sldId id="268" r:id="rId20"/>
    <p:sldId id="271" r:id="rId21"/>
    <p:sldId id="272" r:id="rId22"/>
    <p:sldId id="273" r:id="rId23"/>
    <p:sldId id="274" r:id="rId24"/>
    <p:sldId id="275" r:id="rId25"/>
    <p:sldId id="277" r:id="rId26"/>
    <p:sldId id="276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86FBE-B640-4766-B516-33D13D590605}" v="574" dt="2025-02-07T16:38:21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i Pawar" userId="60523264503b8aff" providerId="LiveId" clId="{18486FBE-B640-4766-B516-33D13D590605}"/>
    <pc:docChg chg="undo custSel addSld delSld modSld sldOrd modMainMaster">
      <pc:chgData name="Kalyani Pawar" userId="60523264503b8aff" providerId="LiveId" clId="{18486FBE-B640-4766-B516-33D13D590605}" dt="2025-02-07T16:58:28.643" v="2193" actId="255"/>
      <pc:docMkLst>
        <pc:docMk/>
      </pc:docMkLst>
      <pc:sldChg chg="modSp mod modTransition setBg">
        <pc:chgData name="Kalyani Pawar" userId="60523264503b8aff" providerId="LiveId" clId="{18486FBE-B640-4766-B516-33D13D590605}" dt="2025-02-07T16:53:17.049" v="2172" actId="207"/>
        <pc:sldMkLst>
          <pc:docMk/>
          <pc:sldMk cId="3305248030" sldId="256"/>
        </pc:sldMkLst>
        <pc:spChg chg="mod">
          <ac:chgData name="Kalyani Pawar" userId="60523264503b8aff" providerId="LiveId" clId="{18486FBE-B640-4766-B516-33D13D590605}" dt="2025-02-07T16:53:17.049" v="2172" actId="207"/>
          <ac:spMkLst>
            <pc:docMk/>
            <pc:sldMk cId="3305248030" sldId="256"/>
            <ac:spMk id="3" creationId="{ED45D9C4-3B82-D635-796C-508ECE57D4B6}"/>
          </ac:spMkLst>
        </pc:spChg>
      </pc:sldChg>
      <pc:sldChg chg="addSp delSp modSp mod modTransition">
        <pc:chgData name="Kalyani Pawar" userId="60523264503b8aff" providerId="LiveId" clId="{18486FBE-B640-4766-B516-33D13D590605}" dt="2025-02-07T16:54:00.027" v="2175" actId="207"/>
        <pc:sldMkLst>
          <pc:docMk/>
          <pc:sldMk cId="760133519" sldId="257"/>
        </pc:sldMkLst>
        <pc:spChg chg="mod">
          <ac:chgData name="Kalyani Pawar" userId="60523264503b8aff" providerId="LiveId" clId="{18486FBE-B640-4766-B516-33D13D590605}" dt="2025-02-07T16:53:42.013" v="2173" actId="207"/>
          <ac:spMkLst>
            <pc:docMk/>
            <pc:sldMk cId="760133519" sldId="257"/>
            <ac:spMk id="3" creationId="{3236A919-B555-2B2C-9BC7-32CDFD21E5EA}"/>
          </ac:spMkLst>
        </pc:spChg>
        <pc:spChg chg="add del mod">
          <ac:chgData name="Kalyani Pawar" userId="60523264503b8aff" providerId="LiveId" clId="{18486FBE-B640-4766-B516-33D13D590605}" dt="2025-02-07T11:29:49.737" v="39" actId="478"/>
          <ac:spMkLst>
            <pc:docMk/>
            <pc:sldMk cId="760133519" sldId="257"/>
            <ac:spMk id="6" creationId="{461E8F1D-7934-4D68-2FC8-AAC50847409C}"/>
          </ac:spMkLst>
        </pc:spChg>
        <pc:spChg chg="add mod">
          <ac:chgData name="Kalyani Pawar" userId="60523264503b8aff" providerId="LiveId" clId="{18486FBE-B640-4766-B516-33D13D590605}" dt="2025-02-07T16:53:53.306" v="2174" actId="207"/>
          <ac:spMkLst>
            <pc:docMk/>
            <pc:sldMk cId="760133519" sldId="257"/>
            <ac:spMk id="7" creationId="{790BC9AA-8B9B-3FB8-FC50-2EF558D6602A}"/>
          </ac:spMkLst>
        </pc:spChg>
        <pc:spChg chg="add mod">
          <ac:chgData name="Kalyani Pawar" userId="60523264503b8aff" providerId="LiveId" clId="{18486FBE-B640-4766-B516-33D13D590605}" dt="2025-02-07T16:54:00.027" v="2175" actId="207"/>
          <ac:spMkLst>
            <pc:docMk/>
            <pc:sldMk cId="760133519" sldId="257"/>
            <ac:spMk id="9" creationId="{B9C22C26-88EB-E4B5-8236-E3DDC6973430}"/>
          </ac:spMkLst>
        </pc:spChg>
        <pc:picChg chg="mod">
          <ac:chgData name="Kalyani Pawar" userId="60523264503b8aff" providerId="LiveId" clId="{18486FBE-B640-4766-B516-33D13D590605}" dt="2025-02-07T11:33:22.811" v="76" actId="1076"/>
          <ac:picMkLst>
            <pc:docMk/>
            <pc:sldMk cId="760133519" sldId="257"/>
            <ac:picMk id="5" creationId="{E9782373-E8F0-3970-29D6-9CC1A966287B}"/>
          </ac:picMkLst>
        </pc:picChg>
        <pc:picChg chg="add mod">
          <ac:chgData name="Kalyani Pawar" userId="60523264503b8aff" providerId="LiveId" clId="{18486FBE-B640-4766-B516-33D13D590605}" dt="2025-02-07T11:37:33.631" v="86" actId="1076"/>
          <ac:picMkLst>
            <pc:docMk/>
            <pc:sldMk cId="760133519" sldId="257"/>
            <ac:picMk id="10" creationId="{0029A057-416A-C54C-73E4-53B9210A4B9A}"/>
          </ac:picMkLst>
        </pc:picChg>
      </pc:sldChg>
      <pc:sldChg chg="addSp delSp modSp mod modTransition">
        <pc:chgData name="Kalyani Pawar" userId="60523264503b8aff" providerId="LiveId" clId="{18486FBE-B640-4766-B516-33D13D590605}" dt="2025-02-07T13:06:12.224" v="613"/>
        <pc:sldMkLst>
          <pc:docMk/>
          <pc:sldMk cId="1018518392" sldId="258"/>
        </pc:sldMkLst>
        <pc:spChg chg="del mod">
          <ac:chgData name="Kalyani Pawar" userId="60523264503b8aff" providerId="LiveId" clId="{18486FBE-B640-4766-B516-33D13D590605}" dt="2025-02-07T11:34:31.670" v="78" actId="478"/>
          <ac:spMkLst>
            <pc:docMk/>
            <pc:sldMk cId="1018518392" sldId="258"/>
            <ac:spMk id="3" creationId="{6747A70A-0F56-694C-3FC8-BD133BF5AD3C}"/>
          </ac:spMkLst>
        </pc:spChg>
        <pc:picChg chg="add del mod">
          <ac:chgData name="Kalyani Pawar" userId="60523264503b8aff" providerId="LiveId" clId="{18486FBE-B640-4766-B516-33D13D590605}" dt="2025-02-07T11:38:11.712" v="87" actId="478"/>
          <ac:picMkLst>
            <pc:docMk/>
            <pc:sldMk cId="1018518392" sldId="258"/>
            <ac:picMk id="5" creationId="{B193C7A1-DA8E-7CED-5CA6-77704559CEE5}"/>
          </ac:picMkLst>
        </pc:picChg>
        <pc:picChg chg="add mod">
          <ac:chgData name="Kalyani Pawar" userId="60523264503b8aff" providerId="LiveId" clId="{18486FBE-B640-4766-B516-33D13D590605}" dt="2025-02-07T11:39:21.383" v="90" actId="14100"/>
          <ac:picMkLst>
            <pc:docMk/>
            <pc:sldMk cId="1018518392" sldId="258"/>
            <ac:picMk id="7" creationId="{6CB3E2AE-78FF-2D99-54AE-CAE3F78CF26A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6:54:09.908" v="2176" actId="207"/>
        <pc:sldMkLst>
          <pc:docMk/>
          <pc:sldMk cId="3905504678" sldId="259"/>
        </pc:sldMkLst>
        <pc:spChg chg="del">
          <ac:chgData name="Kalyani Pawar" userId="60523264503b8aff" providerId="LiveId" clId="{18486FBE-B640-4766-B516-33D13D590605}" dt="2025-02-07T11:40:48.402" v="104" actId="478"/>
          <ac:spMkLst>
            <pc:docMk/>
            <pc:sldMk cId="3905504678" sldId="259"/>
            <ac:spMk id="2" creationId="{117C4E8A-E4B5-0547-0835-E5A2172C6470}"/>
          </ac:spMkLst>
        </pc:spChg>
        <pc:spChg chg="del">
          <ac:chgData name="Kalyani Pawar" userId="60523264503b8aff" providerId="LiveId" clId="{18486FBE-B640-4766-B516-33D13D590605}" dt="2025-02-07T11:40:45.068" v="103" actId="478"/>
          <ac:spMkLst>
            <pc:docMk/>
            <pc:sldMk cId="3905504678" sldId="259"/>
            <ac:spMk id="3" creationId="{E40E9A3C-C1C3-80C6-1A7D-2B8F2E82C652}"/>
          </ac:spMkLst>
        </pc:spChg>
        <pc:spChg chg="add mod">
          <ac:chgData name="Kalyani Pawar" userId="60523264503b8aff" providerId="LiveId" clId="{18486FBE-B640-4766-B516-33D13D590605}" dt="2025-02-07T16:54:09.908" v="2176" actId="207"/>
          <ac:spMkLst>
            <pc:docMk/>
            <pc:sldMk cId="3905504678" sldId="259"/>
            <ac:spMk id="5" creationId="{ABADEAFA-CBBC-D164-102A-0136B0B0FB86}"/>
          </ac:spMkLst>
        </pc:spChg>
        <pc:picChg chg="add mod">
          <ac:chgData name="Kalyani Pawar" userId="60523264503b8aff" providerId="LiveId" clId="{18486FBE-B640-4766-B516-33D13D590605}" dt="2025-02-07T11:45:32.829" v="155" actId="1076"/>
          <ac:picMkLst>
            <pc:docMk/>
            <pc:sldMk cId="3905504678" sldId="259"/>
            <ac:picMk id="7" creationId="{42927A39-6E29-EEF3-E16D-5A0F0A8854D4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6:54:21.625" v="2177" actId="207"/>
        <pc:sldMkLst>
          <pc:docMk/>
          <pc:sldMk cId="1111534554" sldId="260"/>
        </pc:sldMkLst>
        <pc:spChg chg="del">
          <ac:chgData name="Kalyani Pawar" userId="60523264503b8aff" providerId="LiveId" clId="{18486FBE-B640-4766-B516-33D13D590605}" dt="2025-02-07T11:44:15.487" v="127" actId="478"/>
          <ac:spMkLst>
            <pc:docMk/>
            <pc:sldMk cId="1111534554" sldId="260"/>
            <ac:spMk id="2" creationId="{CBD688D0-A63F-3EF9-0C25-1A24770286E9}"/>
          </ac:spMkLst>
        </pc:spChg>
        <pc:spChg chg="del">
          <ac:chgData name="Kalyani Pawar" userId="60523264503b8aff" providerId="LiveId" clId="{18486FBE-B640-4766-B516-33D13D590605}" dt="2025-02-07T11:44:02.616" v="126" actId="478"/>
          <ac:spMkLst>
            <pc:docMk/>
            <pc:sldMk cId="1111534554" sldId="260"/>
            <ac:spMk id="3" creationId="{BEC45DA5-B1AF-8097-0002-6A4F292B5630}"/>
          </ac:spMkLst>
        </pc:spChg>
        <pc:spChg chg="add mod">
          <ac:chgData name="Kalyani Pawar" userId="60523264503b8aff" providerId="LiveId" clId="{18486FBE-B640-4766-B516-33D13D590605}" dt="2025-02-07T16:54:21.625" v="2177" actId="207"/>
          <ac:spMkLst>
            <pc:docMk/>
            <pc:sldMk cId="1111534554" sldId="260"/>
            <ac:spMk id="5" creationId="{C8BAF91A-A734-66A2-63BD-11630810D5AF}"/>
          </ac:spMkLst>
        </pc:spChg>
        <pc:picChg chg="add mod">
          <ac:chgData name="Kalyani Pawar" userId="60523264503b8aff" providerId="LiveId" clId="{18486FBE-B640-4766-B516-33D13D590605}" dt="2025-02-07T11:46:09.739" v="160" actId="14100"/>
          <ac:picMkLst>
            <pc:docMk/>
            <pc:sldMk cId="1111534554" sldId="260"/>
            <ac:picMk id="7" creationId="{20CD0655-DD23-88FB-BB2B-C9B40F48ADA6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6:54:32.454" v="2178" actId="207"/>
        <pc:sldMkLst>
          <pc:docMk/>
          <pc:sldMk cId="4231379455" sldId="261"/>
        </pc:sldMkLst>
        <pc:spChg chg="del">
          <ac:chgData name="Kalyani Pawar" userId="60523264503b8aff" providerId="LiveId" clId="{18486FBE-B640-4766-B516-33D13D590605}" dt="2025-02-07T11:46:26.981" v="162" actId="478"/>
          <ac:spMkLst>
            <pc:docMk/>
            <pc:sldMk cId="4231379455" sldId="261"/>
            <ac:spMk id="2" creationId="{5799C6E6-03DE-CD76-0930-2AD763D3997A}"/>
          </ac:spMkLst>
        </pc:spChg>
        <pc:spChg chg="del">
          <ac:chgData name="Kalyani Pawar" userId="60523264503b8aff" providerId="LiveId" clId="{18486FBE-B640-4766-B516-33D13D590605}" dt="2025-02-07T11:46:26.981" v="162" actId="478"/>
          <ac:spMkLst>
            <pc:docMk/>
            <pc:sldMk cId="4231379455" sldId="261"/>
            <ac:spMk id="3" creationId="{CAF2A023-1D01-311B-B51A-75A0F15E933F}"/>
          </ac:spMkLst>
        </pc:spChg>
        <pc:spChg chg="add mod">
          <ac:chgData name="Kalyani Pawar" userId="60523264503b8aff" providerId="LiveId" clId="{18486FBE-B640-4766-B516-33D13D590605}" dt="2025-02-07T16:54:32.454" v="2178" actId="207"/>
          <ac:spMkLst>
            <pc:docMk/>
            <pc:sldMk cId="4231379455" sldId="261"/>
            <ac:spMk id="5" creationId="{BAC15AA3-F7B6-45AC-3565-35208651553F}"/>
          </ac:spMkLst>
        </pc:spChg>
        <pc:spChg chg="add del mod">
          <ac:chgData name="Kalyani Pawar" userId="60523264503b8aff" providerId="LiveId" clId="{18486FBE-B640-4766-B516-33D13D590605}" dt="2025-02-07T11:49:59.448" v="182" actId="478"/>
          <ac:spMkLst>
            <pc:docMk/>
            <pc:sldMk cId="4231379455" sldId="261"/>
            <ac:spMk id="7" creationId="{D898490C-7E85-6538-620D-5BEF040A58DE}"/>
          </ac:spMkLst>
        </pc:spChg>
        <pc:picChg chg="add mod">
          <ac:chgData name="Kalyani Pawar" userId="60523264503b8aff" providerId="LiveId" clId="{18486FBE-B640-4766-B516-33D13D590605}" dt="2025-02-07T11:50:07.996" v="184" actId="1076"/>
          <ac:picMkLst>
            <pc:docMk/>
            <pc:sldMk cId="4231379455" sldId="261"/>
            <ac:picMk id="9" creationId="{7B203CF2-C245-604C-66F4-63BE90C1BC97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1395278480" sldId="262"/>
        </pc:sldMkLst>
        <pc:spChg chg="del">
          <ac:chgData name="Kalyani Pawar" userId="60523264503b8aff" providerId="LiveId" clId="{18486FBE-B640-4766-B516-33D13D590605}" dt="2025-02-07T11:56:31.690" v="203" actId="478"/>
          <ac:spMkLst>
            <pc:docMk/>
            <pc:sldMk cId="1395278480" sldId="262"/>
            <ac:spMk id="2" creationId="{6BC96EFA-ADAC-42B3-7C2C-9383D2B4E010}"/>
          </ac:spMkLst>
        </pc:spChg>
        <pc:spChg chg="del">
          <ac:chgData name="Kalyani Pawar" userId="60523264503b8aff" providerId="LiveId" clId="{18486FBE-B640-4766-B516-33D13D590605}" dt="2025-02-07T11:56:31.690" v="203" actId="478"/>
          <ac:spMkLst>
            <pc:docMk/>
            <pc:sldMk cId="1395278480" sldId="262"/>
            <ac:spMk id="3" creationId="{D6BE8FBD-4C89-8F89-229E-9B5145D216FC}"/>
          </ac:spMkLst>
        </pc:spChg>
        <pc:picChg chg="add del mod">
          <ac:chgData name="Kalyani Pawar" userId="60523264503b8aff" providerId="LiveId" clId="{18486FBE-B640-4766-B516-33D13D590605}" dt="2025-02-07T12:00:46.129" v="226" actId="478"/>
          <ac:picMkLst>
            <pc:docMk/>
            <pc:sldMk cId="1395278480" sldId="262"/>
            <ac:picMk id="5" creationId="{465EAFCA-885F-85C6-2F3D-5C0F74DD2113}"/>
          </ac:picMkLst>
        </pc:picChg>
        <pc:picChg chg="add mod">
          <ac:chgData name="Kalyani Pawar" userId="60523264503b8aff" providerId="LiveId" clId="{18486FBE-B640-4766-B516-33D13D590605}" dt="2025-02-07T12:01:41.178" v="227"/>
          <ac:picMkLst>
            <pc:docMk/>
            <pc:sldMk cId="1395278480" sldId="262"/>
            <ac:picMk id="7" creationId="{B633F462-FB76-2F6E-6CD9-A0DEB91F540F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1413107114" sldId="263"/>
        </pc:sldMkLst>
        <pc:spChg chg="del">
          <ac:chgData name="Kalyani Pawar" userId="60523264503b8aff" providerId="LiveId" clId="{18486FBE-B640-4766-B516-33D13D590605}" dt="2025-02-07T11:50:21.079" v="187" actId="478"/>
          <ac:spMkLst>
            <pc:docMk/>
            <pc:sldMk cId="1413107114" sldId="263"/>
            <ac:spMk id="2" creationId="{07A16416-9EF4-DC4B-5D24-4B9C3271E654}"/>
          </ac:spMkLst>
        </pc:spChg>
        <pc:spChg chg="del">
          <ac:chgData name="Kalyani Pawar" userId="60523264503b8aff" providerId="LiveId" clId="{18486FBE-B640-4766-B516-33D13D590605}" dt="2025-02-07T11:50:21.079" v="187" actId="478"/>
          <ac:spMkLst>
            <pc:docMk/>
            <pc:sldMk cId="1413107114" sldId="263"/>
            <ac:spMk id="3" creationId="{7D499C0F-79A3-8721-2B47-DB07FE569292}"/>
          </ac:spMkLst>
        </pc:spChg>
        <pc:picChg chg="add del mod">
          <ac:chgData name="Kalyani Pawar" userId="60523264503b8aff" providerId="LiveId" clId="{18486FBE-B640-4766-B516-33D13D590605}" dt="2025-02-07T11:57:15.706" v="204" actId="478"/>
          <ac:picMkLst>
            <pc:docMk/>
            <pc:sldMk cId="1413107114" sldId="263"/>
            <ac:picMk id="5" creationId="{03EB7525-EE84-526E-736B-5E0BA1178197}"/>
          </ac:picMkLst>
        </pc:picChg>
        <pc:picChg chg="add del mod">
          <ac:chgData name="Kalyani Pawar" userId="60523264503b8aff" providerId="LiveId" clId="{18486FBE-B640-4766-B516-33D13D590605}" dt="2025-02-07T12:00:32.752" v="222" actId="478"/>
          <ac:picMkLst>
            <pc:docMk/>
            <pc:sldMk cId="1413107114" sldId="263"/>
            <ac:picMk id="7" creationId="{DB3355ED-BACF-AC16-C072-4347E15DCD47}"/>
          </ac:picMkLst>
        </pc:picChg>
        <pc:picChg chg="add mod">
          <ac:chgData name="Kalyani Pawar" userId="60523264503b8aff" providerId="LiveId" clId="{18486FBE-B640-4766-B516-33D13D590605}" dt="2025-02-07T12:00:40.723" v="225" actId="14100"/>
          <ac:picMkLst>
            <pc:docMk/>
            <pc:sldMk cId="1413107114" sldId="263"/>
            <ac:picMk id="9" creationId="{85621DAB-2F70-F5E6-3681-DD3940637625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1650490260" sldId="264"/>
        </pc:sldMkLst>
        <pc:spChg chg="del">
          <ac:chgData name="Kalyani Pawar" userId="60523264503b8aff" providerId="LiveId" clId="{18486FBE-B640-4766-B516-33D13D590605}" dt="2025-02-07T11:53:23.080" v="189" actId="478"/>
          <ac:spMkLst>
            <pc:docMk/>
            <pc:sldMk cId="1650490260" sldId="264"/>
            <ac:spMk id="2" creationId="{4DCDFA78-C202-A64C-8B61-448F0455499C}"/>
          </ac:spMkLst>
        </pc:spChg>
        <pc:spChg chg="del">
          <ac:chgData name="Kalyani Pawar" userId="60523264503b8aff" providerId="LiveId" clId="{18486FBE-B640-4766-B516-33D13D590605}" dt="2025-02-07T11:53:23.080" v="189" actId="478"/>
          <ac:spMkLst>
            <pc:docMk/>
            <pc:sldMk cId="1650490260" sldId="264"/>
            <ac:spMk id="3" creationId="{382BA6E3-0C12-47BD-F705-16D6DE0976E2}"/>
          </ac:spMkLst>
        </pc:spChg>
        <pc:picChg chg="add mod">
          <ac:chgData name="Kalyani Pawar" userId="60523264503b8aff" providerId="LiveId" clId="{18486FBE-B640-4766-B516-33D13D590605}" dt="2025-02-07T11:54:58.738" v="198" actId="1076"/>
          <ac:picMkLst>
            <pc:docMk/>
            <pc:sldMk cId="1650490260" sldId="264"/>
            <ac:picMk id="5" creationId="{54B033EC-14CB-0431-CA5B-F8CE42083879}"/>
          </ac:picMkLst>
        </pc:picChg>
        <pc:picChg chg="add del mod">
          <ac:chgData name="Kalyani Pawar" userId="60523264503b8aff" providerId="LiveId" clId="{18486FBE-B640-4766-B516-33D13D590605}" dt="2025-02-07T11:57:30.636" v="209" actId="478"/>
          <ac:picMkLst>
            <pc:docMk/>
            <pc:sldMk cId="1650490260" sldId="264"/>
            <ac:picMk id="7" creationId="{4A57E88E-E5D7-E311-F1CF-7D2FA2E3238C}"/>
          </ac:picMkLst>
        </pc:picChg>
        <pc:picChg chg="add mod">
          <ac:chgData name="Kalyani Pawar" userId="60523264503b8aff" providerId="LiveId" clId="{18486FBE-B640-4766-B516-33D13D590605}" dt="2025-02-07T11:59:38.041" v="221" actId="14100"/>
          <ac:picMkLst>
            <pc:docMk/>
            <pc:sldMk cId="1650490260" sldId="264"/>
            <ac:picMk id="9" creationId="{B27D69DA-D2DB-2C8B-B31C-E5ACF829BA6A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389501818" sldId="265"/>
        </pc:sldMkLst>
        <pc:spChg chg="del">
          <ac:chgData name="Kalyani Pawar" userId="60523264503b8aff" providerId="LiveId" clId="{18486FBE-B640-4766-B516-33D13D590605}" dt="2025-02-07T12:02:00.584" v="229" actId="478"/>
          <ac:spMkLst>
            <pc:docMk/>
            <pc:sldMk cId="389501818" sldId="265"/>
            <ac:spMk id="2" creationId="{FBEE44F5-BD15-3C9B-FBD9-8B3F81ED277A}"/>
          </ac:spMkLst>
        </pc:spChg>
        <pc:spChg chg="del">
          <ac:chgData name="Kalyani Pawar" userId="60523264503b8aff" providerId="LiveId" clId="{18486FBE-B640-4766-B516-33D13D590605}" dt="2025-02-07T12:02:00.584" v="229" actId="478"/>
          <ac:spMkLst>
            <pc:docMk/>
            <pc:sldMk cId="389501818" sldId="265"/>
            <ac:spMk id="3" creationId="{A0470E1B-9A7A-280C-F6E2-E2F645DE5176}"/>
          </ac:spMkLst>
        </pc:spChg>
        <pc:picChg chg="add mod">
          <ac:chgData name="Kalyani Pawar" userId="60523264503b8aff" providerId="LiveId" clId="{18486FBE-B640-4766-B516-33D13D590605}" dt="2025-02-07T12:03:33.518" v="231" actId="1076"/>
          <ac:picMkLst>
            <pc:docMk/>
            <pc:sldMk cId="389501818" sldId="265"/>
            <ac:picMk id="5" creationId="{BF8F6FAE-D931-0028-4083-CE2C5A1FB86C}"/>
          </ac:picMkLst>
        </pc:picChg>
        <pc:picChg chg="add mod">
          <ac:chgData name="Kalyani Pawar" userId="60523264503b8aff" providerId="LiveId" clId="{18486FBE-B640-4766-B516-33D13D590605}" dt="2025-02-07T12:05:12.693" v="238" actId="1076"/>
          <ac:picMkLst>
            <pc:docMk/>
            <pc:sldMk cId="389501818" sldId="265"/>
            <ac:picMk id="7" creationId="{864C7970-32FE-B7D1-EF32-D8339F4E7B70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1871380774" sldId="266"/>
        </pc:sldMkLst>
        <pc:spChg chg="del">
          <ac:chgData name="Kalyani Pawar" userId="60523264503b8aff" providerId="LiveId" clId="{18486FBE-B640-4766-B516-33D13D590605}" dt="2025-02-07T12:05:21.970" v="240" actId="478"/>
          <ac:spMkLst>
            <pc:docMk/>
            <pc:sldMk cId="1871380774" sldId="266"/>
            <ac:spMk id="2" creationId="{F9CE1A35-24AC-1099-2A11-6775E033DB87}"/>
          </ac:spMkLst>
        </pc:spChg>
        <pc:spChg chg="del">
          <ac:chgData name="Kalyani Pawar" userId="60523264503b8aff" providerId="LiveId" clId="{18486FBE-B640-4766-B516-33D13D590605}" dt="2025-02-07T12:05:21.970" v="240" actId="478"/>
          <ac:spMkLst>
            <pc:docMk/>
            <pc:sldMk cId="1871380774" sldId="266"/>
            <ac:spMk id="3" creationId="{CFC36721-A9D9-CBD4-22D4-A57EEB896B73}"/>
          </ac:spMkLst>
        </pc:spChg>
        <pc:picChg chg="add del mod">
          <ac:chgData name="Kalyani Pawar" userId="60523264503b8aff" providerId="LiveId" clId="{18486FBE-B640-4766-B516-33D13D590605}" dt="2025-02-07T12:07:34.635" v="242" actId="478"/>
          <ac:picMkLst>
            <pc:docMk/>
            <pc:sldMk cId="1871380774" sldId="266"/>
            <ac:picMk id="5" creationId="{677518B7-0A10-80A0-D946-D3F6FEC9AFDE}"/>
          </ac:picMkLst>
        </pc:picChg>
        <pc:picChg chg="add del">
          <ac:chgData name="Kalyani Pawar" userId="60523264503b8aff" providerId="LiveId" clId="{18486FBE-B640-4766-B516-33D13D590605}" dt="2025-02-07T12:10:37.080" v="244" actId="478"/>
          <ac:picMkLst>
            <pc:docMk/>
            <pc:sldMk cId="1871380774" sldId="266"/>
            <ac:picMk id="7" creationId="{D22EEF79-D8ED-4EBF-1447-3A6E50E73BBE}"/>
          </ac:picMkLst>
        </pc:picChg>
        <pc:picChg chg="add">
          <ac:chgData name="Kalyani Pawar" userId="60523264503b8aff" providerId="LiveId" clId="{18486FBE-B640-4766-B516-33D13D590605}" dt="2025-02-07T12:10:55.743" v="245" actId="22"/>
          <ac:picMkLst>
            <pc:docMk/>
            <pc:sldMk cId="1871380774" sldId="266"/>
            <ac:picMk id="9" creationId="{C18EC6CC-4C91-FD98-F210-97D41A628457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214115027" sldId="267"/>
        </pc:sldMkLst>
        <pc:spChg chg="del">
          <ac:chgData name="Kalyani Pawar" userId="60523264503b8aff" providerId="LiveId" clId="{18486FBE-B640-4766-B516-33D13D590605}" dt="2025-02-07T12:19:54.110" v="250" actId="478"/>
          <ac:spMkLst>
            <pc:docMk/>
            <pc:sldMk cId="214115027" sldId="267"/>
            <ac:spMk id="2" creationId="{AD830DB0-5BDC-9D92-21C1-81EA4A48B1AB}"/>
          </ac:spMkLst>
        </pc:spChg>
        <pc:spChg chg="del">
          <ac:chgData name="Kalyani Pawar" userId="60523264503b8aff" providerId="LiveId" clId="{18486FBE-B640-4766-B516-33D13D590605}" dt="2025-02-07T12:19:54.110" v="250" actId="478"/>
          <ac:spMkLst>
            <pc:docMk/>
            <pc:sldMk cId="214115027" sldId="267"/>
            <ac:spMk id="3" creationId="{E277E391-FE69-B0E8-56C5-FA5FEF7FBE09}"/>
          </ac:spMkLst>
        </pc:spChg>
        <pc:picChg chg="add mod">
          <ac:chgData name="Kalyani Pawar" userId="60523264503b8aff" providerId="LiveId" clId="{18486FBE-B640-4766-B516-33D13D590605}" dt="2025-02-07T12:23:53.785" v="270" actId="14100"/>
          <ac:picMkLst>
            <pc:docMk/>
            <pc:sldMk cId="214115027" sldId="267"/>
            <ac:picMk id="5" creationId="{E76C7585-21CD-6089-B174-B240CEE04C79}"/>
          </ac:picMkLst>
        </pc:picChg>
        <pc:picChg chg="add del mod">
          <ac:chgData name="Kalyani Pawar" userId="60523264503b8aff" providerId="LiveId" clId="{18486FBE-B640-4766-B516-33D13D590605}" dt="2025-02-07T12:23:45.787" v="268" actId="478"/>
          <ac:picMkLst>
            <pc:docMk/>
            <pc:sldMk cId="214115027" sldId="267"/>
            <ac:picMk id="7" creationId="{60E10323-0809-4145-C92D-577A28A88D27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1224871486" sldId="268"/>
        </pc:sldMkLst>
        <pc:spChg chg="del">
          <ac:chgData name="Kalyani Pawar" userId="60523264503b8aff" providerId="LiveId" clId="{18486FBE-B640-4766-B516-33D13D590605}" dt="2025-02-07T12:20:09.072" v="253" actId="478"/>
          <ac:spMkLst>
            <pc:docMk/>
            <pc:sldMk cId="1224871486" sldId="268"/>
            <ac:spMk id="2" creationId="{E22550E9-F62D-3804-0ECE-4A327498972E}"/>
          </ac:spMkLst>
        </pc:spChg>
        <pc:spChg chg="del">
          <ac:chgData name="Kalyani Pawar" userId="60523264503b8aff" providerId="LiveId" clId="{18486FBE-B640-4766-B516-33D13D590605}" dt="2025-02-07T12:20:09.072" v="253" actId="478"/>
          <ac:spMkLst>
            <pc:docMk/>
            <pc:sldMk cId="1224871486" sldId="268"/>
            <ac:spMk id="3" creationId="{D2BDD24A-5F22-A609-5ECA-9C95E01BFE17}"/>
          </ac:spMkLst>
        </pc:spChg>
        <pc:picChg chg="add mod">
          <ac:chgData name="Kalyani Pawar" userId="60523264503b8aff" providerId="LiveId" clId="{18486FBE-B640-4766-B516-33D13D590605}" dt="2025-02-07T12:31:32.617" v="321" actId="14100"/>
          <ac:picMkLst>
            <pc:docMk/>
            <pc:sldMk cId="1224871486" sldId="268"/>
            <ac:picMk id="5" creationId="{4E6E1CFF-537F-E507-AE12-D24636C0A16E}"/>
          </ac:picMkLst>
        </pc:picChg>
        <pc:picChg chg="add mod">
          <ac:chgData name="Kalyani Pawar" userId="60523264503b8aff" providerId="LiveId" clId="{18486FBE-B640-4766-B516-33D13D590605}" dt="2025-02-07T12:31:27.535" v="320" actId="14100"/>
          <ac:picMkLst>
            <pc:docMk/>
            <pc:sldMk cId="1224871486" sldId="268"/>
            <ac:picMk id="7" creationId="{F488D5EF-2285-CC6A-D61E-9028BE090D06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1145919040" sldId="269"/>
        </pc:sldMkLst>
        <pc:spChg chg="del">
          <ac:chgData name="Kalyani Pawar" userId="60523264503b8aff" providerId="LiveId" clId="{18486FBE-B640-4766-B516-33D13D590605}" dt="2025-02-07T12:20:03.420" v="252" actId="478"/>
          <ac:spMkLst>
            <pc:docMk/>
            <pc:sldMk cId="1145919040" sldId="269"/>
            <ac:spMk id="2" creationId="{6B41D936-846B-9B15-2E4C-DE6DF29D754F}"/>
          </ac:spMkLst>
        </pc:spChg>
        <pc:spChg chg="del">
          <ac:chgData name="Kalyani Pawar" userId="60523264503b8aff" providerId="LiveId" clId="{18486FBE-B640-4766-B516-33D13D590605}" dt="2025-02-07T12:20:03.420" v="252" actId="478"/>
          <ac:spMkLst>
            <pc:docMk/>
            <pc:sldMk cId="1145919040" sldId="269"/>
            <ac:spMk id="3" creationId="{071A3FF6-75DC-EE1D-48E1-BB6FF1AE2A8C}"/>
          </ac:spMkLst>
        </pc:spChg>
        <pc:picChg chg="add del mod">
          <ac:chgData name="Kalyani Pawar" userId="60523264503b8aff" providerId="LiveId" clId="{18486FBE-B640-4766-B516-33D13D590605}" dt="2025-02-07T12:24:54.676" v="275" actId="478"/>
          <ac:picMkLst>
            <pc:docMk/>
            <pc:sldMk cId="1145919040" sldId="269"/>
            <ac:picMk id="5" creationId="{10F394FA-9CEB-03B9-234F-02DD9C7F8533}"/>
          </ac:picMkLst>
        </pc:picChg>
        <pc:picChg chg="add mod">
          <ac:chgData name="Kalyani Pawar" userId="60523264503b8aff" providerId="LiveId" clId="{18486FBE-B640-4766-B516-33D13D590605}" dt="2025-02-07T12:28:08.273" v="302" actId="1076"/>
          <ac:picMkLst>
            <pc:docMk/>
            <pc:sldMk cId="1145919040" sldId="269"/>
            <ac:picMk id="7" creationId="{3334F3B6-13FB-1A15-65CD-105327969E9B}"/>
          </ac:picMkLst>
        </pc:picChg>
        <pc:picChg chg="add mod">
          <ac:chgData name="Kalyani Pawar" userId="60523264503b8aff" providerId="LiveId" clId="{18486FBE-B640-4766-B516-33D13D590605}" dt="2025-02-07T12:27:52.382" v="300" actId="14100"/>
          <ac:picMkLst>
            <pc:docMk/>
            <pc:sldMk cId="1145919040" sldId="269"/>
            <ac:picMk id="9" creationId="{EFFAF7CB-AD6E-10DF-606B-54730B4D07B2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3322277938" sldId="270"/>
        </pc:sldMkLst>
        <pc:spChg chg="del">
          <ac:chgData name="Kalyani Pawar" userId="60523264503b8aff" providerId="LiveId" clId="{18486FBE-B640-4766-B516-33D13D590605}" dt="2025-02-07T12:19:57.920" v="251" actId="478"/>
          <ac:spMkLst>
            <pc:docMk/>
            <pc:sldMk cId="3322277938" sldId="270"/>
            <ac:spMk id="2" creationId="{2716F64F-F7D8-3297-DD54-FC025789E4F9}"/>
          </ac:spMkLst>
        </pc:spChg>
        <pc:spChg chg="del">
          <ac:chgData name="Kalyani Pawar" userId="60523264503b8aff" providerId="LiveId" clId="{18486FBE-B640-4766-B516-33D13D590605}" dt="2025-02-07T12:19:57.920" v="251" actId="478"/>
          <ac:spMkLst>
            <pc:docMk/>
            <pc:sldMk cId="3322277938" sldId="270"/>
            <ac:spMk id="3" creationId="{0E507A04-B5F7-A957-956E-7090BDAE0020}"/>
          </ac:spMkLst>
        </pc:spChg>
        <pc:picChg chg="add del mod">
          <ac:chgData name="Kalyani Pawar" userId="60523264503b8aff" providerId="LiveId" clId="{18486FBE-B640-4766-B516-33D13D590605}" dt="2025-02-07T12:23:57.765" v="271" actId="478"/>
          <ac:picMkLst>
            <pc:docMk/>
            <pc:sldMk cId="3322277938" sldId="270"/>
            <ac:picMk id="5" creationId="{8918AD06-04B8-0493-E6C4-06F9EB960193}"/>
          </ac:picMkLst>
        </pc:picChg>
        <pc:picChg chg="add mod">
          <ac:chgData name="Kalyani Pawar" userId="60523264503b8aff" providerId="LiveId" clId="{18486FBE-B640-4766-B516-33D13D590605}" dt="2025-02-07T12:26:35.426" v="291" actId="1076"/>
          <ac:picMkLst>
            <pc:docMk/>
            <pc:sldMk cId="3322277938" sldId="270"/>
            <ac:picMk id="7" creationId="{1323E75B-853F-52A3-0F5B-E4002D9E1CB2}"/>
          </ac:picMkLst>
        </pc:picChg>
        <pc:picChg chg="add mod">
          <ac:chgData name="Kalyani Pawar" userId="60523264503b8aff" providerId="LiveId" clId="{18486FBE-B640-4766-B516-33D13D590605}" dt="2025-02-07T12:26:37.670" v="292" actId="1076"/>
          <ac:picMkLst>
            <pc:docMk/>
            <pc:sldMk cId="3322277938" sldId="270"/>
            <ac:picMk id="8" creationId="{12760D1F-022F-A78D-9C0F-578CEFD07E2A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1102977743" sldId="271"/>
        </pc:sldMkLst>
        <pc:spChg chg="del">
          <ac:chgData name="Kalyani Pawar" userId="60523264503b8aff" providerId="LiveId" clId="{18486FBE-B640-4766-B516-33D13D590605}" dt="2025-02-07T12:31:46.635" v="323" actId="478"/>
          <ac:spMkLst>
            <pc:docMk/>
            <pc:sldMk cId="1102977743" sldId="271"/>
            <ac:spMk id="2" creationId="{C862B71F-3FBC-8324-02BA-6279AE254908}"/>
          </ac:spMkLst>
        </pc:spChg>
        <pc:spChg chg="del">
          <ac:chgData name="Kalyani Pawar" userId="60523264503b8aff" providerId="LiveId" clId="{18486FBE-B640-4766-B516-33D13D590605}" dt="2025-02-07T12:31:46.635" v="323" actId="478"/>
          <ac:spMkLst>
            <pc:docMk/>
            <pc:sldMk cId="1102977743" sldId="271"/>
            <ac:spMk id="3" creationId="{6116C6B8-799B-9611-B9F3-2B400FCA1871}"/>
          </ac:spMkLst>
        </pc:spChg>
        <pc:picChg chg="add mod">
          <ac:chgData name="Kalyani Pawar" userId="60523264503b8aff" providerId="LiveId" clId="{18486FBE-B640-4766-B516-33D13D590605}" dt="2025-02-07T12:32:21.981" v="325" actId="1076"/>
          <ac:picMkLst>
            <pc:docMk/>
            <pc:sldMk cId="1102977743" sldId="271"/>
            <ac:picMk id="5" creationId="{6E827036-4BBA-F3EF-E25E-6B49325A684F}"/>
          </ac:picMkLst>
        </pc:picChg>
        <pc:picChg chg="add mod">
          <ac:chgData name="Kalyani Pawar" userId="60523264503b8aff" providerId="LiveId" clId="{18486FBE-B640-4766-B516-33D13D590605}" dt="2025-02-07T12:33:16.801" v="331" actId="1076"/>
          <ac:picMkLst>
            <pc:docMk/>
            <pc:sldMk cId="1102977743" sldId="271"/>
            <ac:picMk id="7" creationId="{85BFF56C-4C7F-99F6-DA30-60F25BA715F3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6:55:01.123" v="2180" actId="1076"/>
        <pc:sldMkLst>
          <pc:docMk/>
          <pc:sldMk cId="3099177980" sldId="272"/>
        </pc:sldMkLst>
        <pc:spChg chg="del">
          <ac:chgData name="Kalyani Pawar" userId="60523264503b8aff" providerId="LiveId" clId="{18486FBE-B640-4766-B516-33D13D590605}" dt="2025-02-07T12:33:29.298" v="333" actId="478"/>
          <ac:spMkLst>
            <pc:docMk/>
            <pc:sldMk cId="3099177980" sldId="272"/>
            <ac:spMk id="2" creationId="{D43D81E8-9472-03CB-5326-466CAF8051B1}"/>
          </ac:spMkLst>
        </pc:spChg>
        <pc:spChg chg="del">
          <ac:chgData name="Kalyani Pawar" userId="60523264503b8aff" providerId="LiveId" clId="{18486FBE-B640-4766-B516-33D13D590605}" dt="2025-02-07T12:33:29.298" v="333" actId="478"/>
          <ac:spMkLst>
            <pc:docMk/>
            <pc:sldMk cId="3099177980" sldId="272"/>
            <ac:spMk id="3" creationId="{8B4C1F01-B6B2-3B44-EB43-744B543535B7}"/>
          </ac:spMkLst>
        </pc:spChg>
        <pc:spChg chg="add mod">
          <ac:chgData name="Kalyani Pawar" userId="60523264503b8aff" providerId="LiveId" clId="{18486FBE-B640-4766-B516-33D13D590605}" dt="2025-02-07T16:54:48.803" v="2179" actId="207"/>
          <ac:spMkLst>
            <pc:docMk/>
            <pc:sldMk cId="3099177980" sldId="272"/>
            <ac:spMk id="7" creationId="{0F5ED7F0-1AFC-8D42-A302-92497C9E3C5A}"/>
          </ac:spMkLst>
        </pc:spChg>
        <pc:picChg chg="add del mod">
          <ac:chgData name="Kalyani Pawar" userId="60523264503b8aff" providerId="LiveId" clId="{18486FBE-B640-4766-B516-33D13D590605}" dt="2025-02-07T12:39:10.243" v="428" actId="478"/>
          <ac:picMkLst>
            <pc:docMk/>
            <pc:sldMk cId="3099177980" sldId="272"/>
            <ac:picMk id="5" creationId="{1039DE1E-567C-0096-AB67-9F3271F5AB87}"/>
          </ac:picMkLst>
        </pc:picChg>
        <pc:picChg chg="add mod">
          <ac:chgData name="Kalyani Pawar" userId="60523264503b8aff" providerId="LiveId" clId="{18486FBE-B640-4766-B516-33D13D590605}" dt="2025-02-07T16:55:01.123" v="2180" actId="1076"/>
          <ac:picMkLst>
            <pc:docMk/>
            <pc:sldMk cId="3099177980" sldId="272"/>
            <ac:picMk id="9" creationId="{C06D5CBE-2403-C4A8-1028-288E805D2EAA}"/>
          </ac:picMkLst>
        </pc:picChg>
      </pc:sldChg>
      <pc:sldChg chg="add del">
        <pc:chgData name="Kalyani Pawar" userId="60523264503b8aff" providerId="LiveId" clId="{18486FBE-B640-4766-B516-33D13D590605}" dt="2025-02-07T12:35:18.021" v="339"/>
        <pc:sldMkLst>
          <pc:docMk/>
          <pc:sldMk cId="3202393569" sldId="273"/>
        </pc:sldMkLst>
      </pc:sldChg>
      <pc:sldChg chg="addSp delSp modSp new mod ord modTransition">
        <pc:chgData name="Kalyani Pawar" userId="60523264503b8aff" providerId="LiveId" clId="{18486FBE-B640-4766-B516-33D13D590605}" dt="2025-02-07T13:06:12.224" v="613"/>
        <pc:sldMkLst>
          <pc:docMk/>
          <pc:sldMk cId="3649457849" sldId="273"/>
        </pc:sldMkLst>
        <pc:spChg chg="del">
          <ac:chgData name="Kalyani Pawar" userId="60523264503b8aff" providerId="LiveId" clId="{18486FBE-B640-4766-B516-33D13D590605}" dt="2025-02-07T12:37:29.680" v="417" actId="478"/>
          <ac:spMkLst>
            <pc:docMk/>
            <pc:sldMk cId="3649457849" sldId="273"/>
            <ac:spMk id="2" creationId="{3E5089DD-FD65-199B-87CB-81A65006C0BA}"/>
          </ac:spMkLst>
        </pc:spChg>
        <pc:spChg chg="del">
          <ac:chgData name="Kalyani Pawar" userId="60523264503b8aff" providerId="LiveId" clId="{18486FBE-B640-4766-B516-33D13D590605}" dt="2025-02-07T12:37:29.680" v="417" actId="478"/>
          <ac:spMkLst>
            <pc:docMk/>
            <pc:sldMk cId="3649457849" sldId="273"/>
            <ac:spMk id="3" creationId="{ABD3F126-1774-AC32-9CAF-7C60917CCA15}"/>
          </ac:spMkLst>
        </pc:spChg>
        <pc:spChg chg="add del mod">
          <ac:chgData name="Kalyani Pawar" userId="60523264503b8aff" providerId="LiveId" clId="{18486FBE-B640-4766-B516-33D13D590605}" dt="2025-02-07T12:39:03.303" v="426" actId="478"/>
          <ac:spMkLst>
            <pc:docMk/>
            <pc:sldMk cId="3649457849" sldId="273"/>
            <ac:spMk id="7" creationId="{8F7AA9E3-A558-8769-84C6-E9F54052239B}"/>
          </ac:spMkLst>
        </pc:spChg>
        <pc:picChg chg="add del mod">
          <ac:chgData name="Kalyani Pawar" userId="60523264503b8aff" providerId="LiveId" clId="{18486FBE-B640-4766-B516-33D13D590605}" dt="2025-02-07T12:39:06.649" v="427" actId="478"/>
          <ac:picMkLst>
            <pc:docMk/>
            <pc:sldMk cId="3649457849" sldId="273"/>
            <ac:picMk id="5" creationId="{1BD67D6D-BCB3-6889-4651-05709F3917EB}"/>
          </ac:picMkLst>
        </pc:picChg>
        <pc:picChg chg="add mod">
          <ac:chgData name="Kalyani Pawar" userId="60523264503b8aff" providerId="LiveId" clId="{18486FBE-B640-4766-B516-33D13D590605}" dt="2025-02-07T12:40:30.607" v="435" actId="1076"/>
          <ac:picMkLst>
            <pc:docMk/>
            <pc:sldMk cId="3649457849" sldId="273"/>
            <ac:picMk id="9" creationId="{D305EFB5-F8FA-26E6-A9D5-1F8246EE6C5C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6:55:14.846" v="2181" actId="207"/>
        <pc:sldMkLst>
          <pc:docMk/>
          <pc:sldMk cId="3785897963" sldId="274"/>
        </pc:sldMkLst>
        <pc:spChg chg="del">
          <ac:chgData name="Kalyani Pawar" userId="60523264503b8aff" providerId="LiveId" clId="{18486FBE-B640-4766-B516-33D13D590605}" dt="2025-02-07T12:40:37.788" v="437" actId="478"/>
          <ac:spMkLst>
            <pc:docMk/>
            <pc:sldMk cId="3785897963" sldId="274"/>
            <ac:spMk id="2" creationId="{48966547-8C60-90A4-B2BD-CFA4D074826C}"/>
          </ac:spMkLst>
        </pc:spChg>
        <pc:spChg chg="del">
          <ac:chgData name="Kalyani Pawar" userId="60523264503b8aff" providerId="LiveId" clId="{18486FBE-B640-4766-B516-33D13D590605}" dt="2025-02-07T12:40:37.788" v="437" actId="478"/>
          <ac:spMkLst>
            <pc:docMk/>
            <pc:sldMk cId="3785897963" sldId="274"/>
            <ac:spMk id="3" creationId="{B75EB08A-98A9-8580-3445-6095E74DF8FA}"/>
          </ac:spMkLst>
        </pc:spChg>
        <pc:spChg chg="add mod">
          <ac:chgData name="Kalyani Pawar" userId="60523264503b8aff" providerId="LiveId" clId="{18486FBE-B640-4766-B516-33D13D590605}" dt="2025-02-07T16:55:14.846" v="2181" actId="207"/>
          <ac:spMkLst>
            <pc:docMk/>
            <pc:sldMk cId="3785897963" sldId="274"/>
            <ac:spMk id="7" creationId="{65FC8285-5099-4CE7-DD35-8594C80B8C20}"/>
          </ac:spMkLst>
        </pc:spChg>
        <pc:picChg chg="add mod">
          <ac:chgData name="Kalyani Pawar" userId="60523264503b8aff" providerId="LiveId" clId="{18486FBE-B640-4766-B516-33D13D590605}" dt="2025-02-07T12:41:38.255" v="438"/>
          <ac:picMkLst>
            <pc:docMk/>
            <pc:sldMk cId="3785897963" sldId="274"/>
            <ac:picMk id="5" creationId="{B05F155A-E7D1-38BD-B0AA-64D7E7C750ED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1520288272" sldId="275"/>
        </pc:sldMkLst>
        <pc:spChg chg="del">
          <ac:chgData name="Kalyani Pawar" userId="60523264503b8aff" providerId="LiveId" clId="{18486FBE-B640-4766-B516-33D13D590605}" dt="2025-02-07T12:42:32.095" v="458" actId="478"/>
          <ac:spMkLst>
            <pc:docMk/>
            <pc:sldMk cId="1520288272" sldId="275"/>
            <ac:spMk id="2" creationId="{9A337F0E-CF8A-96A4-8ADB-44E980AF95B4}"/>
          </ac:spMkLst>
        </pc:spChg>
        <pc:spChg chg="del">
          <ac:chgData name="Kalyani Pawar" userId="60523264503b8aff" providerId="LiveId" clId="{18486FBE-B640-4766-B516-33D13D590605}" dt="2025-02-07T12:42:32.095" v="458" actId="478"/>
          <ac:spMkLst>
            <pc:docMk/>
            <pc:sldMk cId="1520288272" sldId="275"/>
            <ac:spMk id="3" creationId="{929B4A90-CEAE-341F-2E59-20A98A7C9E2A}"/>
          </ac:spMkLst>
        </pc:spChg>
        <pc:picChg chg="add mod">
          <ac:chgData name="Kalyani Pawar" userId="60523264503b8aff" providerId="LiveId" clId="{18486FBE-B640-4766-B516-33D13D590605}" dt="2025-02-07T12:49:44.931" v="494" actId="1076"/>
          <ac:picMkLst>
            <pc:docMk/>
            <pc:sldMk cId="1520288272" sldId="275"/>
            <ac:picMk id="5" creationId="{0F04DA17-407A-DB96-3CED-6F6AE4245868}"/>
          </ac:picMkLst>
        </pc:picChg>
        <pc:picChg chg="add del mod">
          <ac:chgData name="Kalyani Pawar" userId="60523264503b8aff" providerId="LiveId" clId="{18486FBE-B640-4766-B516-33D13D590605}" dt="2025-02-07T12:49:24.462" v="489" actId="478"/>
          <ac:picMkLst>
            <pc:docMk/>
            <pc:sldMk cId="1520288272" sldId="275"/>
            <ac:picMk id="6" creationId="{881DC4FF-E383-BB76-D407-0097FC7F1B2B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2966720932" sldId="276"/>
        </pc:sldMkLst>
        <pc:spChg chg="del">
          <ac:chgData name="Kalyani Pawar" userId="60523264503b8aff" providerId="LiveId" clId="{18486FBE-B640-4766-B516-33D13D590605}" dt="2025-02-07T12:43:16.649" v="462" actId="478"/>
          <ac:spMkLst>
            <pc:docMk/>
            <pc:sldMk cId="2966720932" sldId="276"/>
            <ac:spMk id="2" creationId="{A1D235CC-64B9-72A4-1D34-03B64AFDD206}"/>
          </ac:spMkLst>
        </pc:spChg>
        <pc:spChg chg="del">
          <ac:chgData name="Kalyani Pawar" userId="60523264503b8aff" providerId="LiveId" clId="{18486FBE-B640-4766-B516-33D13D590605}" dt="2025-02-07T12:43:16.649" v="462" actId="478"/>
          <ac:spMkLst>
            <pc:docMk/>
            <pc:sldMk cId="2966720932" sldId="276"/>
            <ac:spMk id="3" creationId="{6108F5BE-2BAC-ECDC-26CE-3A3E7419D834}"/>
          </ac:spMkLst>
        </pc:spChg>
        <pc:picChg chg="add del mod">
          <ac:chgData name="Kalyani Pawar" userId="60523264503b8aff" providerId="LiveId" clId="{18486FBE-B640-4766-B516-33D13D590605}" dt="2025-02-07T12:46:14.784" v="468" actId="478"/>
          <ac:picMkLst>
            <pc:docMk/>
            <pc:sldMk cId="2966720932" sldId="276"/>
            <ac:picMk id="5" creationId="{C07965EE-37D2-C01B-BECA-AFBDE3C1610B}"/>
          </ac:picMkLst>
        </pc:picChg>
        <pc:picChg chg="add mod">
          <ac:chgData name="Kalyani Pawar" userId="60523264503b8aff" providerId="LiveId" clId="{18486FBE-B640-4766-B516-33D13D590605}" dt="2025-02-07T12:47:39.152" v="481" actId="1076"/>
          <ac:picMkLst>
            <pc:docMk/>
            <pc:sldMk cId="2966720932" sldId="276"/>
            <ac:picMk id="7" creationId="{D01F475F-26AC-0797-66E2-8D2F1044EC65}"/>
          </ac:picMkLst>
        </pc:picChg>
        <pc:picChg chg="add mod">
          <ac:chgData name="Kalyani Pawar" userId="60523264503b8aff" providerId="LiveId" clId="{18486FBE-B640-4766-B516-33D13D590605}" dt="2025-02-07T12:48:41.721" v="488" actId="14100"/>
          <ac:picMkLst>
            <pc:docMk/>
            <pc:sldMk cId="2966720932" sldId="276"/>
            <ac:picMk id="9" creationId="{BFD4AD38-8239-3C39-0098-B7581702CF0E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6:55:31.344" v="2182" actId="207"/>
        <pc:sldMkLst>
          <pc:docMk/>
          <pc:sldMk cId="3365878105" sldId="277"/>
        </pc:sldMkLst>
        <pc:spChg chg="del">
          <ac:chgData name="Kalyani Pawar" userId="60523264503b8aff" providerId="LiveId" clId="{18486FBE-B640-4766-B516-33D13D590605}" dt="2025-02-07T12:49:31.732" v="491" actId="478"/>
          <ac:spMkLst>
            <pc:docMk/>
            <pc:sldMk cId="3365878105" sldId="277"/>
            <ac:spMk id="2" creationId="{DBE22BC4-696A-AD84-E9AA-883683FA490F}"/>
          </ac:spMkLst>
        </pc:spChg>
        <pc:spChg chg="del">
          <ac:chgData name="Kalyani Pawar" userId="60523264503b8aff" providerId="LiveId" clId="{18486FBE-B640-4766-B516-33D13D590605}" dt="2025-02-07T12:49:31.732" v="491" actId="478"/>
          <ac:spMkLst>
            <pc:docMk/>
            <pc:sldMk cId="3365878105" sldId="277"/>
            <ac:spMk id="3" creationId="{D5848E75-B7D8-26DD-9A1B-BF559C6FBE0D}"/>
          </ac:spMkLst>
        </pc:spChg>
        <pc:spChg chg="add mod">
          <ac:chgData name="Kalyani Pawar" userId="60523264503b8aff" providerId="LiveId" clId="{18486FBE-B640-4766-B516-33D13D590605}" dt="2025-02-07T16:55:31.344" v="2182" actId="207"/>
          <ac:spMkLst>
            <pc:docMk/>
            <pc:sldMk cId="3365878105" sldId="277"/>
            <ac:spMk id="5" creationId="{1694A2C6-207B-38C2-206A-92B4020F1817}"/>
          </ac:spMkLst>
        </pc:spChg>
        <pc:picChg chg="add mod">
          <ac:chgData name="Kalyani Pawar" userId="60523264503b8aff" providerId="LiveId" clId="{18486FBE-B640-4766-B516-33D13D590605}" dt="2025-02-07T12:50:45.100" v="517" actId="1076"/>
          <ac:picMkLst>
            <pc:docMk/>
            <pc:sldMk cId="3365878105" sldId="277"/>
            <ac:picMk id="7" creationId="{0157B531-FB44-92AC-A2E4-3CD8263C5310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1749628517" sldId="278"/>
        </pc:sldMkLst>
        <pc:spChg chg="del">
          <ac:chgData name="Kalyani Pawar" userId="60523264503b8aff" providerId="LiveId" clId="{18486FBE-B640-4766-B516-33D13D590605}" dt="2025-02-07T12:50:56.909" v="519" actId="478"/>
          <ac:spMkLst>
            <pc:docMk/>
            <pc:sldMk cId="1749628517" sldId="278"/>
            <ac:spMk id="2" creationId="{EF54A4C8-34E9-A52A-DF1B-0C88F8F30F09}"/>
          </ac:spMkLst>
        </pc:spChg>
        <pc:spChg chg="del">
          <ac:chgData name="Kalyani Pawar" userId="60523264503b8aff" providerId="LiveId" clId="{18486FBE-B640-4766-B516-33D13D590605}" dt="2025-02-07T12:50:56.909" v="519" actId="478"/>
          <ac:spMkLst>
            <pc:docMk/>
            <pc:sldMk cId="1749628517" sldId="278"/>
            <ac:spMk id="3" creationId="{3B91E055-AA38-0564-BF13-7A540190A42A}"/>
          </ac:spMkLst>
        </pc:spChg>
        <pc:picChg chg="add del mod">
          <ac:chgData name="Kalyani Pawar" userId="60523264503b8aff" providerId="LiveId" clId="{18486FBE-B640-4766-B516-33D13D590605}" dt="2025-02-07T12:51:54.979" v="523" actId="478"/>
          <ac:picMkLst>
            <pc:docMk/>
            <pc:sldMk cId="1749628517" sldId="278"/>
            <ac:picMk id="5" creationId="{F514628D-CCFF-EE2A-788C-52F1A821620E}"/>
          </ac:picMkLst>
        </pc:picChg>
        <pc:picChg chg="add mod">
          <ac:chgData name="Kalyani Pawar" userId="60523264503b8aff" providerId="LiveId" clId="{18486FBE-B640-4766-B516-33D13D590605}" dt="2025-02-07T12:52:22.312" v="524"/>
          <ac:picMkLst>
            <pc:docMk/>
            <pc:sldMk cId="1749628517" sldId="278"/>
            <ac:picMk id="7" creationId="{D4DEDB99-B5FB-BFCC-B454-FBA65C5DE5B1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1374135005" sldId="279"/>
        </pc:sldMkLst>
        <pc:spChg chg="del">
          <ac:chgData name="Kalyani Pawar" userId="60523264503b8aff" providerId="LiveId" clId="{18486FBE-B640-4766-B516-33D13D590605}" dt="2025-02-07T12:52:31.532" v="526" actId="478"/>
          <ac:spMkLst>
            <pc:docMk/>
            <pc:sldMk cId="1374135005" sldId="279"/>
            <ac:spMk id="2" creationId="{445B4434-309D-25B1-698D-AD7BF785877D}"/>
          </ac:spMkLst>
        </pc:spChg>
        <pc:spChg chg="del">
          <ac:chgData name="Kalyani Pawar" userId="60523264503b8aff" providerId="LiveId" clId="{18486FBE-B640-4766-B516-33D13D590605}" dt="2025-02-07T12:52:31.532" v="526" actId="478"/>
          <ac:spMkLst>
            <pc:docMk/>
            <pc:sldMk cId="1374135005" sldId="279"/>
            <ac:spMk id="3" creationId="{0E6C3050-DB22-4D21-3DB0-F091D655FB20}"/>
          </ac:spMkLst>
        </pc:spChg>
        <pc:picChg chg="add mod">
          <ac:chgData name="Kalyani Pawar" userId="60523264503b8aff" providerId="LiveId" clId="{18486FBE-B640-4766-B516-33D13D590605}" dt="2025-02-07T12:53:02.518" v="528" actId="1076"/>
          <ac:picMkLst>
            <pc:docMk/>
            <pc:sldMk cId="1374135005" sldId="279"/>
            <ac:picMk id="5" creationId="{9FF7BBCD-68CB-4ABC-932F-F496E1B2E1D7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6:55:45.038" v="2183" actId="207"/>
        <pc:sldMkLst>
          <pc:docMk/>
          <pc:sldMk cId="4049661490" sldId="280"/>
        </pc:sldMkLst>
        <pc:spChg chg="del">
          <ac:chgData name="Kalyani Pawar" userId="60523264503b8aff" providerId="LiveId" clId="{18486FBE-B640-4766-B516-33D13D590605}" dt="2025-02-07T12:53:11.280" v="530" actId="478"/>
          <ac:spMkLst>
            <pc:docMk/>
            <pc:sldMk cId="4049661490" sldId="280"/>
            <ac:spMk id="2" creationId="{0FCF707E-FB08-455C-2A00-977AACD19DBE}"/>
          </ac:spMkLst>
        </pc:spChg>
        <pc:spChg chg="del">
          <ac:chgData name="Kalyani Pawar" userId="60523264503b8aff" providerId="LiveId" clId="{18486FBE-B640-4766-B516-33D13D590605}" dt="2025-02-07T12:53:11.280" v="530" actId="478"/>
          <ac:spMkLst>
            <pc:docMk/>
            <pc:sldMk cId="4049661490" sldId="280"/>
            <ac:spMk id="3" creationId="{314B15B8-FEC0-5E77-A650-378EC9E3A17C}"/>
          </ac:spMkLst>
        </pc:spChg>
        <pc:spChg chg="add mod">
          <ac:chgData name="Kalyani Pawar" userId="60523264503b8aff" providerId="LiveId" clId="{18486FBE-B640-4766-B516-33D13D590605}" dt="2025-02-07T16:55:45.038" v="2183" actId="207"/>
          <ac:spMkLst>
            <pc:docMk/>
            <pc:sldMk cId="4049661490" sldId="280"/>
            <ac:spMk id="7" creationId="{BB85D7A5-F338-095B-14D8-3C48884EA026}"/>
          </ac:spMkLst>
        </pc:spChg>
        <pc:picChg chg="add mod">
          <ac:chgData name="Kalyani Pawar" userId="60523264503b8aff" providerId="LiveId" clId="{18486FBE-B640-4766-B516-33D13D590605}" dt="2025-02-07T12:53:55.774" v="534" actId="14100"/>
          <ac:picMkLst>
            <pc:docMk/>
            <pc:sldMk cId="4049661490" sldId="280"/>
            <ac:picMk id="5" creationId="{7671B854-1253-0F49-ABB8-74425C1E4C8C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2021280249" sldId="281"/>
        </pc:sldMkLst>
        <pc:spChg chg="del">
          <ac:chgData name="Kalyani Pawar" userId="60523264503b8aff" providerId="LiveId" clId="{18486FBE-B640-4766-B516-33D13D590605}" dt="2025-02-07T12:54:56.635" v="560" actId="478"/>
          <ac:spMkLst>
            <pc:docMk/>
            <pc:sldMk cId="2021280249" sldId="281"/>
            <ac:spMk id="2" creationId="{6E9EBA87-B941-054C-CBEF-6E8DF6AC7BA9}"/>
          </ac:spMkLst>
        </pc:spChg>
        <pc:spChg chg="del">
          <ac:chgData name="Kalyani Pawar" userId="60523264503b8aff" providerId="LiveId" clId="{18486FBE-B640-4766-B516-33D13D590605}" dt="2025-02-07T12:54:56.635" v="560" actId="478"/>
          <ac:spMkLst>
            <pc:docMk/>
            <pc:sldMk cId="2021280249" sldId="281"/>
            <ac:spMk id="3" creationId="{33FA1520-07F0-89AA-754F-2B5AEA284AAD}"/>
          </ac:spMkLst>
        </pc:spChg>
        <pc:picChg chg="add mod">
          <ac:chgData name="Kalyani Pawar" userId="60523264503b8aff" providerId="LiveId" clId="{18486FBE-B640-4766-B516-33D13D590605}" dt="2025-02-07T12:55:21.628" v="561"/>
          <ac:picMkLst>
            <pc:docMk/>
            <pc:sldMk cId="2021280249" sldId="281"/>
            <ac:picMk id="5" creationId="{159F2050-CA44-DC4B-4500-0E71DECDFDCC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6:55:59.739" v="2184" actId="207"/>
        <pc:sldMkLst>
          <pc:docMk/>
          <pc:sldMk cId="2040893785" sldId="282"/>
        </pc:sldMkLst>
        <pc:spChg chg="del">
          <ac:chgData name="Kalyani Pawar" userId="60523264503b8aff" providerId="LiveId" clId="{18486FBE-B640-4766-B516-33D13D590605}" dt="2025-02-07T12:55:39.139" v="563" actId="478"/>
          <ac:spMkLst>
            <pc:docMk/>
            <pc:sldMk cId="2040893785" sldId="282"/>
            <ac:spMk id="2" creationId="{D47AEA37-979F-E336-BE4F-A8988B11EDAE}"/>
          </ac:spMkLst>
        </pc:spChg>
        <pc:spChg chg="del">
          <ac:chgData name="Kalyani Pawar" userId="60523264503b8aff" providerId="LiveId" clId="{18486FBE-B640-4766-B516-33D13D590605}" dt="2025-02-07T12:55:39.139" v="563" actId="478"/>
          <ac:spMkLst>
            <pc:docMk/>
            <pc:sldMk cId="2040893785" sldId="282"/>
            <ac:spMk id="3" creationId="{A4C7D1D2-29D6-BCCB-AA56-A402607DD03C}"/>
          </ac:spMkLst>
        </pc:spChg>
        <pc:spChg chg="add mod">
          <ac:chgData name="Kalyani Pawar" userId="60523264503b8aff" providerId="LiveId" clId="{18486FBE-B640-4766-B516-33D13D590605}" dt="2025-02-07T16:55:59.739" v="2184" actId="207"/>
          <ac:spMkLst>
            <pc:docMk/>
            <pc:sldMk cId="2040893785" sldId="282"/>
            <ac:spMk id="5" creationId="{AEFA581E-77A4-6FC6-2289-48A6FBF0855D}"/>
          </ac:spMkLst>
        </pc:spChg>
        <pc:spChg chg="add del">
          <ac:chgData name="Kalyani Pawar" userId="60523264503b8aff" providerId="LiveId" clId="{18486FBE-B640-4766-B516-33D13D590605}" dt="2025-02-07T12:57:02.199" v="587" actId="22"/>
          <ac:spMkLst>
            <pc:docMk/>
            <pc:sldMk cId="2040893785" sldId="282"/>
            <ac:spMk id="7" creationId="{FF699944-BEB5-97E5-2D67-83AE20A6757B}"/>
          </ac:spMkLst>
        </pc:spChg>
        <pc:spChg chg="add">
          <ac:chgData name="Kalyani Pawar" userId="60523264503b8aff" providerId="LiveId" clId="{18486FBE-B640-4766-B516-33D13D590605}" dt="2025-02-07T12:57:42.262" v="588"/>
          <ac:spMkLst>
            <pc:docMk/>
            <pc:sldMk cId="2040893785" sldId="282"/>
            <ac:spMk id="8" creationId="{3EA36C11-46F1-9526-FA6E-ED7DB0BDB238}"/>
          </ac:spMkLst>
        </pc:spChg>
        <pc:picChg chg="add mod">
          <ac:chgData name="Kalyani Pawar" userId="60523264503b8aff" providerId="LiveId" clId="{18486FBE-B640-4766-B516-33D13D590605}" dt="2025-02-07T12:59:10.126" v="590" actId="1076"/>
          <ac:picMkLst>
            <pc:docMk/>
            <pc:sldMk cId="2040893785" sldId="282"/>
            <ac:picMk id="10" creationId="{33F27703-FA18-1CC3-CB3B-85215465A946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2166260746" sldId="283"/>
        </pc:sldMkLst>
        <pc:spChg chg="del">
          <ac:chgData name="Kalyani Pawar" userId="60523264503b8aff" providerId="LiveId" clId="{18486FBE-B640-4766-B516-33D13D590605}" dt="2025-02-07T12:59:20.122" v="592" actId="478"/>
          <ac:spMkLst>
            <pc:docMk/>
            <pc:sldMk cId="2166260746" sldId="283"/>
            <ac:spMk id="2" creationId="{9563BC35-F5D6-F173-6D92-D452FEE5C250}"/>
          </ac:spMkLst>
        </pc:spChg>
        <pc:spChg chg="del">
          <ac:chgData name="Kalyani Pawar" userId="60523264503b8aff" providerId="LiveId" clId="{18486FBE-B640-4766-B516-33D13D590605}" dt="2025-02-07T12:59:20.122" v="592" actId="478"/>
          <ac:spMkLst>
            <pc:docMk/>
            <pc:sldMk cId="2166260746" sldId="283"/>
            <ac:spMk id="3" creationId="{E1ED717A-A1AE-96EB-DF79-99704A86ADCB}"/>
          </ac:spMkLst>
        </pc:spChg>
        <pc:picChg chg="add mod">
          <ac:chgData name="Kalyani Pawar" userId="60523264503b8aff" providerId="LiveId" clId="{18486FBE-B640-4766-B516-33D13D590605}" dt="2025-02-07T12:59:47.503" v="593"/>
          <ac:picMkLst>
            <pc:docMk/>
            <pc:sldMk cId="2166260746" sldId="283"/>
            <ac:picMk id="5" creationId="{D0AFD1A3-1597-6799-D83E-803F8ECED899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2558074442" sldId="284"/>
        </pc:sldMkLst>
        <pc:spChg chg="del">
          <ac:chgData name="Kalyani Pawar" userId="60523264503b8aff" providerId="LiveId" clId="{18486FBE-B640-4766-B516-33D13D590605}" dt="2025-02-07T12:59:54.820" v="595" actId="478"/>
          <ac:spMkLst>
            <pc:docMk/>
            <pc:sldMk cId="2558074442" sldId="284"/>
            <ac:spMk id="2" creationId="{E647F7E4-C0D8-4BBA-7942-174CF22C3B35}"/>
          </ac:spMkLst>
        </pc:spChg>
        <pc:spChg chg="del">
          <ac:chgData name="Kalyani Pawar" userId="60523264503b8aff" providerId="LiveId" clId="{18486FBE-B640-4766-B516-33D13D590605}" dt="2025-02-07T12:59:54.820" v="595" actId="478"/>
          <ac:spMkLst>
            <pc:docMk/>
            <pc:sldMk cId="2558074442" sldId="284"/>
            <ac:spMk id="3" creationId="{1C0F1037-1218-D49E-3EE6-11141F5A1E8B}"/>
          </ac:spMkLst>
        </pc:spChg>
        <pc:picChg chg="add mod">
          <ac:chgData name="Kalyani Pawar" userId="60523264503b8aff" providerId="LiveId" clId="{18486FBE-B640-4766-B516-33D13D590605}" dt="2025-02-07T13:00:23.561" v="596"/>
          <ac:picMkLst>
            <pc:docMk/>
            <pc:sldMk cId="2558074442" sldId="284"/>
            <ac:picMk id="5" creationId="{E744FDC7-1E69-BDB9-8AB8-99357D92936B}"/>
          </ac:picMkLst>
        </pc:picChg>
      </pc:sldChg>
      <pc:sldChg chg="addSp delSp modSp new mod modTransition">
        <pc:chgData name="Kalyani Pawar" userId="60523264503b8aff" providerId="LiveId" clId="{18486FBE-B640-4766-B516-33D13D590605}" dt="2025-02-07T13:06:12.224" v="613"/>
        <pc:sldMkLst>
          <pc:docMk/>
          <pc:sldMk cId="3200179138" sldId="285"/>
        </pc:sldMkLst>
        <pc:spChg chg="del">
          <ac:chgData name="Kalyani Pawar" userId="60523264503b8aff" providerId="LiveId" clId="{18486FBE-B640-4766-B516-33D13D590605}" dt="2025-02-07T13:00:38.226" v="598" actId="478"/>
          <ac:spMkLst>
            <pc:docMk/>
            <pc:sldMk cId="3200179138" sldId="285"/>
            <ac:spMk id="2" creationId="{B803E244-2417-313B-3D6B-1F6C2CFCDC09}"/>
          </ac:spMkLst>
        </pc:spChg>
        <pc:spChg chg="del">
          <ac:chgData name="Kalyani Pawar" userId="60523264503b8aff" providerId="LiveId" clId="{18486FBE-B640-4766-B516-33D13D590605}" dt="2025-02-07T13:00:38.226" v="598" actId="478"/>
          <ac:spMkLst>
            <pc:docMk/>
            <pc:sldMk cId="3200179138" sldId="285"/>
            <ac:spMk id="3" creationId="{6DD349A3-895D-FFFB-5873-E8B44CF641EE}"/>
          </ac:spMkLst>
        </pc:spChg>
        <pc:spChg chg="add">
          <ac:chgData name="Kalyani Pawar" userId="60523264503b8aff" providerId="LiveId" clId="{18486FBE-B640-4766-B516-33D13D590605}" dt="2025-02-07T13:01:05.862" v="599"/>
          <ac:spMkLst>
            <pc:docMk/>
            <pc:sldMk cId="3200179138" sldId="285"/>
            <ac:spMk id="4" creationId="{1B4660C0-911E-8457-47D2-E667D3081029}"/>
          </ac:spMkLst>
        </pc:spChg>
        <pc:picChg chg="add mod">
          <ac:chgData name="Kalyani Pawar" userId="60523264503b8aff" providerId="LiveId" clId="{18486FBE-B640-4766-B516-33D13D590605}" dt="2025-02-07T13:02:53.500" v="602" actId="14100"/>
          <ac:picMkLst>
            <pc:docMk/>
            <pc:sldMk cId="3200179138" sldId="285"/>
            <ac:picMk id="6" creationId="{F8D55DE0-E0BF-2720-4E1E-BE1E19F6A940}"/>
          </ac:picMkLst>
        </pc:picChg>
      </pc:sldChg>
      <pc:sldChg chg="addSp delSp modSp new mod modTransition setBg">
        <pc:chgData name="Kalyani Pawar" userId="60523264503b8aff" providerId="LiveId" clId="{18486FBE-B640-4766-B516-33D13D590605}" dt="2025-02-07T13:12:33.578" v="857"/>
        <pc:sldMkLst>
          <pc:docMk/>
          <pc:sldMk cId="4283395087" sldId="286"/>
        </pc:sldMkLst>
        <pc:spChg chg="del">
          <ac:chgData name="Kalyani Pawar" userId="60523264503b8aff" providerId="LiveId" clId="{18486FBE-B640-4766-B516-33D13D590605}" dt="2025-02-07T13:03:01.540" v="604" actId="478"/>
          <ac:spMkLst>
            <pc:docMk/>
            <pc:sldMk cId="4283395087" sldId="286"/>
            <ac:spMk id="2" creationId="{0C68AE1A-F882-5323-8263-FF573AD84CEF}"/>
          </ac:spMkLst>
        </pc:spChg>
        <pc:spChg chg="del">
          <ac:chgData name="Kalyani Pawar" userId="60523264503b8aff" providerId="LiveId" clId="{18486FBE-B640-4766-B516-33D13D590605}" dt="2025-02-07T13:03:01.540" v="604" actId="478"/>
          <ac:spMkLst>
            <pc:docMk/>
            <pc:sldMk cId="4283395087" sldId="286"/>
            <ac:spMk id="3" creationId="{B497A364-2691-2769-F8D2-FE94C07BD40F}"/>
          </ac:spMkLst>
        </pc:spChg>
        <pc:picChg chg="add mod">
          <ac:chgData name="Kalyani Pawar" userId="60523264503b8aff" providerId="LiveId" clId="{18486FBE-B640-4766-B516-33D13D590605}" dt="2025-02-07T13:07:08.153" v="615" actId="14100"/>
          <ac:picMkLst>
            <pc:docMk/>
            <pc:sldMk cId="4283395087" sldId="286"/>
            <ac:picMk id="5" creationId="{047B8C67-9912-9684-1CA0-5AA7D57B4422}"/>
          </ac:picMkLst>
        </pc:picChg>
      </pc:sldChg>
      <pc:sldChg chg="delSp modSp new mod">
        <pc:chgData name="Kalyani Pawar" userId="60523264503b8aff" providerId="LiveId" clId="{18486FBE-B640-4766-B516-33D13D590605}" dt="2025-02-07T16:52:37.226" v="2171" actId="1076"/>
        <pc:sldMkLst>
          <pc:docMk/>
          <pc:sldMk cId="1620485810" sldId="287"/>
        </pc:sldMkLst>
        <pc:spChg chg="mod">
          <ac:chgData name="Kalyani Pawar" userId="60523264503b8aff" providerId="LiveId" clId="{18486FBE-B640-4766-B516-33D13D590605}" dt="2025-02-07T16:52:37.226" v="2171" actId="1076"/>
          <ac:spMkLst>
            <pc:docMk/>
            <pc:sldMk cId="1620485810" sldId="287"/>
            <ac:spMk id="2" creationId="{718F249A-D125-6D13-12D4-FC7F5D600C14}"/>
          </ac:spMkLst>
        </pc:spChg>
        <pc:spChg chg="del mod">
          <ac:chgData name="Kalyani Pawar" userId="60523264503b8aff" providerId="LiveId" clId="{18486FBE-B640-4766-B516-33D13D590605}" dt="2025-02-07T16:52:15.201" v="2167" actId="478"/>
          <ac:spMkLst>
            <pc:docMk/>
            <pc:sldMk cId="1620485810" sldId="287"/>
            <ac:spMk id="3" creationId="{9B1AEB07-7276-FD71-771C-5F65AFB4254F}"/>
          </ac:spMkLst>
        </pc:spChg>
      </pc:sldChg>
      <pc:sldChg chg="addSp delSp modSp new mod">
        <pc:chgData name="Kalyani Pawar" userId="60523264503b8aff" providerId="LiveId" clId="{18486FBE-B640-4766-B516-33D13D590605}" dt="2025-02-07T16:50:13.353" v="2149" actId="207"/>
        <pc:sldMkLst>
          <pc:docMk/>
          <pc:sldMk cId="2238401639" sldId="288"/>
        </pc:sldMkLst>
        <pc:spChg chg="mod">
          <ac:chgData name="Kalyani Pawar" userId="60523264503b8aff" providerId="LiveId" clId="{18486FBE-B640-4766-B516-33D13D590605}" dt="2025-02-07T16:50:13.353" v="2149" actId="207"/>
          <ac:spMkLst>
            <pc:docMk/>
            <pc:sldMk cId="2238401639" sldId="288"/>
            <ac:spMk id="2" creationId="{E2594E88-6AF8-C2F6-4724-704BDC12CA72}"/>
          </ac:spMkLst>
        </pc:spChg>
        <pc:spChg chg="del">
          <ac:chgData name="Kalyani Pawar" userId="60523264503b8aff" providerId="LiveId" clId="{18486FBE-B640-4766-B516-33D13D590605}" dt="2025-02-07T15:58:15.101" v="1196"/>
          <ac:spMkLst>
            <pc:docMk/>
            <pc:sldMk cId="2238401639" sldId="288"/>
            <ac:spMk id="3" creationId="{5C84BD68-7F53-9049-EC89-1AD2F7110C72}"/>
          </ac:spMkLst>
        </pc:spChg>
        <pc:spChg chg="add mod">
          <ac:chgData name="Kalyani Pawar" userId="60523264503b8aff" providerId="LiveId" clId="{18486FBE-B640-4766-B516-33D13D590605}" dt="2025-02-07T15:59:06.352" v="1203" actId="1076"/>
          <ac:spMkLst>
            <pc:docMk/>
            <pc:sldMk cId="2238401639" sldId="288"/>
            <ac:spMk id="4" creationId="{51F3FE6D-57F3-6768-68AE-FD80CE960FEC}"/>
          </ac:spMkLst>
        </pc:spChg>
      </pc:sldChg>
      <pc:sldChg chg="addSp delSp modSp new mod">
        <pc:chgData name="Kalyani Pawar" userId="60523264503b8aff" providerId="LiveId" clId="{18486FBE-B640-4766-B516-33D13D590605}" dt="2025-02-07T16:51:23.254" v="2158" actId="207"/>
        <pc:sldMkLst>
          <pc:docMk/>
          <pc:sldMk cId="3263847975" sldId="289"/>
        </pc:sldMkLst>
        <pc:spChg chg="mod">
          <ac:chgData name="Kalyani Pawar" userId="60523264503b8aff" providerId="LiveId" clId="{18486FBE-B640-4766-B516-33D13D590605}" dt="2025-02-07T16:50:47.986" v="2152" actId="207"/>
          <ac:spMkLst>
            <pc:docMk/>
            <pc:sldMk cId="3263847975" sldId="289"/>
            <ac:spMk id="2" creationId="{5649769B-25DA-0501-3EC2-A4F10DF6AD10}"/>
          </ac:spMkLst>
        </pc:spChg>
        <pc:spChg chg="del">
          <ac:chgData name="Kalyani Pawar" userId="60523264503b8aff" providerId="LiveId" clId="{18486FBE-B640-4766-B516-33D13D590605}" dt="2025-02-07T15:59:29.004" v="1220" actId="478"/>
          <ac:spMkLst>
            <pc:docMk/>
            <pc:sldMk cId="3263847975" sldId="289"/>
            <ac:spMk id="3" creationId="{4EBCE45E-026A-B1D0-40D7-B48E7887E44A}"/>
          </ac:spMkLst>
        </pc:spChg>
        <pc:graphicFrameChg chg="add mod modGraphic">
          <ac:chgData name="Kalyani Pawar" userId="60523264503b8aff" providerId="LiveId" clId="{18486FBE-B640-4766-B516-33D13D590605}" dt="2025-02-07T16:51:23.254" v="2158" actId="207"/>
          <ac:graphicFrameMkLst>
            <pc:docMk/>
            <pc:sldMk cId="3263847975" sldId="289"/>
            <ac:graphicFrameMk id="4" creationId="{9E0B87FF-0A12-CC8A-4BB1-86895745CE7F}"/>
          </ac:graphicFrameMkLst>
        </pc:graphicFrameChg>
      </pc:sldChg>
      <pc:sldChg chg="addSp delSp modSp new mod">
        <pc:chgData name="Kalyani Pawar" userId="60523264503b8aff" providerId="LiveId" clId="{18486FBE-B640-4766-B516-33D13D590605}" dt="2025-02-07T16:51:59.020" v="2165" actId="1076"/>
        <pc:sldMkLst>
          <pc:docMk/>
          <pc:sldMk cId="2278000685" sldId="290"/>
        </pc:sldMkLst>
        <pc:spChg chg="del">
          <ac:chgData name="Kalyani Pawar" userId="60523264503b8aff" providerId="LiveId" clId="{18486FBE-B640-4766-B516-33D13D590605}" dt="2025-02-07T16:16:53.595" v="1485" actId="478"/>
          <ac:spMkLst>
            <pc:docMk/>
            <pc:sldMk cId="2278000685" sldId="290"/>
            <ac:spMk id="2" creationId="{7008A120-B399-F57C-6996-3E81219AC23F}"/>
          </ac:spMkLst>
        </pc:spChg>
        <pc:spChg chg="del">
          <ac:chgData name="Kalyani Pawar" userId="60523264503b8aff" providerId="LiveId" clId="{18486FBE-B640-4766-B516-33D13D590605}" dt="2025-02-07T16:16:53.595" v="1485" actId="478"/>
          <ac:spMkLst>
            <pc:docMk/>
            <pc:sldMk cId="2278000685" sldId="290"/>
            <ac:spMk id="3" creationId="{EC52C65C-A95D-0CD4-57AC-DA6F5992B0DC}"/>
          </ac:spMkLst>
        </pc:spChg>
        <pc:graphicFrameChg chg="add mod modGraphic">
          <ac:chgData name="Kalyani Pawar" userId="60523264503b8aff" providerId="LiveId" clId="{18486FBE-B640-4766-B516-33D13D590605}" dt="2025-02-07T16:51:59.020" v="2165" actId="1076"/>
          <ac:graphicFrameMkLst>
            <pc:docMk/>
            <pc:sldMk cId="2278000685" sldId="290"/>
            <ac:graphicFrameMk id="4" creationId="{34FD6362-EFE7-170A-61CE-6E07C02099A9}"/>
          </ac:graphicFrameMkLst>
        </pc:graphicFrameChg>
      </pc:sldChg>
      <pc:sldChg chg="new del">
        <pc:chgData name="Kalyani Pawar" userId="60523264503b8aff" providerId="LiveId" clId="{18486FBE-B640-4766-B516-33D13D590605}" dt="2025-02-07T16:46:09.668" v="2114" actId="2696"/>
        <pc:sldMkLst>
          <pc:docMk/>
          <pc:sldMk cId="3756630392" sldId="291"/>
        </pc:sldMkLst>
      </pc:sldChg>
      <pc:sldChg chg="modSp new mod">
        <pc:chgData name="Kalyani Pawar" userId="60523264503b8aff" providerId="LiveId" clId="{18486FBE-B640-4766-B516-33D13D590605}" dt="2025-02-07T16:58:28.643" v="2193" actId="255"/>
        <pc:sldMkLst>
          <pc:docMk/>
          <pc:sldMk cId="4129324977" sldId="292"/>
        </pc:sldMkLst>
        <pc:spChg chg="mod">
          <ac:chgData name="Kalyani Pawar" userId="60523264503b8aff" providerId="LiveId" clId="{18486FBE-B640-4766-B516-33D13D590605}" dt="2025-02-07T16:58:18.935" v="2192" actId="255"/>
          <ac:spMkLst>
            <pc:docMk/>
            <pc:sldMk cId="4129324977" sldId="292"/>
            <ac:spMk id="2" creationId="{894C110F-102B-5349-8E63-00115F541D39}"/>
          </ac:spMkLst>
        </pc:spChg>
        <pc:spChg chg="mod">
          <ac:chgData name="Kalyani Pawar" userId="60523264503b8aff" providerId="LiveId" clId="{18486FBE-B640-4766-B516-33D13D590605}" dt="2025-02-07T16:58:28.643" v="2193" actId="255"/>
          <ac:spMkLst>
            <pc:docMk/>
            <pc:sldMk cId="4129324977" sldId="292"/>
            <ac:spMk id="3" creationId="{4FB068C5-11A7-7219-7F9B-60C0E2A3278C}"/>
          </ac:spMkLst>
        </pc:spChg>
      </pc:sldChg>
      <pc:sldMasterChg chg="modTransition setBg modSldLayout">
        <pc:chgData name="Kalyani Pawar" userId="60523264503b8aff" providerId="LiveId" clId="{18486FBE-B640-4766-B516-33D13D590605}" dt="2025-02-07T15:54:10.213" v="1105"/>
        <pc:sldMasterMkLst>
          <pc:docMk/>
          <pc:sldMasterMk cId="3716204613" sldId="2147483648"/>
        </pc:sldMasterMkLst>
        <pc:sldLayoutChg chg="modTransition setBg">
          <pc:chgData name="Kalyani Pawar" userId="60523264503b8aff" providerId="LiveId" clId="{18486FBE-B640-4766-B516-33D13D590605}" dt="2025-02-07T15:54:10.213" v="1105"/>
          <pc:sldLayoutMkLst>
            <pc:docMk/>
            <pc:sldMasterMk cId="3716204613" sldId="2147483648"/>
            <pc:sldLayoutMk cId="181174802" sldId="2147483649"/>
          </pc:sldLayoutMkLst>
        </pc:sldLayoutChg>
        <pc:sldLayoutChg chg="modTransition setBg">
          <pc:chgData name="Kalyani Pawar" userId="60523264503b8aff" providerId="LiveId" clId="{18486FBE-B640-4766-B516-33D13D590605}" dt="2025-02-07T15:54:10.213" v="1105"/>
          <pc:sldLayoutMkLst>
            <pc:docMk/>
            <pc:sldMasterMk cId="3716204613" sldId="2147483648"/>
            <pc:sldLayoutMk cId="3990556610" sldId="2147483650"/>
          </pc:sldLayoutMkLst>
        </pc:sldLayoutChg>
        <pc:sldLayoutChg chg="modTransition setBg">
          <pc:chgData name="Kalyani Pawar" userId="60523264503b8aff" providerId="LiveId" clId="{18486FBE-B640-4766-B516-33D13D590605}" dt="2025-02-07T15:54:10.213" v="1105"/>
          <pc:sldLayoutMkLst>
            <pc:docMk/>
            <pc:sldMasterMk cId="3716204613" sldId="2147483648"/>
            <pc:sldLayoutMk cId="2754570018" sldId="2147483651"/>
          </pc:sldLayoutMkLst>
        </pc:sldLayoutChg>
        <pc:sldLayoutChg chg="modTransition setBg">
          <pc:chgData name="Kalyani Pawar" userId="60523264503b8aff" providerId="LiveId" clId="{18486FBE-B640-4766-B516-33D13D590605}" dt="2025-02-07T15:54:10.213" v="1105"/>
          <pc:sldLayoutMkLst>
            <pc:docMk/>
            <pc:sldMasterMk cId="3716204613" sldId="2147483648"/>
            <pc:sldLayoutMk cId="3829822242" sldId="2147483652"/>
          </pc:sldLayoutMkLst>
        </pc:sldLayoutChg>
        <pc:sldLayoutChg chg="modTransition setBg">
          <pc:chgData name="Kalyani Pawar" userId="60523264503b8aff" providerId="LiveId" clId="{18486FBE-B640-4766-B516-33D13D590605}" dt="2025-02-07T15:54:10.213" v="1105"/>
          <pc:sldLayoutMkLst>
            <pc:docMk/>
            <pc:sldMasterMk cId="3716204613" sldId="2147483648"/>
            <pc:sldLayoutMk cId="4081940960" sldId="2147483653"/>
          </pc:sldLayoutMkLst>
        </pc:sldLayoutChg>
        <pc:sldLayoutChg chg="modTransition setBg">
          <pc:chgData name="Kalyani Pawar" userId="60523264503b8aff" providerId="LiveId" clId="{18486FBE-B640-4766-B516-33D13D590605}" dt="2025-02-07T15:54:10.213" v="1105"/>
          <pc:sldLayoutMkLst>
            <pc:docMk/>
            <pc:sldMasterMk cId="3716204613" sldId="2147483648"/>
            <pc:sldLayoutMk cId="2338161063" sldId="2147483654"/>
          </pc:sldLayoutMkLst>
        </pc:sldLayoutChg>
        <pc:sldLayoutChg chg="modTransition setBg">
          <pc:chgData name="Kalyani Pawar" userId="60523264503b8aff" providerId="LiveId" clId="{18486FBE-B640-4766-B516-33D13D590605}" dt="2025-02-07T15:54:10.213" v="1105"/>
          <pc:sldLayoutMkLst>
            <pc:docMk/>
            <pc:sldMasterMk cId="3716204613" sldId="2147483648"/>
            <pc:sldLayoutMk cId="23516434" sldId="2147483655"/>
          </pc:sldLayoutMkLst>
        </pc:sldLayoutChg>
        <pc:sldLayoutChg chg="modTransition setBg">
          <pc:chgData name="Kalyani Pawar" userId="60523264503b8aff" providerId="LiveId" clId="{18486FBE-B640-4766-B516-33D13D590605}" dt="2025-02-07T15:54:10.213" v="1105"/>
          <pc:sldLayoutMkLst>
            <pc:docMk/>
            <pc:sldMasterMk cId="3716204613" sldId="2147483648"/>
            <pc:sldLayoutMk cId="3827375205" sldId="2147483656"/>
          </pc:sldLayoutMkLst>
        </pc:sldLayoutChg>
        <pc:sldLayoutChg chg="modTransition setBg">
          <pc:chgData name="Kalyani Pawar" userId="60523264503b8aff" providerId="LiveId" clId="{18486FBE-B640-4766-B516-33D13D590605}" dt="2025-02-07T15:54:10.213" v="1105"/>
          <pc:sldLayoutMkLst>
            <pc:docMk/>
            <pc:sldMasterMk cId="3716204613" sldId="2147483648"/>
            <pc:sldLayoutMk cId="546786298" sldId="2147483657"/>
          </pc:sldLayoutMkLst>
        </pc:sldLayoutChg>
        <pc:sldLayoutChg chg="modTransition setBg">
          <pc:chgData name="Kalyani Pawar" userId="60523264503b8aff" providerId="LiveId" clId="{18486FBE-B640-4766-B516-33D13D590605}" dt="2025-02-07T15:54:10.213" v="1105"/>
          <pc:sldLayoutMkLst>
            <pc:docMk/>
            <pc:sldMasterMk cId="3716204613" sldId="2147483648"/>
            <pc:sldLayoutMk cId="368484722" sldId="2147483658"/>
          </pc:sldLayoutMkLst>
        </pc:sldLayoutChg>
        <pc:sldLayoutChg chg="modTransition setBg">
          <pc:chgData name="Kalyani Pawar" userId="60523264503b8aff" providerId="LiveId" clId="{18486FBE-B640-4766-B516-33D13D590605}" dt="2025-02-07T15:54:10.213" v="1105"/>
          <pc:sldLayoutMkLst>
            <pc:docMk/>
            <pc:sldMasterMk cId="3716204613" sldId="2147483648"/>
            <pc:sldLayoutMk cId="133113828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AEB0E-8B62-402D-8D02-3756FFA288C5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AC2F-9034-454F-A593-B57DE82AC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73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AC2F-9034-454F-A593-B57DE82AC83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1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80D8-008E-5F0D-5222-CAB0F89A0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DA957-94D0-8518-AAFD-24FDA8FB9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E5A6-6C76-9D9F-8F4C-6BD18EBB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039A-E996-A878-E0C2-BAF372F3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BB69-E0BC-6D0D-3ED3-DE6533C0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7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A615-36FE-EF6B-14FC-F628099B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33C8-023A-276E-E15B-C6B15B9BB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2C3B-B0CF-A440-C019-A432BD44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6FEC-C80E-782B-5D6B-C0503AF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845B-BA6C-4A4A-D1CA-853A660A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B51D5-34FB-E2B0-3F88-2D99DAA2C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AC39D-3D73-9EB4-5C35-FF1EE238C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5157-2AC0-E141-D45F-107443B9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38197-8FD8-A186-8F32-CA4C2DD5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E1FD-B5B3-7DCD-9929-4050C27F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13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9D9-1FEE-FA53-684D-77B186A9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C618-D321-5378-9925-BA4682C44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88CC-B9A4-3E7B-D392-282827B5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E09D-B008-56A9-3DEA-06AC8717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7E31-B17B-391E-9A8D-778EEC84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5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E1BA-425E-020C-F88F-BAF72D83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43DBE-0A57-BF5A-383F-6CBCD0E1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AC66-59A9-AD1C-FA5F-47F64CFE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635D-725E-7370-672A-797A0898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9CB5-2395-D2DF-9C99-6CCEEB57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57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2EE8-EC7D-9CBB-97D0-6299725A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F106-D23C-7628-AFDF-C54235684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31B9C-7AE0-7452-B8E4-34F6026F2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FB136-AA61-0D5B-4F90-063F0416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31532-2E5A-65A0-516E-74ACCD4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CD6B0-7CDD-B279-BB63-6C3A1759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2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621B-A07E-7885-2C4E-A72D7628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AAF61-15E3-9627-F094-5A6EB117F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9EE9D-30CB-CD0D-3F24-5561D89CF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F9561-1F35-95E1-8CF6-6506FFE96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B0AB5-809D-B7A1-6825-DB31027B2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43542-180D-5A11-E8A5-DB260552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1BB49-FC04-2394-52ED-60ACAB33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71ECD-545B-D62D-F0B7-B2948354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2AB7-CE91-A486-0E59-2EC1D5D8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EAB11-00E8-16A6-A805-1B441EF0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8BFA2-F72D-218F-86FF-8E53135D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94F43-7223-D0B9-98E6-DB83DE9F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AE5EB-7FE9-B82B-EA9D-C0E300A9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35416-D54C-D9E4-6BB6-1691329F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F2603-3BBB-64F6-1198-818FDC38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6E83-116B-989B-69FD-B48E1DF8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47F7-1DCF-ABF0-7CE9-06C62E356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2B3AF-6720-00BE-E50F-3EEF4A3B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18EF5-F4DD-FAF3-E39D-564C82B7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7B170-DE8D-E810-7F91-476A6851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2D55B-C1EF-0967-2E88-0C2D7ED9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3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BA33-AE61-9E8E-32B0-382E5A68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0EC2B-8757-BF3A-21A6-0EF8171FD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CCB3C-BF5E-3A95-669A-4B57C560D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FAE8-E7B9-C49B-3953-0BB533BC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28170-A277-C68F-C92E-C7229F91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48299-09A4-8A61-14E3-5E253F24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8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8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3412B-1467-FB54-A9C1-F76277F4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72012-DE65-9066-EE6E-65252192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8E5B9-0B98-A481-0713-07B97D2D5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28E8-7DCE-478E-8778-A3A499EEB45B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1AA00-0F6A-B21B-34EF-70F4E565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46811-96CA-6255-EF48-175315907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E880-C04C-401D-9C74-9E22F618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0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249A-D125-6D13-12D4-FC7F5D600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9444"/>
            <a:ext cx="9144000" cy="463911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ATTORNEY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INVOLVEMENT IN CLAIMS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8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C15AA3-F7B6-45AC-3565-35208651553F}"/>
              </a:ext>
            </a:extLst>
          </p:cNvPr>
          <p:cNvSpPr txBox="1"/>
          <p:nvPr/>
        </p:nvSpPr>
        <p:spPr>
          <a:xfrm>
            <a:off x="438325" y="394284"/>
            <a:ext cx="6289646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IN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203CF2-C245-604C-66F4-63BE90C1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01" y="830511"/>
            <a:ext cx="8884429" cy="58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B033EC-14CB-0431-CA5B-F8CE42083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7" y="108971"/>
            <a:ext cx="9745435" cy="2495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D69DA-D2DB-2C8B-B31C-E5ACF829B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64" y="2852256"/>
            <a:ext cx="5862833" cy="36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9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621DAB-2F70-F5E6-3681-DD3940637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89" y="268448"/>
            <a:ext cx="484302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33F462-FB76-2F6E-6CD9-A0DEB91F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79" y="1166497"/>
            <a:ext cx="656364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7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F6FAE-D931-0028-4083-CE2C5A1FB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91" y="208346"/>
            <a:ext cx="7830643" cy="9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4C7970-32FE-B7D1-EF32-D8339F4E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41" y="1300293"/>
            <a:ext cx="11444717" cy="52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8EC6CC-4C91-FD98-F210-97D41A62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58" y="803682"/>
            <a:ext cx="10432684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6C7585-21CD-6089-B174-B240CEE0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1" y="637564"/>
            <a:ext cx="11364911" cy="30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23E75B-853F-52A3-0F5B-E4002D9E1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51" y="629108"/>
            <a:ext cx="5608709" cy="5599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760D1F-022F-A78D-9C0F-578CEFD07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72" y="629108"/>
            <a:ext cx="5882749" cy="55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34F3B6-13FB-1A15-65CD-10532796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7" y="483372"/>
            <a:ext cx="5741676" cy="5648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FAF7CB-AD6E-10DF-606B-54730B4D0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86" y="483372"/>
            <a:ext cx="5909455" cy="611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1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6E1CFF-537F-E507-AE12-D24636C0A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4" y="475299"/>
            <a:ext cx="6090405" cy="5907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8D5EF-2285-CC6A-D61E-9028BE09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23" y="475299"/>
            <a:ext cx="5654178" cy="590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7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4E88-6AF8-C2F6-4724-704BDC12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F3FE6D-57F3-6768-68AE-FD80CE960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6" y="1882160"/>
            <a:ext cx="948690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Attorney involvement in claims leads to increased legal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attorney involvement can help insurance companies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 claims more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an efficient model to classify claims based on various factors. </a:t>
            </a:r>
          </a:p>
        </p:txBody>
      </p:sp>
    </p:spTree>
    <p:extLst>
      <p:ext uri="{BB962C8B-B14F-4D97-AF65-F5344CB8AC3E}">
        <p14:creationId xmlns:p14="http://schemas.microsoft.com/office/powerpoint/2010/main" val="22384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827036-4BBA-F3EF-E25E-6B49325A6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2" y="197974"/>
            <a:ext cx="7859222" cy="1848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FF56C-4C7F-99F6-DA30-60F25BA71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2" y="2295254"/>
            <a:ext cx="6627460" cy="436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5ED7F0-1AFC-8D42-A302-92497C9E3C5A}"/>
              </a:ext>
            </a:extLst>
          </p:cNvPr>
          <p:cNvSpPr txBox="1"/>
          <p:nvPr/>
        </p:nvSpPr>
        <p:spPr>
          <a:xfrm>
            <a:off x="228599" y="228565"/>
            <a:ext cx="9552963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eature</a:t>
            </a: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And Preprocessing</a:t>
            </a:r>
            <a:endParaRPr lang="en-IN" sz="2800" b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D5CBE-2403-C4A8-1028-288E805D2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2" y="737513"/>
            <a:ext cx="11002911" cy="575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05EFB5-F8FA-26E6-A9D5-1F8246EE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93" y="1196564"/>
            <a:ext cx="995501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5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F155A-E7D1-38BD-B0AA-64D7E7C7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980733"/>
            <a:ext cx="9831172" cy="4896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C8285-5099-4CE7-DD35-8594C80B8C20}"/>
              </a:ext>
            </a:extLst>
          </p:cNvPr>
          <p:cNvSpPr txBox="1"/>
          <p:nvPr/>
        </p:nvSpPr>
        <p:spPr>
          <a:xfrm>
            <a:off x="547382" y="421512"/>
            <a:ext cx="6094602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sz="2800" b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04DA17-407A-DB96-3CED-6F6AE4245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66" y="849133"/>
            <a:ext cx="8078327" cy="368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94A2C6-207B-38C2-206A-92B4020F1817}"/>
              </a:ext>
            </a:extLst>
          </p:cNvPr>
          <p:cNvSpPr txBox="1"/>
          <p:nvPr/>
        </p:nvSpPr>
        <p:spPr>
          <a:xfrm>
            <a:off x="589327" y="513790"/>
            <a:ext cx="6094602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sz="2800" b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7B531-FB44-92AC-A2E4-3CD8263C5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6" y="1272705"/>
            <a:ext cx="10326541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7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F475F-26AC-0797-66E2-8D2F1044E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423443"/>
            <a:ext cx="5572903" cy="6011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D4AD38-8239-3C39-0098-B7581702C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780" y="300854"/>
            <a:ext cx="5293475" cy="62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DEDB99-B5FB-BFCC-B454-FBA65C5D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34" y="361522"/>
            <a:ext cx="10793331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F7BBCD-68CB-4ABC-932F-F496E1B2E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1247043"/>
            <a:ext cx="966922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71B854-1253-0F49-ABB8-74425C1E4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3" y="889233"/>
            <a:ext cx="9983593" cy="5813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85D7A5-F338-095B-14D8-3C48884EA026}"/>
              </a:ext>
            </a:extLst>
          </p:cNvPr>
          <p:cNvSpPr txBox="1"/>
          <p:nvPr/>
        </p:nvSpPr>
        <p:spPr>
          <a:xfrm>
            <a:off x="564160" y="387956"/>
            <a:ext cx="6094602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  <a:endParaRPr lang="en-IN" sz="2800" b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6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769B-25DA-0501-3EC2-A4F10DF6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159391"/>
            <a:ext cx="10515600" cy="66252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</a:t>
            </a:r>
            <a:endParaRPr lang="en-IN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0B87FF-0A12-CC8A-4BB1-86895745C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04275"/>
              </p:ext>
            </p:extLst>
          </p:nvPr>
        </p:nvGraphicFramePr>
        <p:xfrm>
          <a:off x="1434517" y="915737"/>
          <a:ext cx="702789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899">
                  <a:extLst>
                    <a:ext uri="{9D8B030D-6E8A-4147-A177-3AD203B41FA5}">
                      <a16:colId xmlns:a16="http://schemas.microsoft.com/office/drawing/2014/main" val="5882652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4699597"/>
                    </a:ext>
                  </a:extLst>
                </a:gridCol>
              </a:tblGrid>
              <a:tr h="3421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NAMES </a:t>
                      </a:r>
                      <a:endParaRPr lang="en-I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 </a:t>
                      </a:r>
                      <a:endParaRPr lang="en-I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259314"/>
                  </a:ext>
                </a:extLst>
              </a:tr>
              <a:tr h="598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CASENUM 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unique identifier assigned to each claim case for reference and tracking purposes.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66028"/>
                  </a:ext>
                </a:extLst>
              </a:tr>
              <a:tr h="1112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ATTORNEY 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whether an attorney was involved in handling the claim.</a:t>
                      </a:r>
                    </a:p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Attorney involved ,</a:t>
                      </a:r>
                    </a:p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No attorney involved]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324322"/>
                  </a:ext>
                </a:extLst>
              </a:tr>
              <a:tr h="598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CLMSEX 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of the claimant.</a:t>
                      </a:r>
                    </a:p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Male ,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Female]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578946"/>
                  </a:ext>
                </a:extLst>
              </a:tr>
              <a:tr h="8554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CLMINSUR 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whether the claimant was insured at the time of the accident.</a:t>
                      </a:r>
                    </a:p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Insured,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Not insured]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39261"/>
                  </a:ext>
                </a:extLst>
              </a:tr>
              <a:tr h="11121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SEATBELT 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if the claimant was wearing a seatbelt at the time of the accident.</a:t>
                      </a:r>
                    </a:p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Wore a seatbelt ,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Did not wear a seatbelt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64111"/>
                  </a:ext>
                </a:extLst>
              </a:tr>
              <a:tr h="598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CLMAGE 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the age of the claimant at the time of the claim.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8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9F2050-CA44-DC4B-4500-0E71DECDF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7" y="299601"/>
            <a:ext cx="9640645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8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FA581E-77A4-6FC6-2289-48A6FBF0855D}"/>
              </a:ext>
            </a:extLst>
          </p:cNvPr>
          <p:cNvSpPr txBox="1"/>
          <p:nvPr/>
        </p:nvSpPr>
        <p:spPr>
          <a:xfrm>
            <a:off x="488659" y="220176"/>
            <a:ext cx="6094602" cy="311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</a:t>
            </a:r>
            <a:endParaRPr lang="en-IN" sz="2800" b="0" dirty="0"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27703-FA18-1CC3-CB3B-85215465A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56" y="827106"/>
            <a:ext cx="958348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9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FD1A3-1597-6799-D83E-803F8ECE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304364"/>
            <a:ext cx="10002646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6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4FDC7-1E69-BDB9-8AB8-99357D929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4" y="1056944"/>
            <a:ext cx="8535591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D55DE0-E0BF-2720-4E1E-BE1E19F6A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" y="271462"/>
            <a:ext cx="1142580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7B8C67-9912-9684-1CA0-5AA7D57B4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6" y="352425"/>
            <a:ext cx="11560029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110F-102B-5349-8E63-00115F54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3958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68C5-11A7-7219-7F9B-60C0E2A3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170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KALYANI DADASAHEB PAWAR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THOTA ESHWAR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AMANDEEP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SHAIK YASMEEN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JITHIN BABU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TANAAZ SHARMIN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KAPARTHI MANI TEJA</a:t>
            </a:r>
            <a:endParaRPr lang="en-IN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2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FD6362-EFE7-170A-61CE-6E07C0209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1278"/>
              </p:ext>
            </p:extLst>
          </p:nvPr>
        </p:nvGraphicFramePr>
        <p:xfrm>
          <a:off x="1124124" y="457200"/>
          <a:ext cx="787726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118">
                  <a:extLst>
                    <a:ext uri="{9D8B030D-6E8A-4147-A177-3AD203B41FA5}">
                      <a16:colId xmlns:a16="http://schemas.microsoft.com/office/drawing/2014/main" val="1480883560"/>
                    </a:ext>
                  </a:extLst>
                </a:gridCol>
                <a:gridCol w="4395145">
                  <a:extLst>
                    <a:ext uri="{9D8B030D-6E8A-4147-A177-3AD203B41FA5}">
                      <a16:colId xmlns:a16="http://schemas.microsoft.com/office/drawing/2014/main" val="1176998579"/>
                    </a:ext>
                  </a:extLst>
                </a:gridCol>
              </a:tblGrid>
              <a:tr h="34109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NAMES </a:t>
                      </a:r>
                      <a:endParaRPr lang="en-I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8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62146"/>
                  </a:ext>
                </a:extLst>
              </a:tr>
              <a:tr h="8729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financial loss incurred due to the claim . This may include medical expenses, vehicle damage, or other costs.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69017"/>
                  </a:ext>
                </a:extLst>
              </a:tr>
              <a:tr h="5299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ACCIDENT SEVERITY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severity level of the accident.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[Minor ,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, Severe]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22115"/>
                  </a:ext>
                </a:extLst>
              </a:tr>
              <a:tr h="5299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 AMOUNT REQUESTED 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initial amount requested by the claimant as compensation for the claim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93804"/>
                  </a:ext>
                </a:extLst>
              </a:tr>
              <a:tr h="5299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CLAIM APPROVAL STATUS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whether the claim was approved or denied. [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= Approved ,0 = Denied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71812"/>
                  </a:ext>
                </a:extLst>
              </a:tr>
              <a:tr h="7105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SETTLEMENT AMOUNT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final amount that was paid to the claimant after claim processing and negotiations.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71205"/>
                  </a:ext>
                </a:extLst>
              </a:tr>
              <a:tr h="7571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POLICY TYPE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type of insurance policy held by the claimant. [1=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Comprehensive, 0= Third-Party</a:t>
                      </a:r>
                      <a:r>
                        <a:rPr lang="en-IN" dirty="0"/>
                        <a:t>]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32898"/>
                  </a:ext>
                </a:extLst>
              </a:tr>
              <a:tr h="7571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DRIVING RECORD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claimant’s driving history, indicating past traffic violations or offenses. [Clean ,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Minor Offenses , Major Offenses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45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00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45D9C4-3B82-D635-796C-508ECE57D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152" y="573612"/>
            <a:ext cx="9144000" cy="53373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Necessary Libraries 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94BFF-DA09-C85E-3440-BA978AAF7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3" y="1558145"/>
            <a:ext cx="10164594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A919-B555-2B2C-9BC7-32CDFD21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06" y="529908"/>
            <a:ext cx="10515600" cy="118602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82373-E8F0-3970-29D6-9CC1A966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6" y="1704684"/>
            <a:ext cx="6573167" cy="92405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90BC9AA-8B9B-3FB8-FC50-2EF558D66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96" y="909389"/>
            <a:ext cx="53120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Updated_Claimants_Dataset.csv.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22C26-88EB-E4B5-8236-E3DDC6973430}"/>
              </a:ext>
            </a:extLst>
          </p:cNvPr>
          <p:cNvSpPr txBox="1"/>
          <p:nvPr/>
        </p:nvSpPr>
        <p:spPr>
          <a:xfrm>
            <a:off x="376806" y="3023923"/>
            <a:ext cx="1060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Dataset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29A057-416A-C54C-73E4-53B9210A4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96" y="3841720"/>
            <a:ext cx="9697803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B3E2AE-78FF-2D99-54AE-CAE3F78C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0" y="771932"/>
            <a:ext cx="11828477" cy="531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1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ADEAFA-CBBC-D164-102A-0136B0B0FB86}"/>
              </a:ext>
            </a:extLst>
          </p:cNvPr>
          <p:cNvSpPr txBox="1"/>
          <p:nvPr/>
        </p:nvSpPr>
        <p:spPr>
          <a:xfrm>
            <a:off x="455103" y="897514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Handling Duplicate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27A39-6E29-EEF3-E16D-5A0F0A88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10" y="2092893"/>
            <a:ext cx="700185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0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BAF91A-A734-66A2-63BD-11630810D5AF}"/>
              </a:ext>
            </a:extLst>
          </p:cNvPr>
          <p:cNvSpPr txBox="1"/>
          <p:nvPr/>
        </p:nvSpPr>
        <p:spPr>
          <a:xfrm>
            <a:off x="471881" y="181582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D0655-DD23-88FB-BB2B-C9B40F48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970147"/>
            <a:ext cx="11148970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380</Words>
  <Application>Microsoft Office PowerPoint</Application>
  <PresentationFormat>Widescreen</PresentationFormat>
  <Paragraphs>67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Wingdings</vt:lpstr>
      <vt:lpstr>Office Theme</vt:lpstr>
      <vt:lpstr>PREDICTIVE MODELING  FOR ATTORNEY  INVOLVEMENT IN CLAIMS</vt:lpstr>
      <vt:lpstr>PROBLEM STATEMENT</vt:lpstr>
      <vt:lpstr>DATASET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Kalyani Pawar</dc:creator>
  <cp:lastModifiedBy>Kalyani Pawar</cp:lastModifiedBy>
  <cp:revision>1</cp:revision>
  <dcterms:created xsi:type="dcterms:W3CDTF">2025-02-07T11:26:51Z</dcterms:created>
  <dcterms:modified xsi:type="dcterms:W3CDTF">2025-02-07T16:58:29Z</dcterms:modified>
</cp:coreProperties>
</file>