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E4B41-A09D-4C7B-92A7-2780B57F7841}" type="datetimeFigureOut">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290204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E4B41-A09D-4C7B-92A7-2780B57F7841}" type="datetimeFigureOut">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20242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E4B41-A09D-4C7B-92A7-2780B57F7841}" type="datetimeFigureOut">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99448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E4B41-A09D-4C7B-92A7-2780B57F7841}" type="datetimeFigureOut">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363965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E4B41-A09D-4C7B-92A7-2780B57F7841}" type="datetimeFigureOut">
              <a:rPr lang="en-US" smtClean="0"/>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176858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E4B41-A09D-4C7B-92A7-2780B57F7841}" type="datetimeFigureOut">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22368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E4B41-A09D-4C7B-92A7-2780B57F7841}" type="datetimeFigureOut">
              <a:rPr lang="en-US" smtClean="0"/>
              <a:t>7/8/2017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85891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E4B41-A09D-4C7B-92A7-2780B57F7841}" type="datetimeFigureOut">
              <a:rPr lang="en-US" smtClean="0"/>
              <a:t>7/8/2017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144578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E4B41-A09D-4C7B-92A7-2780B57F7841}" type="datetimeFigureOut">
              <a:rPr lang="en-US" smtClean="0"/>
              <a:t>7/8/2017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414241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E4B41-A09D-4C7B-92A7-2780B57F7841}" type="datetimeFigureOut">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71063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E4B41-A09D-4C7B-92A7-2780B57F7841}" type="datetimeFigureOut">
              <a:rPr lang="en-US" smtClean="0"/>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86960-5EF2-4856-AB8D-D73185A1DA75}" type="slidenum">
              <a:rPr lang="en-US" smtClean="0"/>
              <a:t>‹#›</a:t>
            </a:fld>
            <a:endParaRPr lang="en-US"/>
          </a:p>
        </p:txBody>
      </p:sp>
    </p:spTree>
    <p:extLst>
      <p:ext uri="{BB962C8B-B14F-4D97-AF65-F5344CB8AC3E}">
        <p14:creationId xmlns:p14="http://schemas.microsoft.com/office/powerpoint/2010/main" val="173782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E4B41-A09D-4C7B-92A7-2780B57F7841}" type="datetimeFigureOut">
              <a:rPr lang="en-US" smtClean="0"/>
              <a:t>7/8/2017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86960-5EF2-4856-AB8D-D73185A1DA75}" type="slidenum">
              <a:rPr lang="en-US" smtClean="0"/>
              <a:t>‹#›</a:t>
            </a:fld>
            <a:endParaRPr lang="en-US"/>
          </a:p>
        </p:txBody>
      </p:sp>
    </p:spTree>
    <p:extLst>
      <p:ext uri="{BB962C8B-B14F-4D97-AF65-F5344CB8AC3E}">
        <p14:creationId xmlns:p14="http://schemas.microsoft.com/office/powerpoint/2010/main" val="388328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ngular/quicksta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486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br>
              <a:rPr lang="en-US" dirty="0"/>
            </a:br>
            <a:endParaRPr lang="en-US" dirty="0"/>
          </a:p>
        </p:txBody>
      </p:sp>
      <p:sp>
        <p:nvSpPr>
          <p:cNvPr id="4" name="Rectangle 3"/>
          <p:cNvSpPr/>
          <p:nvPr/>
        </p:nvSpPr>
        <p:spPr>
          <a:xfrm>
            <a:off x="2917371" y="1690688"/>
            <a:ext cx="6096000" cy="2862322"/>
          </a:xfrm>
          <a:prstGeom prst="rect">
            <a:avLst/>
          </a:prstGeom>
        </p:spPr>
        <p:txBody>
          <a:bodyPr>
            <a:spAutoFit/>
          </a:bodyPr>
          <a:lstStyle/>
          <a:p>
            <a:r>
              <a:rPr lang="en-US" dirty="0"/>
              <a:t>import { Component } from '@angular/core';  </a:t>
            </a:r>
          </a:p>
          <a:p>
            <a:endParaRPr lang="en-US" dirty="0"/>
          </a:p>
          <a:p>
            <a:r>
              <a:rPr lang="en-US" dirty="0"/>
              <a:t>@Component({ </a:t>
            </a:r>
          </a:p>
          <a:p>
            <a:r>
              <a:rPr lang="en-US" dirty="0"/>
              <a:t>   selector: 'demo-app', </a:t>
            </a:r>
          </a:p>
          <a:p>
            <a:r>
              <a:rPr lang="en-US" dirty="0"/>
              <a:t>   </a:t>
            </a:r>
            <a:r>
              <a:rPr lang="en-US" dirty="0" err="1"/>
              <a:t>templateUrl</a:t>
            </a:r>
            <a:r>
              <a:rPr lang="en-US" dirty="0"/>
              <a:t>: 'app/app.component.html'  </a:t>
            </a:r>
          </a:p>
          <a:p>
            <a:r>
              <a:rPr lang="en-US" dirty="0"/>
              <a:t>}) </a:t>
            </a:r>
          </a:p>
          <a:p>
            <a:endParaRPr lang="en-US" dirty="0"/>
          </a:p>
          <a:p>
            <a:r>
              <a:rPr lang="en-US" dirty="0"/>
              <a:t>export class </a:t>
            </a:r>
            <a:r>
              <a:rPr lang="en-US" dirty="0" err="1"/>
              <a:t>AppComponent</a:t>
            </a:r>
            <a:r>
              <a:rPr lang="en-US" dirty="0"/>
              <a:t>{ </a:t>
            </a:r>
          </a:p>
          <a:p>
            <a:r>
              <a:rPr lang="en-US" dirty="0"/>
              <a:t>   </a:t>
            </a:r>
            <a:r>
              <a:rPr lang="en-US" dirty="0" err="1"/>
              <a:t>appTitle</a:t>
            </a:r>
            <a:r>
              <a:rPr lang="en-US" dirty="0"/>
              <a:t>: string = 'Welcome'; </a:t>
            </a:r>
          </a:p>
          <a:p>
            <a:r>
              <a:rPr lang="en-US" dirty="0"/>
              <a:t>}</a:t>
            </a:r>
          </a:p>
        </p:txBody>
      </p:sp>
    </p:spTree>
    <p:extLst>
      <p:ext uri="{BB962C8B-B14F-4D97-AF65-F5344CB8AC3E}">
        <p14:creationId xmlns:p14="http://schemas.microsoft.com/office/powerpoint/2010/main" val="427451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296" y="2469335"/>
            <a:ext cx="10515600" cy="1325563"/>
          </a:xfrm>
        </p:spPr>
        <p:txBody>
          <a:bodyPr/>
          <a:lstStyle/>
          <a:p>
            <a:r>
              <a:rPr lang="en-US" dirty="0" err="1"/>
              <a:t>ngIf</a:t>
            </a:r>
            <a:r>
              <a:rPr lang="en-US" dirty="0"/>
              <a:t/>
            </a:r>
            <a:br>
              <a:rPr lang="en-US" dirty="0"/>
            </a:br>
            <a:endParaRPr lang="en-US" dirty="0"/>
          </a:p>
        </p:txBody>
      </p:sp>
      <p:sp>
        <p:nvSpPr>
          <p:cNvPr id="3" name="Rectangle 2"/>
          <p:cNvSpPr/>
          <p:nvPr/>
        </p:nvSpPr>
        <p:spPr>
          <a:xfrm>
            <a:off x="6563096" y="1562457"/>
            <a:ext cx="6096000" cy="3139321"/>
          </a:xfrm>
          <a:prstGeom prst="rect">
            <a:avLst/>
          </a:prstGeom>
        </p:spPr>
        <p:txBody>
          <a:bodyPr>
            <a:spAutoFit/>
          </a:bodyPr>
          <a:lstStyle/>
          <a:p>
            <a:r>
              <a:rPr lang="en-US" dirty="0"/>
              <a:t>import { Component } from '@angular/core';  </a:t>
            </a:r>
          </a:p>
          <a:p>
            <a:endParaRPr lang="en-US" dirty="0"/>
          </a:p>
          <a:p>
            <a:r>
              <a:rPr lang="en-US" dirty="0"/>
              <a:t>@Component({ </a:t>
            </a:r>
          </a:p>
          <a:p>
            <a:r>
              <a:rPr lang="en-US" dirty="0"/>
              <a:t>   selector: 'demo-app', </a:t>
            </a:r>
          </a:p>
          <a:p>
            <a:r>
              <a:rPr lang="en-US" dirty="0"/>
              <a:t>   template: '&lt;div *</a:t>
            </a:r>
            <a:r>
              <a:rPr lang="en-US" dirty="0" err="1"/>
              <a:t>ngIf</a:t>
            </a:r>
            <a:r>
              <a:rPr lang="en-US" dirty="0"/>
              <a:t> = '</a:t>
            </a:r>
            <a:r>
              <a:rPr lang="en-US" dirty="0" err="1"/>
              <a:t>appStatus</a:t>
            </a:r>
            <a:r>
              <a:rPr lang="en-US" dirty="0"/>
              <a:t>'&gt;{{</a:t>
            </a:r>
            <a:r>
              <a:rPr lang="en-US" dirty="0" err="1"/>
              <a:t>appTitle</a:t>
            </a:r>
            <a:r>
              <a:rPr lang="en-US" dirty="0"/>
              <a:t>}}  &lt;/div&gt; '  </a:t>
            </a:r>
          </a:p>
          <a:p>
            <a:r>
              <a:rPr lang="en-US" dirty="0"/>
              <a:t>}) </a:t>
            </a:r>
          </a:p>
          <a:p>
            <a:endParaRPr lang="en-US" dirty="0"/>
          </a:p>
          <a:p>
            <a:r>
              <a:rPr lang="en-US" dirty="0"/>
              <a:t>export class </a:t>
            </a:r>
            <a:r>
              <a:rPr lang="en-US" dirty="0" err="1"/>
              <a:t>AppComponent</a:t>
            </a:r>
            <a:r>
              <a:rPr lang="en-US" dirty="0"/>
              <a:t> { </a:t>
            </a:r>
          </a:p>
          <a:p>
            <a:r>
              <a:rPr lang="en-US" dirty="0"/>
              <a:t>   </a:t>
            </a:r>
            <a:r>
              <a:rPr lang="en-US" dirty="0" err="1"/>
              <a:t>appTitle</a:t>
            </a:r>
            <a:r>
              <a:rPr lang="en-US" dirty="0"/>
              <a:t>: string = 'Welcome'; </a:t>
            </a:r>
          </a:p>
          <a:p>
            <a:r>
              <a:rPr lang="en-US" dirty="0"/>
              <a:t>   </a:t>
            </a:r>
            <a:r>
              <a:rPr lang="en-US" dirty="0" err="1"/>
              <a:t>appStatus</a:t>
            </a:r>
            <a:r>
              <a:rPr lang="en-US" dirty="0"/>
              <a:t>: </a:t>
            </a:r>
            <a:r>
              <a:rPr lang="en-US" dirty="0" err="1"/>
              <a:t>boolean</a:t>
            </a:r>
            <a:r>
              <a:rPr lang="en-US" dirty="0"/>
              <a:t> = true; </a:t>
            </a:r>
          </a:p>
          <a:p>
            <a:r>
              <a:rPr lang="en-US" dirty="0"/>
              <a:t>}</a:t>
            </a:r>
          </a:p>
        </p:txBody>
      </p:sp>
    </p:spTree>
    <p:extLst>
      <p:ext uri="{BB962C8B-B14F-4D97-AF65-F5344CB8AC3E}">
        <p14:creationId xmlns:p14="http://schemas.microsoft.com/office/powerpoint/2010/main" val="72774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8828" y="2538309"/>
            <a:ext cx="10515600" cy="1325563"/>
          </a:xfrm>
        </p:spPr>
        <p:txBody>
          <a:bodyPr/>
          <a:lstStyle/>
          <a:p>
            <a:r>
              <a:rPr lang="en-US" dirty="0" err="1"/>
              <a:t>ngFor</a:t>
            </a:r>
            <a:r>
              <a:rPr lang="en-US" dirty="0"/>
              <a:t/>
            </a:r>
            <a:br>
              <a:rPr lang="en-US" dirty="0"/>
            </a:br>
            <a:endParaRPr lang="en-US" dirty="0"/>
          </a:p>
        </p:txBody>
      </p:sp>
      <p:sp>
        <p:nvSpPr>
          <p:cNvPr id="5" name="Rectangle 4"/>
          <p:cNvSpPr/>
          <p:nvPr/>
        </p:nvSpPr>
        <p:spPr>
          <a:xfrm>
            <a:off x="7350825" y="161720"/>
            <a:ext cx="6092042" cy="6463308"/>
          </a:xfrm>
          <a:prstGeom prst="rect">
            <a:avLst/>
          </a:prstGeom>
        </p:spPr>
        <p:txBody>
          <a:bodyPr wrap="square">
            <a:spAutoFit/>
          </a:bodyPr>
          <a:lstStyle/>
          <a:p>
            <a:r>
              <a:rPr lang="en-US" dirty="0"/>
              <a:t>import { Component } from '@angular/core'; </a:t>
            </a:r>
          </a:p>
          <a:p>
            <a:r>
              <a:rPr lang="en-US" dirty="0"/>
              <a:t> </a:t>
            </a:r>
          </a:p>
          <a:p>
            <a:r>
              <a:rPr lang="en-US" dirty="0"/>
              <a:t>@Component({ </a:t>
            </a:r>
          </a:p>
          <a:p>
            <a:r>
              <a:rPr lang="en-US" dirty="0"/>
              <a:t>   selector: 'demo-app', </a:t>
            </a:r>
          </a:p>
          <a:p>
            <a:r>
              <a:rPr lang="en-US" dirty="0"/>
              <a:t>   template: `&lt;div *</a:t>
            </a:r>
            <a:r>
              <a:rPr lang="en-US" dirty="0" err="1"/>
              <a:t>ngFor</a:t>
            </a:r>
            <a:r>
              <a:rPr lang="en-US" dirty="0"/>
              <a:t> = 'let </a:t>
            </a:r>
            <a:r>
              <a:rPr lang="en-US" dirty="0" err="1"/>
              <a:t>lst</a:t>
            </a:r>
            <a:r>
              <a:rPr lang="en-US" dirty="0"/>
              <a:t> of </a:t>
            </a:r>
            <a:r>
              <a:rPr lang="en-US" dirty="0" err="1"/>
              <a:t>appList</a:t>
            </a:r>
            <a:r>
              <a:rPr lang="en-US" dirty="0"/>
              <a:t>'&gt; </a:t>
            </a:r>
          </a:p>
          <a:p>
            <a:r>
              <a:rPr lang="en-US" dirty="0"/>
              <a:t>   &lt;</a:t>
            </a:r>
            <a:r>
              <a:rPr lang="en-US" dirty="0" err="1"/>
              <a:t>ul</a:t>
            </a:r>
            <a:r>
              <a:rPr lang="en-US" dirty="0"/>
              <a:t>&gt; </a:t>
            </a:r>
          </a:p>
          <a:p>
            <a:r>
              <a:rPr lang="en-US" dirty="0"/>
              <a:t>      &lt;li&gt;{{lst.ID}}&lt;/li&gt; </a:t>
            </a:r>
          </a:p>
          <a:p>
            <a:r>
              <a:rPr lang="en-US" dirty="0"/>
              <a:t>      &lt;li&gt;{{</a:t>
            </a:r>
            <a:r>
              <a:rPr lang="en-US" dirty="0" err="1"/>
              <a:t>lst.Name</a:t>
            </a:r>
            <a:r>
              <a:rPr lang="en-US" dirty="0"/>
              <a:t>}}&lt;/li&gt; </a:t>
            </a:r>
          </a:p>
          <a:p>
            <a:r>
              <a:rPr lang="en-US" dirty="0"/>
              <a:t>   &lt;/</a:t>
            </a:r>
            <a:r>
              <a:rPr lang="en-US" dirty="0" err="1"/>
              <a:t>ul</a:t>
            </a:r>
            <a:r>
              <a:rPr lang="en-US" dirty="0"/>
              <a:t>&gt; </a:t>
            </a:r>
          </a:p>
          <a:p>
            <a:r>
              <a:rPr lang="en-US" dirty="0"/>
              <a:t>&lt;/div&gt; `  </a:t>
            </a:r>
          </a:p>
          <a:p>
            <a:r>
              <a:rPr lang="en-US" dirty="0"/>
              <a:t>}) </a:t>
            </a:r>
          </a:p>
          <a:p>
            <a:r>
              <a:rPr lang="en-US" dirty="0"/>
              <a:t>export class </a:t>
            </a:r>
            <a:r>
              <a:rPr lang="en-US" dirty="0" err="1"/>
              <a:t>AppComponent</a:t>
            </a:r>
            <a:r>
              <a:rPr lang="en-US" dirty="0"/>
              <a:t> { </a:t>
            </a:r>
          </a:p>
          <a:p>
            <a:r>
              <a:rPr lang="en-US" dirty="0"/>
              <a:t>   </a:t>
            </a:r>
            <a:r>
              <a:rPr lang="en-US" dirty="0" err="1"/>
              <a:t>appTitle</a:t>
            </a:r>
            <a:r>
              <a:rPr lang="en-US" dirty="0"/>
              <a:t>: string = 'Welcome'; </a:t>
            </a:r>
          </a:p>
          <a:p>
            <a:r>
              <a:rPr lang="en-US" dirty="0"/>
              <a:t>   </a:t>
            </a:r>
            <a:r>
              <a:rPr lang="en-US" dirty="0" err="1"/>
              <a:t>appList</a:t>
            </a:r>
            <a:r>
              <a:rPr lang="en-US" dirty="0"/>
              <a:t>: any[] = [ { </a:t>
            </a:r>
          </a:p>
          <a:p>
            <a:r>
              <a:rPr lang="en-US" dirty="0"/>
              <a:t>      "ID": "1", </a:t>
            </a:r>
          </a:p>
          <a:p>
            <a:r>
              <a:rPr lang="en-US" dirty="0"/>
              <a:t>      "Name" : "One" </a:t>
            </a:r>
          </a:p>
          <a:p>
            <a:r>
              <a:rPr lang="en-US" dirty="0"/>
              <a:t>   }, </a:t>
            </a:r>
          </a:p>
          <a:p>
            <a:endParaRPr lang="en-US" dirty="0"/>
          </a:p>
          <a:p>
            <a:r>
              <a:rPr lang="en-US" dirty="0"/>
              <a:t>   { </a:t>
            </a:r>
          </a:p>
          <a:p>
            <a:r>
              <a:rPr lang="en-US" dirty="0"/>
              <a:t>      "ID": "2", </a:t>
            </a:r>
          </a:p>
          <a:p>
            <a:r>
              <a:rPr lang="en-US" dirty="0"/>
              <a:t>      "Name" : "Two"  </a:t>
            </a:r>
          </a:p>
          <a:p>
            <a:r>
              <a:rPr lang="en-US" dirty="0"/>
              <a:t>   } ]; </a:t>
            </a:r>
          </a:p>
          <a:p>
            <a:r>
              <a:rPr lang="en-US" dirty="0"/>
              <a:t>} </a:t>
            </a:r>
          </a:p>
        </p:txBody>
      </p:sp>
    </p:spTree>
    <p:extLst>
      <p:ext uri="{BB962C8B-B14F-4D97-AF65-F5344CB8AC3E}">
        <p14:creationId xmlns:p14="http://schemas.microsoft.com/office/powerpoint/2010/main" val="261154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712" y="2645187"/>
            <a:ext cx="10515600" cy="1325563"/>
          </a:xfrm>
        </p:spPr>
        <p:txBody>
          <a:bodyPr/>
          <a:lstStyle/>
          <a:p>
            <a:r>
              <a:rPr lang="en-US" dirty="0" smtClean="0"/>
              <a:t>service</a:t>
            </a:r>
            <a:endParaRPr lang="en-US" dirty="0"/>
          </a:p>
        </p:txBody>
      </p:sp>
      <p:sp>
        <p:nvSpPr>
          <p:cNvPr id="3" name="Rectangle 2"/>
          <p:cNvSpPr/>
          <p:nvPr/>
        </p:nvSpPr>
        <p:spPr>
          <a:xfrm>
            <a:off x="6384966" y="1479467"/>
            <a:ext cx="6096000" cy="3970318"/>
          </a:xfrm>
          <a:prstGeom prst="rect">
            <a:avLst/>
          </a:prstGeom>
        </p:spPr>
        <p:txBody>
          <a:bodyPr>
            <a:spAutoFit/>
          </a:bodyPr>
          <a:lstStyle/>
          <a:p>
            <a:r>
              <a:rPr lang="en-US" dirty="0"/>
              <a:t>import { Injectable } from '@angular/core';</a:t>
            </a:r>
          </a:p>
          <a:p>
            <a:endParaRPr lang="en-US" dirty="0"/>
          </a:p>
          <a:p>
            <a:endParaRPr lang="en-US" dirty="0"/>
          </a:p>
          <a:p>
            <a:r>
              <a:rPr lang="en-US" dirty="0"/>
              <a:t>@Injectable()</a:t>
            </a:r>
          </a:p>
          <a:p>
            <a:r>
              <a:rPr lang="en-US" dirty="0"/>
              <a:t>export class </a:t>
            </a:r>
            <a:r>
              <a:rPr lang="en-US" dirty="0" err="1"/>
              <a:t>calcService</a:t>
            </a:r>
            <a:r>
              <a:rPr lang="en-US" dirty="0"/>
              <a:t> {</a:t>
            </a:r>
          </a:p>
          <a:p>
            <a:r>
              <a:rPr lang="en-US" dirty="0"/>
              <a:t> </a:t>
            </a:r>
          </a:p>
          <a:p>
            <a:r>
              <a:rPr lang="en-US" dirty="0"/>
              <a:t>    constructor() { }</a:t>
            </a:r>
          </a:p>
          <a:p>
            <a:r>
              <a:rPr lang="en-US" dirty="0"/>
              <a:t>     </a:t>
            </a:r>
            <a:r>
              <a:rPr lang="en-US" dirty="0" err="1"/>
              <a:t>getproducts</a:t>
            </a:r>
            <a:r>
              <a:rPr lang="en-US" dirty="0"/>
              <a:t>(</a:t>
            </a:r>
            <a:r>
              <a:rPr lang="en-US" dirty="0" err="1"/>
              <a:t>a:number,b:number</a:t>
            </a:r>
            <a:r>
              <a:rPr lang="en-US" dirty="0"/>
              <a:t>): any { </a:t>
            </a:r>
          </a:p>
          <a:p>
            <a:r>
              <a:rPr lang="en-US" dirty="0"/>
              <a:t>      return a*b</a:t>
            </a:r>
          </a:p>
          <a:p>
            <a:r>
              <a:rPr lang="en-US" dirty="0"/>
              <a:t>   } </a:t>
            </a:r>
          </a:p>
          <a:p>
            <a:r>
              <a:rPr lang="en-US" dirty="0" err="1"/>
              <a:t>getsum</a:t>
            </a:r>
            <a:r>
              <a:rPr lang="en-US" dirty="0"/>
              <a:t>(</a:t>
            </a:r>
            <a:r>
              <a:rPr lang="en-US" dirty="0" err="1"/>
              <a:t>a:number,b:number</a:t>
            </a:r>
            <a:r>
              <a:rPr lang="en-US" dirty="0"/>
              <a:t>):any{</a:t>
            </a:r>
          </a:p>
          <a:p>
            <a:r>
              <a:rPr lang="en-US" dirty="0"/>
              <a:t>    return </a:t>
            </a:r>
            <a:r>
              <a:rPr lang="en-US" dirty="0" err="1"/>
              <a:t>a+b</a:t>
            </a:r>
            <a:endParaRPr lang="en-US" dirty="0"/>
          </a:p>
          <a:p>
            <a:r>
              <a:rPr lang="en-US" dirty="0"/>
              <a:t>}</a:t>
            </a:r>
          </a:p>
          <a:p>
            <a:r>
              <a:rPr lang="en-US" dirty="0"/>
              <a:t>} </a:t>
            </a:r>
          </a:p>
        </p:txBody>
      </p:sp>
    </p:spTree>
    <p:extLst>
      <p:ext uri="{BB962C8B-B14F-4D97-AF65-F5344CB8AC3E}">
        <p14:creationId xmlns:p14="http://schemas.microsoft.com/office/powerpoint/2010/main" val="17627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783" y="2265177"/>
            <a:ext cx="10515600" cy="1325563"/>
          </a:xfrm>
        </p:spPr>
        <p:txBody>
          <a:bodyPr/>
          <a:lstStyle/>
          <a:p>
            <a:r>
              <a:rPr lang="en-US" dirty="0"/>
              <a:t>HTTP</a:t>
            </a:r>
            <a:br>
              <a:rPr lang="en-US" dirty="0"/>
            </a:br>
            <a:endParaRPr lang="en-US" dirty="0"/>
          </a:p>
        </p:txBody>
      </p:sp>
      <p:sp>
        <p:nvSpPr>
          <p:cNvPr id="3" name="Rectangle 2"/>
          <p:cNvSpPr/>
          <p:nvPr/>
        </p:nvSpPr>
        <p:spPr>
          <a:xfrm>
            <a:off x="6135583" y="932904"/>
            <a:ext cx="7901049" cy="4801314"/>
          </a:xfrm>
          <a:prstGeom prst="rect">
            <a:avLst/>
          </a:prstGeom>
        </p:spPr>
        <p:txBody>
          <a:bodyPr wrap="square">
            <a:spAutoFit/>
          </a:bodyPr>
          <a:lstStyle/>
          <a:p>
            <a:r>
              <a:rPr lang="en-US" dirty="0"/>
              <a:t>import { Injectable } from '@angular/core'; </a:t>
            </a:r>
          </a:p>
          <a:p>
            <a:r>
              <a:rPr lang="en-US" dirty="0"/>
              <a:t>import { Http , Response } from '@angular/http'; </a:t>
            </a:r>
          </a:p>
          <a:p>
            <a:r>
              <a:rPr lang="en-US" dirty="0"/>
              <a:t>import { Observable } from '</a:t>
            </a:r>
            <a:r>
              <a:rPr lang="en-US" dirty="0" err="1"/>
              <a:t>rxjs</a:t>
            </a:r>
            <a:r>
              <a:rPr lang="en-US" dirty="0"/>
              <a:t>/Observable'; </a:t>
            </a:r>
          </a:p>
          <a:p>
            <a:r>
              <a:rPr lang="en-US" dirty="0"/>
              <a:t>import '</a:t>
            </a:r>
            <a:r>
              <a:rPr lang="en-US" dirty="0" err="1"/>
              <a:t>rxjs</a:t>
            </a:r>
            <a:r>
              <a:rPr lang="en-US" dirty="0"/>
              <a:t>/add/operator/map'; </a:t>
            </a:r>
          </a:p>
          <a:p>
            <a:r>
              <a:rPr lang="en-US" dirty="0"/>
              <a:t>import '</a:t>
            </a:r>
            <a:r>
              <a:rPr lang="en-US" dirty="0" err="1"/>
              <a:t>rxjs</a:t>
            </a:r>
            <a:r>
              <a:rPr lang="en-US" dirty="0"/>
              <a:t>/add/operator/do'; </a:t>
            </a:r>
          </a:p>
          <a:p>
            <a:r>
              <a:rPr lang="en-US" dirty="0"/>
              <a:t>import { </a:t>
            </a:r>
            <a:r>
              <a:rPr lang="en-US" dirty="0" err="1"/>
              <a:t>IProduct</a:t>
            </a:r>
            <a:r>
              <a:rPr lang="en-US" dirty="0"/>
              <a:t> } from './product';  </a:t>
            </a:r>
          </a:p>
          <a:p>
            <a:endParaRPr lang="en-US" dirty="0"/>
          </a:p>
          <a:p>
            <a:r>
              <a:rPr lang="en-US" dirty="0"/>
              <a:t>@Injectable() </a:t>
            </a:r>
          </a:p>
          <a:p>
            <a:r>
              <a:rPr lang="en-US" dirty="0"/>
              <a:t>export class </a:t>
            </a:r>
            <a:r>
              <a:rPr lang="en-US" dirty="0" err="1"/>
              <a:t>ProductService</a:t>
            </a:r>
            <a:r>
              <a:rPr lang="en-US" dirty="0"/>
              <a:t> { </a:t>
            </a:r>
          </a:p>
          <a:p>
            <a:r>
              <a:rPr lang="en-US" dirty="0"/>
              <a:t>   private _</a:t>
            </a:r>
            <a:r>
              <a:rPr lang="en-US" dirty="0" err="1"/>
              <a:t>producturl</a:t>
            </a:r>
            <a:r>
              <a:rPr lang="en-US" dirty="0"/>
              <a:t>='app/</a:t>
            </a:r>
            <a:r>
              <a:rPr lang="en-US" dirty="0" err="1"/>
              <a:t>products.json</a:t>
            </a:r>
            <a:r>
              <a:rPr lang="en-US" dirty="0"/>
              <a:t>'; </a:t>
            </a:r>
          </a:p>
          <a:p>
            <a:r>
              <a:rPr lang="en-US" dirty="0"/>
              <a:t>   constructor(private _http: Http){} </a:t>
            </a:r>
          </a:p>
          <a:p>
            <a:r>
              <a:rPr lang="en-US" dirty="0"/>
              <a:t>   </a:t>
            </a:r>
            <a:r>
              <a:rPr lang="en-US" dirty="0" err="1"/>
              <a:t>getproducts</a:t>
            </a:r>
            <a:r>
              <a:rPr lang="en-US" dirty="0"/>
              <a:t>(): Observable&lt;</a:t>
            </a:r>
            <a:r>
              <a:rPr lang="en-US" dirty="0" err="1"/>
              <a:t>IProduct</a:t>
            </a:r>
            <a:r>
              <a:rPr lang="en-US" dirty="0"/>
              <a:t>[]&gt; { </a:t>
            </a:r>
          </a:p>
          <a:p>
            <a:r>
              <a:rPr lang="en-US" dirty="0"/>
              <a:t>      return this._</a:t>
            </a:r>
            <a:r>
              <a:rPr lang="en-US" dirty="0" err="1"/>
              <a:t>http.get</a:t>
            </a:r>
            <a:r>
              <a:rPr lang="en-US" dirty="0"/>
              <a:t>(this._</a:t>
            </a:r>
            <a:r>
              <a:rPr lang="en-US" dirty="0" err="1"/>
              <a:t>producturl</a:t>
            </a:r>
            <a:r>
              <a:rPr lang="en-US" dirty="0"/>
              <a:t>) </a:t>
            </a:r>
          </a:p>
          <a:p>
            <a:r>
              <a:rPr lang="en-US" dirty="0"/>
              <a:t>      .map((response: Response) =&gt; &lt;</a:t>
            </a:r>
            <a:r>
              <a:rPr lang="en-US" dirty="0" err="1"/>
              <a:t>IProduct</a:t>
            </a:r>
            <a:r>
              <a:rPr lang="en-US" dirty="0"/>
              <a:t>[]&gt; </a:t>
            </a:r>
            <a:r>
              <a:rPr lang="en-US" dirty="0" err="1"/>
              <a:t>response.json</a:t>
            </a:r>
            <a:r>
              <a:rPr lang="en-US" dirty="0"/>
              <a:t>()) </a:t>
            </a:r>
          </a:p>
          <a:p>
            <a:r>
              <a:rPr lang="en-US" dirty="0"/>
              <a:t>      .do(data =&gt; console.log(</a:t>
            </a:r>
            <a:r>
              <a:rPr lang="en-US" dirty="0" err="1"/>
              <a:t>JSON.stringify</a:t>
            </a:r>
            <a:r>
              <a:rPr lang="en-US" dirty="0"/>
              <a:t>(data))); </a:t>
            </a:r>
          </a:p>
          <a:p>
            <a:r>
              <a:rPr lang="en-US" dirty="0"/>
              <a:t>   } </a:t>
            </a:r>
          </a:p>
          <a:p>
            <a:r>
              <a:rPr lang="en-US" dirty="0"/>
              <a:t>}</a:t>
            </a:r>
          </a:p>
        </p:txBody>
      </p:sp>
    </p:spTree>
    <p:extLst>
      <p:ext uri="{BB962C8B-B14F-4D97-AF65-F5344CB8AC3E}">
        <p14:creationId xmlns:p14="http://schemas.microsoft.com/office/powerpoint/2010/main" val="264969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Tree>
    <p:extLst>
      <p:ext uri="{BB962C8B-B14F-4D97-AF65-F5344CB8AC3E}">
        <p14:creationId xmlns:p14="http://schemas.microsoft.com/office/powerpoint/2010/main" val="198175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Rectangle 2"/>
          <p:cNvSpPr/>
          <p:nvPr/>
        </p:nvSpPr>
        <p:spPr>
          <a:xfrm>
            <a:off x="3685664" y="2389311"/>
            <a:ext cx="3176319" cy="369332"/>
          </a:xfrm>
          <a:prstGeom prst="rect">
            <a:avLst/>
          </a:prstGeom>
        </p:spPr>
        <p:txBody>
          <a:bodyPr wrap="none">
            <a:spAutoFit/>
          </a:bodyPr>
          <a:lstStyle/>
          <a:p>
            <a:r>
              <a:rPr lang="en-US" dirty="0"/>
              <a:t> this._</a:t>
            </a:r>
            <a:r>
              <a:rPr lang="en-US" dirty="0" err="1"/>
              <a:t>router.navigate</a:t>
            </a:r>
            <a:r>
              <a:rPr lang="en-US" dirty="0" smtClean="0"/>
              <a:t>(['/Path']); </a:t>
            </a:r>
            <a:endParaRPr lang="en-US" dirty="0"/>
          </a:p>
        </p:txBody>
      </p:sp>
    </p:spTree>
    <p:extLst>
      <p:ext uri="{BB962C8B-B14F-4D97-AF65-F5344CB8AC3E}">
        <p14:creationId xmlns:p14="http://schemas.microsoft.com/office/powerpoint/2010/main" val="223201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Rectangle 2"/>
          <p:cNvSpPr/>
          <p:nvPr/>
        </p:nvSpPr>
        <p:spPr>
          <a:xfrm>
            <a:off x="3016333" y="1491343"/>
            <a:ext cx="7873340" cy="3693319"/>
          </a:xfrm>
          <a:prstGeom prst="rect">
            <a:avLst/>
          </a:prstGeom>
        </p:spPr>
        <p:txBody>
          <a:bodyPr wrap="square">
            <a:spAutoFit/>
          </a:bodyPr>
          <a:lstStyle/>
          <a:p>
            <a:r>
              <a:rPr lang="en-US" dirty="0"/>
              <a:t>import { </a:t>
            </a:r>
            <a:r>
              <a:rPr lang="en-US" dirty="0" err="1"/>
              <a:t>NgModule</a:t>
            </a:r>
            <a:r>
              <a:rPr lang="en-US" dirty="0"/>
              <a:t> } from '@angular/core'; </a:t>
            </a:r>
          </a:p>
          <a:p>
            <a:r>
              <a:rPr lang="en-US" dirty="0"/>
              <a:t>import { </a:t>
            </a:r>
            <a:r>
              <a:rPr lang="en-US" dirty="0" err="1"/>
              <a:t>BrowserModule</a:t>
            </a:r>
            <a:r>
              <a:rPr lang="en-US" dirty="0"/>
              <a:t> } from '@angular/platform-browser'; </a:t>
            </a:r>
          </a:p>
          <a:p>
            <a:r>
              <a:rPr lang="en-US" dirty="0"/>
              <a:t>import { </a:t>
            </a:r>
            <a:r>
              <a:rPr lang="en-US" dirty="0" err="1"/>
              <a:t>AppComponent</a:t>
            </a:r>
            <a:r>
              <a:rPr lang="en-US" dirty="0"/>
              <a:t> } from './</a:t>
            </a:r>
            <a:r>
              <a:rPr lang="en-US" dirty="0" err="1"/>
              <a:t>app.component</a:t>
            </a:r>
            <a:r>
              <a:rPr lang="en-US" dirty="0"/>
              <a:t>'; </a:t>
            </a:r>
          </a:p>
          <a:p>
            <a:r>
              <a:rPr lang="en-US" dirty="0">
                <a:solidFill>
                  <a:srgbClr val="FF0000"/>
                </a:solidFill>
              </a:rPr>
              <a:t>import { </a:t>
            </a:r>
            <a:r>
              <a:rPr lang="en-US" dirty="0" err="1">
                <a:solidFill>
                  <a:srgbClr val="FF0000"/>
                </a:solidFill>
              </a:rPr>
              <a:t>FormsModule</a:t>
            </a:r>
            <a:r>
              <a:rPr lang="en-US" dirty="0">
                <a:solidFill>
                  <a:srgbClr val="FF0000"/>
                </a:solidFill>
              </a:rPr>
              <a:t> } from '@angular/forms'; </a:t>
            </a:r>
          </a:p>
          <a:p>
            <a:r>
              <a:rPr lang="en-US" dirty="0"/>
              <a:t>import { </a:t>
            </a:r>
            <a:r>
              <a:rPr lang="en-US" dirty="0" err="1"/>
              <a:t>ProductFormComponent</a:t>
            </a:r>
            <a:r>
              <a:rPr lang="en-US" dirty="0"/>
              <a:t> } from './product-</a:t>
            </a:r>
            <a:r>
              <a:rPr lang="en-US" dirty="0" err="1"/>
              <a:t>form.component</a:t>
            </a:r>
            <a:r>
              <a:rPr lang="en-US" dirty="0"/>
              <a:t>';  </a:t>
            </a:r>
          </a:p>
          <a:p>
            <a:endParaRPr lang="en-US" dirty="0"/>
          </a:p>
          <a:p>
            <a:r>
              <a:rPr lang="en-US" dirty="0"/>
              <a:t>@</a:t>
            </a:r>
            <a:r>
              <a:rPr lang="en-US" dirty="0" err="1"/>
              <a:t>NgModule</a:t>
            </a:r>
            <a:r>
              <a:rPr lang="en-US" dirty="0"/>
              <a:t>({ </a:t>
            </a:r>
          </a:p>
          <a:p>
            <a:r>
              <a:rPr lang="en-US" dirty="0"/>
              <a:t>   imports: [ </a:t>
            </a:r>
            <a:r>
              <a:rPr lang="en-US" dirty="0" err="1"/>
              <a:t>BrowserModule,FormsModule</a:t>
            </a:r>
            <a:r>
              <a:rPr lang="en-US" dirty="0"/>
              <a:t>], </a:t>
            </a:r>
          </a:p>
          <a:p>
            <a:r>
              <a:rPr lang="en-US" dirty="0"/>
              <a:t>   declarations: [ </a:t>
            </a:r>
            <a:r>
              <a:rPr lang="en-US" dirty="0" err="1"/>
              <a:t>AppComponent,ProductFormComponent</a:t>
            </a:r>
            <a:r>
              <a:rPr lang="en-US" dirty="0"/>
              <a:t>], </a:t>
            </a:r>
          </a:p>
          <a:p>
            <a:r>
              <a:rPr lang="en-US" dirty="0"/>
              <a:t>   bootstrap: [ </a:t>
            </a:r>
            <a:r>
              <a:rPr lang="en-US" dirty="0" err="1"/>
              <a:t>AppComponent</a:t>
            </a:r>
            <a:r>
              <a:rPr lang="en-US" dirty="0"/>
              <a:t> ] </a:t>
            </a:r>
          </a:p>
          <a:p>
            <a:r>
              <a:rPr lang="en-US" dirty="0"/>
              <a:t>}) </a:t>
            </a:r>
          </a:p>
          <a:p>
            <a:endParaRPr lang="en-US" dirty="0"/>
          </a:p>
          <a:p>
            <a:r>
              <a:rPr lang="en-US" dirty="0"/>
              <a:t>export class </a:t>
            </a:r>
            <a:r>
              <a:rPr lang="en-US" dirty="0" err="1"/>
              <a:t>AppModule</a:t>
            </a:r>
            <a:r>
              <a:rPr lang="en-US" dirty="0"/>
              <a:t> { } </a:t>
            </a:r>
          </a:p>
        </p:txBody>
      </p:sp>
    </p:spTree>
    <p:extLst>
      <p:ext uri="{BB962C8B-B14F-4D97-AF65-F5344CB8AC3E}">
        <p14:creationId xmlns:p14="http://schemas.microsoft.com/office/powerpoint/2010/main" val="20934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t>
            </a:r>
            <a:r>
              <a:rPr lang="en-US" dirty="0"/>
              <a:t>open source JavaScript framework to build web </a:t>
            </a:r>
            <a:r>
              <a:rPr lang="en-US" dirty="0" smtClean="0"/>
              <a:t>applications</a:t>
            </a:r>
          </a:p>
          <a:p>
            <a:r>
              <a:rPr lang="en-US" dirty="0"/>
              <a:t>It was built by the developers at Google</a:t>
            </a:r>
          </a:p>
        </p:txBody>
      </p:sp>
    </p:spTree>
    <p:extLst>
      <p:ext uri="{BB962C8B-B14F-4D97-AF65-F5344CB8AC3E}">
        <p14:creationId xmlns:p14="http://schemas.microsoft.com/office/powerpoint/2010/main" val="375167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Angular 2</a:t>
            </a:r>
            <a:br>
              <a:rPr lang="en-US" dirty="0"/>
            </a:br>
            <a:endParaRPr lang="en-US" dirty="0"/>
          </a:p>
        </p:txBody>
      </p:sp>
      <p:sp>
        <p:nvSpPr>
          <p:cNvPr id="3" name="Content Placeholder 2"/>
          <p:cNvSpPr>
            <a:spLocks noGrp="1"/>
          </p:cNvSpPr>
          <p:nvPr>
            <p:ph idx="1"/>
          </p:nvPr>
        </p:nvSpPr>
        <p:spPr>
          <a:xfrm>
            <a:off x="838200" y="1151906"/>
            <a:ext cx="10515600" cy="5025057"/>
          </a:xfrm>
        </p:spPr>
        <p:txBody>
          <a:bodyPr>
            <a:normAutofit/>
          </a:bodyPr>
          <a:lstStyle/>
          <a:p>
            <a:r>
              <a:rPr lang="en-US" b="1" dirty="0"/>
              <a:t>Components</a:t>
            </a:r>
            <a:r>
              <a:rPr lang="en-US" dirty="0"/>
              <a:t> </a:t>
            </a:r>
            <a:r>
              <a:rPr lang="en-US" dirty="0" smtClean="0"/>
              <a:t>−</a:t>
            </a:r>
            <a:r>
              <a:rPr lang="en-US" dirty="0"/>
              <a:t>The earlier version of Angular had a focus of Controllers but now has changed the focus to having components over controllers. Components help to build the applications into many modules. This helps in better maintaining the application over a period of time</a:t>
            </a:r>
            <a:r>
              <a:rPr lang="en-US" dirty="0" smtClean="0"/>
              <a:t>.</a:t>
            </a:r>
          </a:p>
          <a:p>
            <a:r>
              <a:rPr lang="en-US" b="1" dirty="0" err="1"/>
              <a:t>TypeScript</a:t>
            </a:r>
            <a:r>
              <a:rPr lang="en-US" dirty="0"/>
              <a:t> − The newer version of Angular is based on </a:t>
            </a:r>
            <a:r>
              <a:rPr lang="en-US" dirty="0" err="1"/>
              <a:t>TypeScript</a:t>
            </a:r>
            <a:r>
              <a:rPr lang="en-US" dirty="0"/>
              <a:t>. This is a superset of JavaScript and is maintained by Microsoft</a:t>
            </a:r>
            <a:r>
              <a:rPr lang="en-US" dirty="0" smtClean="0"/>
              <a:t>.</a:t>
            </a:r>
          </a:p>
          <a:p>
            <a:r>
              <a:rPr lang="en-US" b="1" dirty="0"/>
              <a:t>Services</a:t>
            </a:r>
            <a:r>
              <a:rPr lang="en-US" dirty="0"/>
              <a:t> − Services are a set of code that can be shared by different components of an application. So for example if you had a data component that picked data from a database, you could have it as a shared service that could be used across multiple applications.</a:t>
            </a:r>
          </a:p>
        </p:txBody>
      </p:sp>
    </p:spTree>
    <p:extLst>
      <p:ext uri="{BB962C8B-B14F-4D97-AF65-F5344CB8AC3E}">
        <p14:creationId xmlns:p14="http://schemas.microsoft.com/office/powerpoint/2010/main" val="273200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start working with Angular 2</a:t>
            </a:r>
          </a:p>
        </p:txBody>
      </p:sp>
      <p:sp>
        <p:nvSpPr>
          <p:cNvPr id="3" name="Content Placeholder 2"/>
          <p:cNvSpPr>
            <a:spLocks noGrp="1"/>
          </p:cNvSpPr>
          <p:nvPr>
            <p:ph idx="1"/>
          </p:nvPr>
        </p:nvSpPr>
        <p:spPr/>
        <p:txBody>
          <a:bodyPr/>
          <a:lstStyle/>
          <a:p>
            <a:r>
              <a:rPr lang="en-US" b="1" dirty="0" err="1"/>
              <a:t>Npm</a:t>
            </a:r>
            <a:r>
              <a:rPr lang="en-US" dirty="0"/>
              <a:t> </a:t>
            </a:r>
            <a:endParaRPr lang="en-US" dirty="0" smtClean="0"/>
          </a:p>
          <a:p>
            <a:r>
              <a:rPr lang="en-US" b="1" dirty="0" err="1" smtClean="0"/>
              <a:t>Git</a:t>
            </a:r>
            <a:endParaRPr lang="en-US" b="1" dirty="0" smtClean="0"/>
          </a:p>
          <a:p>
            <a:r>
              <a:rPr lang="en-US" b="1" dirty="0" smtClean="0"/>
              <a:t>Editor</a:t>
            </a:r>
          </a:p>
          <a:p>
            <a:endParaRPr lang="en-US" b="1" dirty="0"/>
          </a:p>
          <a:p>
            <a:endParaRPr lang="en-US" dirty="0"/>
          </a:p>
        </p:txBody>
      </p:sp>
    </p:spTree>
    <p:extLst>
      <p:ext uri="{BB962C8B-B14F-4D97-AF65-F5344CB8AC3E}">
        <p14:creationId xmlns:p14="http://schemas.microsoft.com/office/powerpoint/2010/main" val="18974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ways to get started</a:t>
            </a:r>
          </a:p>
        </p:txBody>
      </p:sp>
      <p:sp>
        <p:nvSpPr>
          <p:cNvPr id="3" name="Content Placeholder 2"/>
          <p:cNvSpPr>
            <a:spLocks noGrp="1"/>
          </p:cNvSpPr>
          <p:nvPr>
            <p:ph idx="1"/>
          </p:nvPr>
        </p:nvSpPr>
        <p:spPr/>
        <p:txBody>
          <a:bodyPr/>
          <a:lstStyle/>
          <a:p>
            <a:r>
              <a:rPr lang="en-US" dirty="0"/>
              <a:t>everything from </a:t>
            </a:r>
            <a:r>
              <a:rPr lang="en-US" dirty="0" smtClean="0"/>
              <a:t>scratch</a:t>
            </a:r>
          </a:p>
          <a:p>
            <a:r>
              <a:rPr lang="en-US" dirty="0"/>
              <a:t>quick start at Angular </a:t>
            </a:r>
            <a:r>
              <a:rPr lang="en-US" dirty="0" err="1" smtClean="0"/>
              <a:t>Github</a:t>
            </a:r>
            <a:endParaRPr lang="en-US" dirty="0" smtClean="0"/>
          </a:p>
          <a:p>
            <a:r>
              <a:rPr lang="en-US" dirty="0"/>
              <a:t>Angular </a:t>
            </a:r>
            <a:r>
              <a:rPr lang="en-US" dirty="0" smtClean="0"/>
              <a:t>CLI</a:t>
            </a:r>
          </a:p>
          <a:p>
            <a:endParaRPr lang="en-US" dirty="0"/>
          </a:p>
          <a:p>
            <a:r>
              <a:rPr lang="en-US" dirty="0">
                <a:hlinkClick r:id="rId2"/>
              </a:rPr>
              <a:t>https://</a:t>
            </a:r>
            <a:r>
              <a:rPr lang="en-US" dirty="0" smtClean="0">
                <a:hlinkClick r:id="rId2"/>
              </a:rPr>
              <a:t>github.com/angular/quickstart</a:t>
            </a:r>
            <a:endParaRPr lang="en-US" dirty="0" smtClean="0"/>
          </a:p>
          <a:p>
            <a:endParaRPr lang="en-US" dirty="0"/>
          </a:p>
          <a:p>
            <a:r>
              <a:rPr lang="en-US" dirty="0" err="1" smtClean="0"/>
              <a:t>Npm</a:t>
            </a:r>
            <a:r>
              <a:rPr lang="en-US" dirty="0" smtClean="0"/>
              <a:t> install</a:t>
            </a:r>
          </a:p>
        </p:txBody>
      </p:sp>
      <p:sp>
        <p:nvSpPr>
          <p:cNvPr id="4" name="Rectangle 1"/>
          <p:cNvSpPr>
            <a:spLocks noChangeArrowheads="1"/>
          </p:cNvSpPr>
          <p:nvPr/>
        </p:nvSpPr>
        <p:spPr bwMode="auto">
          <a:xfrm>
            <a:off x="1080654" y="4563584"/>
            <a:ext cx="6555179" cy="30777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13131"/>
                </a:solidFill>
                <a:effectLst/>
                <a:latin typeface="Menlo"/>
              </a:rPr>
              <a:t>git</a:t>
            </a:r>
            <a:r>
              <a:rPr kumimoji="0" lang="en-US" altLang="en-US" sz="2000" b="0" i="0" u="none" strike="noStrike" cap="none" normalizeH="0" baseline="0" dirty="0" smtClean="0">
                <a:ln>
                  <a:noFill/>
                </a:ln>
                <a:solidFill>
                  <a:srgbClr val="313131"/>
                </a:solidFill>
                <a:effectLst/>
                <a:latin typeface="Menlo"/>
              </a:rPr>
              <a:t> clone https://github.com/angular/quickstart </a:t>
            </a:r>
            <a:r>
              <a:rPr kumimoji="0" lang="en-US" altLang="en-US" sz="2000" b="0" i="0" u="none" strike="noStrike" cap="none" normalizeH="0" baseline="0" dirty="0" err="1" smtClean="0">
                <a:ln>
                  <a:noFill/>
                </a:ln>
                <a:solidFill>
                  <a:srgbClr val="313131"/>
                </a:solidFill>
                <a:effectLst/>
                <a:latin typeface="Menlo"/>
              </a:rPr>
              <a:t>distFolder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795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App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82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4" name="Rectangle 3"/>
          <p:cNvSpPr/>
          <p:nvPr/>
        </p:nvSpPr>
        <p:spPr>
          <a:xfrm>
            <a:off x="744187" y="1690688"/>
            <a:ext cx="6096000" cy="2862322"/>
          </a:xfrm>
          <a:prstGeom prst="rect">
            <a:avLst/>
          </a:prstGeom>
        </p:spPr>
        <p:txBody>
          <a:bodyPr>
            <a:spAutoFit/>
          </a:bodyPr>
          <a:lstStyle/>
          <a:p>
            <a:r>
              <a:rPr lang="en-US" dirty="0"/>
              <a:t>import { </a:t>
            </a:r>
            <a:r>
              <a:rPr lang="en-US" dirty="0" err="1"/>
              <a:t>NgModule</a:t>
            </a:r>
            <a:r>
              <a:rPr lang="en-US" dirty="0"/>
              <a:t> }      from '@angular/core'; </a:t>
            </a:r>
          </a:p>
          <a:p>
            <a:r>
              <a:rPr lang="en-US" dirty="0"/>
              <a:t>import { </a:t>
            </a:r>
            <a:r>
              <a:rPr lang="en-US" dirty="0" err="1"/>
              <a:t>BrowserModule</a:t>
            </a:r>
            <a:r>
              <a:rPr lang="en-US" dirty="0"/>
              <a:t> } from '@angular/platform-browser';  </a:t>
            </a:r>
          </a:p>
          <a:p>
            <a:r>
              <a:rPr lang="en-US" dirty="0"/>
              <a:t>import { </a:t>
            </a:r>
            <a:r>
              <a:rPr lang="en-US" dirty="0" err="1"/>
              <a:t>AppComponent</a:t>
            </a:r>
            <a:r>
              <a:rPr lang="en-US" dirty="0"/>
              <a:t> }  from './</a:t>
            </a:r>
            <a:r>
              <a:rPr lang="en-US" dirty="0" err="1"/>
              <a:t>app.component</a:t>
            </a:r>
            <a:r>
              <a:rPr lang="en-US" dirty="0"/>
              <a:t>';  </a:t>
            </a:r>
          </a:p>
          <a:p>
            <a:endParaRPr lang="en-US" dirty="0"/>
          </a:p>
          <a:p>
            <a:r>
              <a:rPr lang="en-US" dirty="0"/>
              <a:t>@</a:t>
            </a:r>
            <a:r>
              <a:rPr lang="en-US" dirty="0" err="1"/>
              <a:t>NgModule</a:t>
            </a:r>
            <a:r>
              <a:rPr lang="en-US" dirty="0"/>
              <a:t>({ </a:t>
            </a:r>
          </a:p>
          <a:p>
            <a:r>
              <a:rPr lang="en-US" dirty="0"/>
              <a:t>   imports:      [ </a:t>
            </a:r>
            <a:r>
              <a:rPr lang="en-US" dirty="0" err="1"/>
              <a:t>BrowserModule</a:t>
            </a:r>
            <a:r>
              <a:rPr lang="en-US" dirty="0"/>
              <a:t> ], </a:t>
            </a:r>
          </a:p>
          <a:p>
            <a:r>
              <a:rPr lang="en-US" dirty="0"/>
              <a:t>   declarations: [ </a:t>
            </a:r>
            <a:r>
              <a:rPr lang="en-US" dirty="0" err="1"/>
              <a:t>AppComponent</a:t>
            </a:r>
            <a:r>
              <a:rPr lang="en-US" dirty="0"/>
              <a:t> ], </a:t>
            </a:r>
          </a:p>
          <a:p>
            <a:r>
              <a:rPr lang="en-US" dirty="0"/>
              <a:t>   bootstrap:    [ </a:t>
            </a:r>
            <a:r>
              <a:rPr lang="en-US" dirty="0" err="1"/>
              <a:t>AppComponent</a:t>
            </a:r>
            <a:r>
              <a:rPr lang="en-US" dirty="0"/>
              <a:t> ] </a:t>
            </a:r>
          </a:p>
          <a:p>
            <a:r>
              <a:rPr lang="en-US" dirty="0"/>
              <a:t>}) </a:t>
            </a:r>
          </a:p>
          <a:p>
            <a:r>
              <a:rPr lang="en-US" dirty="0"/>
              <a:t>export class </a:t>
            </a:r>
            <a:r>
              <a:rPr lang="en-US" dirty="0" err="1"/>
              <a:t>AppModule</a:t>
            </a:r>
            <a:r>
              <a:rPr lang="en-US" dirty="0"/>
              <a:t> { } </a:t>
            </a:r>
          </a:p>
        </p:txBody>
      </p:sp>
    </p:spTree>
    <p:extLst>
      <p:ext uri="{BB962C8B-B14F-4D97-AF65-F5344CB8AC3E}">
        <p14:creationId xmlns:p14="http://schemas.microsoft.com/office/powerpoint/2010/main" val="181243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br>
              <a:rPr lang="en-US" dirty="0"/>
            </a:br>
            <a:endParaRPr lang="en-US" dirty="0"/>
          </a:p>
        </p:txBody>
      </p:sp>
      <p:pic>
        <p:nvPicPr>
          <p:cNvPr id="1026" name="Picture 2" descr="Anat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1479550"/>
            <a:ext cx="4562475" cy="1581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2" y="3491347"/>
            <a:ext cx="39433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unctional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0152" y="1155700"/>
            <a:ext cx="40386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15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br>
              <a:rPr lang="en-US" dirty="0"/>
            </a:br>
            <a:endParaRPr lang="en-US" dirty="0"/>
          </a:p>
        </p:txBody>
      </p:sp>
      <p:sp>
        <p:nvSpPr>
          <p:cNvPr id="3" name="Rectangle 2"/>
          <p:cNvSpPr/>
          <p:nvPr/>
        </p:nvSpPr>
        <p:spPr>
          <a:xfrm>
            <a:off x="838200" y="1997839"/>
            <a:ext cx="10799618" cy="2862322"/>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Template</a:t>
            </a:r>
            <a:r>
              <a:rPr lang="en-US" dirty="0">
                <a:solidFill>
                  <a:srgbClr val="000000"/>
                </a:solidFill>
                <a:latin typeface="Verdana" panose="020B0604030504040204" pitchFamily="34" charset="0"/>
              </a:rPr>
              <a:t> − This is used to render the view for the application. This contains the HTML that needs to be rendered in the application. This part also includes the binding and directives</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smtClean="0">
              <a:solidFill>
                <a:srgbClr val="000000"/>
              </a:solidFill>
              <a:latin typeface="Verdana" panose="020B0604030504040204" pitchFamily="34" charset="0"/>
            </a:endParaRP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Class</a:t>
            </a:r>
            <a:r>
              <a:rPr lang="en-US" dirty="0">
                <a:solidFill>
                  <a:srgbClr val="000000"/>
                </a:solidFill>
                <a:latin typeface="Verdana" panose="020B0604030504040204" pitchFamily="34" charset="0"/>
              </a:rPr>
              <a:t> − This is like a class defined in any language such as C. This contains properties and methods. This has the code which is used to support the view. It is defined in </a:t>
            </a:r>
            <a:r>
              <a:rPr lang="en-US" dirty="0" err="1">
                <a:solidFill>
                  <a:srgbClr val="000000"/>
                </a:solidFill>
                <a:latin typeface="Verdana" panose="020B0604030504040204" pitchFamily="34" charset="0"/>
              </a:rPr>
              <a:t>TypeScript</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Metadata</a:t>
            </a:r>
            <a:r>
              <a:rPr lang="en-US" dirty="0">
                <a:solidFill>
                  <a:srgbClr val="000000"/>
                </a:solidFill>
                <a:latin typeface="Verdana" panose="020B0604030504040204" pitchFamily="34" charset="0"/>
              </a:rPr>
              <a:t> − </a:t>
            </a:r>
            <a:r>
              <a:rPr lang="en-US" dirty="0"/>
              <a:t>This is used to decorate Angular JS class with additional information.</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59679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535</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Menlo</vt:lpstr>
      <vt:lpstr>Verdana</vt:lpstr>
      <vt:lpstr>Office Theme</vt:lpstr>
      <vt:lpstr>Angular 2</vt:lpstr>
      <vt:lpstr>PowerPoint Presentation</vt:lpstr>
      <vt:lpstr>Features of Angular 2 </vt:lpstr>
      <vt:lpstr>To start working with Angular 2</vt:lpstr>
      <vt:lpstr>various ways to get started</vt:lpstr>
      <vt:lpstr>Hello App</vt:lpstr>
      <vt:lpstr>Modules</vt:lpstr>
      <vt:lpstr>Architecture </vt:lpstr>
      <vt:lpstr>Components </vt:lpstr>
      <vt:lpstr>Templates </vt:lpstr>
      <vt:lpstr>ngIf </vt:lpstr>
      <vt:lpstr>ngFor </vt:lpstr>
      <vt:lpstr>service</vt:lpstr>
      <vt:lpstr>HTTP </vt:lpstr>
      <vt:lpstr>Routing</vt:lpstr>
      <vt:lpstr>Navigation</vt:lpstr>
      <vt:lpstr>Forms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Jithin Raju (UST, IND)</dc:creator>
  <cp:lastModifiedBy>Jithin Raju (UST, IND)</cp:lastModifiedBy>
  <cp:revision>8</cp:revision>
  <dcterms:created xsi:type="dcterms:W3CDTF">2017-07-07T18:40:09Z</dcterms:created>
  <dcterms:modified xsi:type="dcterms:W3CDTF">2017-07-08T10:14:15Z</dcterms:modified>
</cp:coreProperties>
</file>