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8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2DBF-76F6-451F-B416-6ACD4B92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B036A-6505-4B6B-B883-897074B59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2991-1552-4397-B271-7FB7408B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43A-3546-4E58-A0BB-7B01BFFD515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F160E-7364-4547-97E9-EF69D12B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29E2-C06B-4F4D-A7A9-FF770349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240-0C04-4CF0-ABE5-7520C531F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602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03EE-B7D9-44F8-9F74-6165D976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5B362-920D-4055-BFF9-F008BFAF9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BACE3-778B-480F-94E2-6D3D8133F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43A-3546-4E58-A0BB-7B01BFFD515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CDFCC-E9B2-49E4-BE20-1E9F3AA8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E8B55-3A5B-4246-A160-8C91F23F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240-0C04-4CF0-ABE5-7520C531F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9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5A553-BFEB-416E-9FB2-D007C5E80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DC66F-BECC-4885-BEBF-59853A3A0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A38EE-D0D0-42E7-82EF-9F0E49B6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43A-3546-4E58-A0BB-7B01BFFD515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613B-05D6-4F63-B51E-F73D7790C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F83FA-1C06-49E7-9859-71CE89AC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240-0C04-4CF0-ABE5-7520C531F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61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7288-3B5B-4D06-BA11-7E333462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9B70-8141-414A-BE08-69BC814A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89E8-969F-4E8A-A821-52564F03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43A-3546-4E58-A0BB-7B01BFFD515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2858F-6EF2-4C18-8017-15B8942F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03C57-E550-4423-ADC4-FD3C5B56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240-0C04-4CF0-ABE5-7520C531F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99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49D0-822A-409A-B1B0-E3059250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2649B-37B4-4FCC-9E0B-5A0A325CA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2ABEF-08AB-4375-A2D6-54508999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43A-3546-4E58-A0BB-7B01BFFD515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07D16-79C9-4AA4-8139-F47FBE63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FAF81-EC33-4A33-AE26-4153E5D7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240-0C04-4CF0-ABE5-7520C531F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4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EE63-614C-4C56-8306-D263F61C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A5279-7614-404D-8AB3-DB647590C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16CE0-890B-4CA8-8AAB-FB822E06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9CD65-8892-4717-85AD-4AF11310B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43A-3546-4E58-A0BB-7B01BFFD515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508AF-302F-424C-95D0-0DC28E300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FB8CB-4573-44AB-9C2A-FBADA310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240-0C04-4CF0-ABE5-7520C531F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2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5E87-D826-40FB-A428-72184E9DE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A0871-2B80-453C-BAF3-FA9DE6FB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3B4BB-0092-487F-8D22-76A4BC5CE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9D379-93D9-4C5B-B786-7401A533A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CF6CC-595E-4265-9E6C-DE0FFAE25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A44BF-D525-4F54-81ED-1F0503B7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43A-3546-4E58-A0BB-7B01BFFD515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AB804-D461-4815-93A8-1226F637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9D373-4B7B-4945-B59F-FCD8E9001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240-0C04-4CF0-ABE5-7520C531F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4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5A66-5CD3-40A4-8FCD-C4B511F7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CD2B8-1943-4BEC-A07E-B5FF52FF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43A-3546-4E58-A0BB-7B01BFFD515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FE688-3246-4B1F-91B8-383AEAE1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4913D-7DA7-48E0-B944-3FD0E79C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240-0C04-4CF0-ABE5-7520C531F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37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C39605-B453-47B9-959D-6A5F183D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43A-3546-4E58-A0BB-7B01BFFD515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9B0D4-5673-45DA-9A8B-62F4CD47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D1009-149C-47AF-A863-451AA9D4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240-0C04-4CF0-ABE5-7520C531F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60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F770-27A5-46BC-BD61-7F885008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0D84-EF28-4B57-A893-7EF82FFF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A45B0-8716-49FA-B3AD-C862E836C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42BA7-6660-40BE-BB11-BCE219A9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43A-3546-4E58-A0BB-7B01BFFD515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AA732-0C9E-434C-8AEA-466A765D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4DA4E-6921-42E3-968A-FFA052A1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240-0C04-4CF0-ABE5-7520C531F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92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DFF2-CC39-48F3-B240-6A18E73B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48C36-82F5-4814-96DF-A7822C1A8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6AEAC-B5DF-46CB-9AE2-CE85A738D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D41FB-7277-464C-A5C0-A7F1B8B0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A543A-3546-4E58-A0BB-7B01BFFD515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1E441-67D9-417C-AAFF-056D2461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D5AF0-D1DB-4E4A-8691-C4C35854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6F240-0C04-4CF0-ABE5-7520C531F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1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F0434-FEF2-4769-BB2B-3C0255FA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30584-4AC5-4B0A-B2F6-6DEBB4006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2F91-EEB7-4E99-A6DF-FF3AAEE8D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543A-3546-4E58-A0BB-7B01BFFD515A}" type="datetimeFigureOut">
              <a:rPr lang="en-IN" smtClean="0"/>
              <a:t>08-04-2021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55A42-7C4F-48EB-84BD-1251D237D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95CDE-D9B0-4669-BE9A-88ECC8F3B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6F240-0C04-4CF0-ABE5-7520C531FD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98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AB97-32B4-40E3-A492-36BD7363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F96E-3F80-43BB-97D6-71B74FC64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8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53B4-6B12-4247-9BF8-A0795251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1CE2-320D-4409-8091-83F9BC33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it helps you developing great front-end as well as back-end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softwares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using different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based frameworks like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JavaScript usage has now extended to mobile app development, desktop app development, and game development.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Node.JS etc.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Angular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React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jQuery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Vue.js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Node.js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Backbone.js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7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EE51-E081-4380-9E71-9B2A0D19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of </a:t>
            </a:r>
            <a:r>
              <a:rPr lang="en-US" dirty="0" err="1"/>
              <a:t>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071A-826B-4335-9156-322CE39FE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making it difficult to maintain and reuse the code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features of Object Orientation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strong type checking and compile-time error checks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677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BCCA-5F9F-475D-BAD1-CA79EE31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C965-C39C-4BD8-AAEA-238E2521C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TypeScript is an </a:t>
            </a:r>
            <a:r>
              <a:rPr lang="en-IN" b="1" i="0" dirty="0">
                <a:effectLst/>
                <a:latin typeface="verdana" panose="020B0604030504040204" pitchFamily="34" charset="0"/>
              </a:rPr>
              <a:t>open-source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object-oriented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programing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language</a:t>
            </a:r>
            <a:endParaRPr lang="en-IN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which is developed and maintained by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Microsoft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TypeScript is a strongly typed </a:t>
            </a:r>
            <a:r>
              <a:rPr lang="en-US" b="1" i="0" dirty="0">
                <a:effectLst/>
                <a:latin typeface="verdana" panose="020B0604030504040204" pitchFamily="34" charset="0"/>
              </a:rPr>
              <a:t>superset of JavaScript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which compiles to plain JavaScript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Angular 2.0 use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Typescript</a:t>
            </a:r>
          </a:p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provides a command-line utility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tsc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that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compiles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transpiles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TypeScript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files ( .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) into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61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2189-A73D-4675-88FA-BE9B000B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Features of TypeScript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E8CEE-42FF-421D-9D0D-1AC72B9B0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TypeScript is just JavaScript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	-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Typescript adopts the basic building blocks of your 			program from JavaScript</a:t>
            </a:r>
            <a:endParaRPr lang="en-IN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TypeScript supports other JS libraries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valid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file can be renamed to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compiled with other TypeScript files.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TypeScript is portable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It can run on any environment that JavaScript runs on</a:t>
            </a:r>
            <a:endParaRPr lang="en-IN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3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0EEB-1C7C-4059-A5F4-08B5502F7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TypeScript and ECMAScript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21CB-8FE3-4A5A-A2C7-756406A06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ECMAScript specification is a standardized specification of a scripting language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Version 6 of the standard is codenamed "Harmony“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TypeScript adopts its basic language features from the ECMAScript5 specification, i.e., the official specification for JavaScript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eg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Modules and class-based orientation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generics and type annotations that aren’t a part of the EcmaScript6 specification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EcmaScript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+ EcmaScript6+Additional features=&gt;Typescript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751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2143-D54B-43D5-8C1D-AD42F9FB5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783A8-7700-4E2A-A78F-AA0257570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npm</a:t>
            </a:r>
            <a:r>
              <a:rPr lang="en-IN" dirty="0"/>
              <a:t> install -g typescript</a:t>
            </a:r>
          </a:p>
          <a:p>
            <a:endParaRPr lang="en-IN" dirty="0"/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"https://rawgit.com/Microsoft/TypeScript/master/lib/typescriptServices.js"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"https://rawgit.com/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basarat</a:t>
            </a:r>
            <a:r>
              <a:rPr lang="en-I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/typescript-script/master/transpiler.js"</a:t>
            </a:r>
            <a:r>
              <a:rPr lang="en-I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497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332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Consolas</vt:lpstr>
      <vt:lpstr>verdana</vt:lpstr>
      <vt:lpstr>Office Theme</vt:lpstr>
      <vt:lpstr>TypeScript</vt:lpstr>
      <vt:lpstr>Javascript</vt:lpstr>
      <vt:lpstr>Issues of javascript</vt:lpstr>
      <vt:lpstr>TypeScript</vt:lpstr>
      <vt:lpstr>Features of TypeScript </vt:lpstr>
      <vt:lpstr>TypeScript and ECMAScript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</dc:title>
  <dc:creator>jithin raju</dc:creator>
  <cp:lastModifiedBy>jithin raju</cp:lastModifiedBy>
  <cp:revision>10</cp:revision>
  <dcterms:created xsi:type="dcterms:W3CDTF">2021-04-07T13:13:23Z</dcterms:created>
  <dcterms:modified xsi:type="dcterms:W3CDTF">2021-04-08T19:25:05Z</dcterms:modified>
</cp:coreProperties>
</file>