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9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a very powerful JavaScript-based </a:t>
            </a:r>
            <a:r>
              <a:rPr lang="en-US" dirty="0" smtClean="0"/>
              <a:t>framework/platform</a:t>
            </a:r>
          </a:p>
          <a:p>
            <a:r>
              <a:rPr lang="en-US" dirty="0" smtClean="0"/>
              <a:t>Google </a:t>
            </a:r>
            <a:r>
              <a:rPr lang="en-US" dirty="0"/>
              <a:t>Chrome's JavaScript V8 </a:t>
            </a:r>
            <a:r>
              <a:rPr lang="en-US" dirty="0" smtClean="0"/>
              <a:t>Engine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open </a:t>
            </a:r>
            <a:r>
              <a:rPr lang="en-US" dirty="0" smtClean="0"/>
              <a:t>source</a:t>
            </a:r>
          </a:p>
          <a:p>
            <a:r>
              <a:rPr lang="en-US" dirty="0"/>
              <a:t>applications </a:t>
            </a:r>
            <a:endParaRPr lang="en-US" dirty="0" smtClean="0"/>
          </a:p>
          <a:p>
            <a:pPr lvl="1"/>
            <a:r>
              <a:rPr lang="en-US" dirty="0"/>
              <a:t>video streaming </a:t>
            </a:r>
            <a:r>
              <a:rPr lang="en-US" dirty="0" smtClean="0"/>
              <a:t>sites</a:t>
            </a:r>
          </a:p>
          <a:p>
            <a:pPr lvl="1"/>
            <a:r>
              <a:rPr lang="en-US" dirty="0"/>
              <a:t>single-page </a:t>
            </a:r>
            <a:r>
              <a:rPr lang="en-US" dirty="0" smtClean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38060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event-driven </a:t>
            </a:r>
            <a:r>
              <a:rPr lang="en-US" dirty="0" smtClean="0"/>
              <a:t>programming</a:t>
            </a:r>
          </a:p>
          <a:p>
            <a:r>
              <a:rPr lang="en-US" dirty="0"/>
              <a:t>non-blocking </a:t>
            </a:r>
            <a:endParaRPr lang="en-US" dirty="0" smtClean="0"/>
          </a:p>
          <a:p>
            <a:r>
              <a:rPr lang="en-US" dirty="0"/>
              <a:t>built-in </a:t>
            </a:r>
            <a:r>
              <a:rPr lang="en-US" dirty="0" smtClean="0"/>
              <a:t>library</a:t>
            </a:r>
          </a:p>
          <a:p>
            <a:r>
              <a:rPr lang="en-US" dirty="0"/>
              <a:t>NPM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6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</a:t>
            </a:r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http</a:t>
            </a:r>
          </a:p>
          <a:p>
            <a:pPr lvl="1"/>
            <a:r>
              <a:rPr lang="en-US" dirty="0" err="1" smtClean="0"/>
              <a:t>url</a:t>
            </a:r>
            <a:endParaRPr lang="en-US" dirty="0"/>
          </a:p>
          <a:p>
            <a:r>
              <a:rPr lang="en-US" dirty="0"/>
              <a:t>Include </a:t>
            </a:r>
            <a:r>
              <a:rPr lang="en-US" dirty="0" smtClean="0"/>
              <a:t>Modules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 http = require('http');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0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System Module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files</a:t>
            </a:r>
          </a:p>
          <a:p>
            <a:r>
              <a:rPr lang="en-US" dirty="0"/>
              <a:t>Create files</a:t>
            </a:r>
          </a:p>
          <a:p>
            <a:r>
              <a:rPr lang="en-US" dirty="0"/>
              <a:t>Update files</a:t>
            </a:r>
          </a:p>
          <a:p>
            <a:r>
              <a:rPr lang="en-US" dirty="0"/>
              <a:t>Delete files</a:t>
            </a:r>
          </a:p>
          <a:p>
            <a:r>
              <a:rPr lang="en-US" dirty="0"/>
              <a:t>Rename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8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-g </a:t>
            </a:r>
            <a:r>
              <a:rPr lang="en-US" dirty="0" err="1" smtClean="0"/>
              <a:t>nodemon</a:t>
            </a:r>
            <a:endParaRPr lang="en-US" dirty="0" smtClean="0"/>
          </a:p>
          <a:p>
            <a:r>
              <a:rPr lang="en-US" dirty="0" err="1"/>
              <a:t>Nodemon</a:t>
            </a:r>
            <a:r>
              <a:rPr lang="en-US"/>
              <a:t> is a utility that will monitor for any changes in your source and automatically restart your server</a:t>
            </a:r>
          </a:p>
        </p:txBody>
      </p:sp>
    </p:spTree>
    <p:extLst>
      <p:ext uri="{BB962C8B-B14F-4D97-AF65-F5344CB8AC3E}">
        <p14:creationId xmlns:p14="http://schemas.microsoft.com/office/powerpoint/2010/main" val="653833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69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Node js</vt:lpstr>
      <vt:lpstr>PowerPoint Presentation</vt:lpstr>
      <vt:lpstr>Why?</vt:lpstr>
      <vt:lpstr>Creating server</vt:lpstr>
      <vt:lpstr>Module </vt:lpstr>
      <vt:lpstr>File System Module </vt:lpstr>
      <vt:lpstr>nodemon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Accounts</dc:creator>
  <cp:lastModifiedBy>Accounts</cp:lastModifiedBy>
  <cp:revision>8</cp:revision>
  <dcterms:created xsi:type="dcterms:W3CDTF">2006-08-16T00:00:00Z</dcterms:created>
  <dcterms:modified xsi:type="dcterms:W3CDTF">2017-09-10T18:57:52Z</dcterms:modified>
</cp:coreProperties>
</file>