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3"/>
  </p:notesMasterIdLst>
  <p:sldIdLst>
    <p:sldId id="256" r:id="rId2"/>
    <p:sldId id="257" r:id="rId3"/>
    <p:sldId id="258" r:id="rId4"/>
    <p:sldId id="267"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Nanum Myeongjo" panose="020B0604020202020204" charset="-127"/>
      <p:regular r:id="rId14"/>
      <p:bold r:id="rId15"/>
    </p:embeddedFont>
    <p:embeddedFont>
      <p:font typeface="Albert Sa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2ac0c877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2ac0c87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2ac0c877ad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2ac0c877ad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2ac0c877ad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2ac0c877ad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2ac0c877ad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2ac0c877ad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2ac0c877ad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2ac0c877ad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a:extLst>
            <a:ext uri="{FF2B5EF4-FFF2-40B4-BE49-F238E27FC236}">
              <a16:creationId xmlns:a16="http://schemas.microsoft.com/office/drawing/2014/main" id="{950F10EC-CB47-5B2E-4CAB-192310BFE34D}"/>
            </a:ext>
          </a:extLst>
        </p:cNvPr>
        <p:cNvGrpSpPr/>
        <p:nvPr/>
      </p:nvGrpSpPr>
      <p:grpSpPr>
        <a:xfrm>
          <a:off x="0" y="0"/>
          <a:ext cx="0" cy="0"/>
          <a:chOff x="0" y="0"/>
          <a:chExt cx="0" cy="0"/>
        </a:xfrm>
      </p:grpSpPr>
      <p:sp>
        <p:nvSpPr>
          <p:cNvPr id="377" name="Google Shape;377;g32ac0c877ad_0_482:notes">
            <a:extLst>
              <a:ext uri="{FF2B5EF4-FFF2-40B4-BE49-F238E27FC236}">
                <a16:creationId xmlns:a16="http://schemas.microsoft.com/office/drawing/2014/main" id="{E351B9B3-85F1-CCF9-21B4-03D024C868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2ac0c877ad_0_482:notes">
            <a:extLst>
              <a:ext uri="{FF2B5EF4-FFF2-40B4-BE49-F238E27FC236}">
                <a16:creationId xmlns:a16="http://schemas.microsoft.com/office/drawing/2014/main" id="{0AFD6272-6970-ED81-08D4-9329F2119D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972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2ac0c877ad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2ac0c877ad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2ac0c877ad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2ac0c877ad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2ac0c877ad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2ac0c877ad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2ac0c877ad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2ac0c877ad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2ac0c877ad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2ac0c877ad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8596800" y="223475"/>
            <a:ext cx="318600" cy="318600"/>
          </a:xfrm>
          <a:prstGeom prst="ellipse">
            <a:avLst/>
          </a:prstGeom>
          <a:noFill/>
          <a:ln>
            <a:noFill/>
          </a:ln>
        </p:spPr>
      </p:sp>
      <p:sp>
        <p:nvSpPr>
          <p:cNvPr id="10" name="Google Shape;10;p2"/>
          <p:cNvSpPr txBox="1">
            <a:spLocks noGrp="1"/>
          </p:cNvSpPr>
          <p:nvPr>
            <p:ph type="title"/>
          </p:nvPr>
        </p:nvSpPr>
        <p:spPr>
          <a:xfrm>
            <a:off x="3780304" y="889050"/>
            <a:ext cx="4446900" cy="1866000"/>
          </a:xfrm>
          <a:prstGeom prst="rect">
            <a:avLst/>
          </a:prstGeom>
        </p:spPr>
        <p:txBody>
          <a:bodyPr spcFirstLastPara="1" wrap="square" lIns="91425" tIns="91425" rIns="91425" bIns="91425" anchor="t" anchorCtr="0">
            <a:noAutofit/>
          </a:bodyPr>
          <a:lstStyle>
            <a:lvl1pPr lvl="0">
              <a:lnSpc>
                <a:spcPct val="86000"/>
              </a:lnSpc>
              <a:spcBef>
                <a:spcPts val="0"/>
              </a:spcBef>
              <a:spcAft>
                <a:spcPts val="0"/>
              </a:spcAft>
              <a:buSzPts val="7200"/>
              <a:buFont typeface="Nanum Myeongjo"/>
              <a:buNone/>
              <a:defRPr sz="7200"/>
            </a:lvl1pPr>
            <a:lvl2pPr lvl="1">
              <a:lnSpc>
                <a:spcPct val="86000"/>
              </a:lnSpc>
              <a:spcBef>
                <a:spcPts val="0"/>
              </a:spcBef>
              <a:spcAft>
                <a:spcPts val="0"/>
              </a:spcAft>
              <a:buSzPts val="1400"/>
              <a:buNone/>
              <a:defRPr/>
            </a:lvl2pPr>
            <a:lvl3pPr lvl="2">
              <a:lnSpc>
                <a:spcPct val="86000"/>
              </a:lnSpc>
              <a:spcBef>
                <a:spcPts val="0"/>
              </a:spcBef>
              <a:spcAft>
                <a:spcPts val="0"/>
              </a:spcAft>
              <a:buSzPts val="1400"/>
              <a:buNone/>
              <a:defRPr/>
            </a:lvl3pPr>
            <a:lvl4pPr lvl="3">
              <a:lnSpc>
                <a:spcPct val="86000"/>
              </a:lnSpc>
              <a:spcBef>
                <a:spcPts val="0"/>
              </a:spcBef>
              <a:spcAft>
                <a:spcPts val="0"/>
              </a:spcAft>
              <a:buSzPts val="1400"/>
              <a:buNone/>
              <a:defRPr/>
            </a:lvl4pPr>
            <a:lvl5pPr lvl="4">
              <a:lnSpc>
                <a:spcPct val="86000"/>
              </a:lnSpc>
              <a:spcBef>
                <a:spcPts val="0"/>
              </a:spcBef>
              <a:spcAft>
                <a:spcPts val="0"/>
              </a:spcAft>
              <a:buSzPts val="1400"/>
              <a:buNone/>
              <a:defRPr/>
            </a:lvl5pPr>
            <a:lvl6pPr lvl="5">
              <a:lnSpc>
                <a:spcPct val="86000"/>
              </a:lnSpc>
              <a:spcBef>
                <a:spcPts val="0"/>
              </a:spcBef>
              <a:spcAft>
                <a:spcPts val="0"/>
              </a:spcAft>
              <a:buSzPts val="1400"/>
              <a:buNone/>
              <a:defRPr/>
            </a:lvl6pPr>
            <a:lvl7pPr lvl="6">
              <a:lnSpc>
                <a:spcPct val="86000"/>
              </a:lnSpc>
              <a:spcBef>
                <a:spcPts val="0"/>
              </a:spcBef>
              <a:spcAft>
                <a:spcPts val="0"/>
              </a:spcAft>
              <a:buSzPts val="1400"/>
              <a:buNone/>
              <a:defRPr/>
            </a:lvl7pPr>
            <a:lvl8pPr lvl="7">
              <a:lnSpc>
                <a:spcPct val="86000"/>
              </a:lnSpc>
              <a:spcBef>
                <a:spcPts val="0"/>
              </a:spcBef>
              <a:spcAft>
                <a:spcPts val="0"/>
              </a:spcAft>
              <a:buSzPts val="1400"/>
              <a:buNone/>
              <a:defRPr/>
            </a:lvl8pPr>
            <a:lvl9pPr lvl="8">
              <a:lnSpc>
                <a:spcPct val="86000"/>
              </a:lnSpc>
              <a:spcBef>
                <a:spcPts val="0"/>
              </a:spcBef>
              <a:spcAft>
                <a:spcPts val="0"/>
              </a:spcAft>
              <a:buSzPts val="1400"/>
              <a:buNone/>
              <a:defRPr/>
            </a:lvl9pPr>
          </a:lstStyle>
          <a:p>
            <a:endParaRPr/>
          </a:p>
        </p:txBody>
      </p:sp>
      <p:sp>
        <p:nvSpPr>
          <p:cNvPr id="11" name="Google Shape;11;p2"/>
          <p:cNvSpPr txBox="1">
            <a:spLocks noGrp="1"/>
          </p:cNvSpPr>
          <p:nvPr>
            <p:ph type="title" idx="3"/>
          </p:nvPr>
        </p:nvSpPr>
        <p:spPr>
          <a:xfrm>
            <a:off x="3821131" y="380700"/>
            <a:ext cx="27432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Font typeface="Albert Sans"/>
              <a:buNone/>
              <a:defRPr sz="1400" b="1">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3829943" y="4016050"/>
            <a:ext cx="1309200" cy="9039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sz="1000" b="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a:endParaRPr/>
          </a:p>
        </p:txBody>
      </p:sp>
      <p:sp>
        <p:nvSpPr>
          <p:cNvPr id="13" name="Google Shape;13;p2"/>
          <p:cNvSpPr txBox="1">
            <a:spLocks noGrp="1"/>
          </p:cNvSpPr>
          <p:nvPr>
            <p:ph type="subTitle" idx="4"/>
          </p:nvPr>
        </p:nvSpPr>
        <p:spPr>
          <a:xfrm>
            <a:off x="5258968" y="4016050"/>
            <a:ext cx="1309200" cy="9039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sz="1000" b="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a:endParaRPr/>
          </a:p>
        </p:txBody>
      </p:sp>
      <p:sp>
        <p:nvSpPr>
          <p:cNvPr id="14" name="Google Shape;14;p2"/>
          <p:cNvSpPr>
            <a:spLocks noGrp="1"/>
          </p:cNvSpPr>
          <p:nvPr>
            <p:ph type="pic" idx="5"/>
          </p:nvPr>
        </p:nvSpPr>
        <p:spPr>
          <a:xfrm>
            <a:off x="228600" y="223475"/>
            <a:ext cx="2857200" cy="2348100"/>
          </a:xfrm>
          <a:prstGeom prst="round2SameRect">
            <a:avLst>
              <a:gd name="adj1" fmla="val 4621"/>
              <a:gd name="adj2" fmla="val 0"/>
            </a:avLst>
          </a:prstGeom>
          <a:noFill/>
          <a:ln>
            <a:noFill/>
          </a:ln>
        </p:spPr>
      </p:sp>
      <p:sp>
        <p:nvSpPr>
          <p:cNvPr id="15" name="Google Shape;15;p2"/>
          <p:cNvSpPr>
            <a:spLocks noGrp="1"/>
          </p:cNvSpPr>
          <p:nvPr>
            <p:ph type="pic" idx="6"/>
          </p:nvPr>
        </p:nvSpPr>
        <p:spPr>
          <a:xfrm rot="10800000">
            <a:off x="228600" y="2564446"/>
            <a:ext cx="2857200" cy="2348100"/>
          </a:xfrm>
          <a:prstGeom prst="round2SameRect">
            <a:avLst>
              <a:gd name="adj1" fmla="val 5506"/>
              <a:gd name="adj2" fmla="val 0"/>
            </a:avLst>
          </a:prstGeom>
          <a:noFill/>
          <a:ln>
            <a:noFill/>
          </a:ln>
        </p:spPr>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Gallery">
  <p:cSld name="CUSTOM_3_1">
    <p:bg>
      <p:bgPr>
        <a:solidFill>
          <a:schemeClr val="lt2"/>
        </a:solidFill>
        <a:effectLst/>
      </p:bgPr>
    </p:bg>
    <p:spTree>
      <p:nvGrpSpPr>
        <p:cNvPr id="1" name="Shape 61"/>
        <p:cNvGrpSpPr/>
        <p:nvPr/>
      </p:nvGrpSpPr>
      <p:grpSpPr>
        <a:xfrm>
          <a:off x="0" y="0"/>
          <a:ext cx="0" cy="0"/>
          <a:chOff x="0" y="0"/>
          <a:chExt cx="0" cy="0"/>
        </a:xfrm>
      </p:grpSpPr>
      <p:sp>
        <p:nvSpPr>
          <p:cNvPr id="62" name="Google Shape;62;p11"/>
          <p:cNvSpPr>
            <a:spLocks noGrp="1"/>
          </p:cNvSpPr>
          <p:nvPr>
            <p:ph type="pic" idx="2"/>
          </p:nvPr>
        </p:nvSpPr>
        <p:spPr>
          <a:xfrm>
            <a:off x="114275" y="114300"/>
            <a:ext cx="2919900" cy="2424300"/>
          </a:xfrm>
          <a:prstGeom prst="roundRect">
            <a:avLst>
              <a:gd name="adj" fmla="val 2134"/>
            </a:avLst>
          </a:prstGeom>
          <a:noFill/>
          <a:ln>
            <a:noFill/>
          </a:ln>
        </p:spPr>
      </p:sp>
      <p:sp>
        <p:nvSpPr>
          <p:cNvPr id="63" name="Google Shape;63;p11"/>
          <p:cNvSpPr>
            <a:spLocks noGrp="1"/>
          </p:cNvSpPr>
          <p:nvPr>
            <p:ph type="pic" idx="3"/>
          </p:nvPr>
        </p:nvSpPr>
        <p:spPr>
          <a:xfrm>
            <a:off x="3117080" y="114300"/>
            <a:ext cx="2919900" cy="2424300"/>
          </a:xfrm>
          <a:prstGeom prst="roundRect">
            <a:avLst>
              <a:gd name="adj" fmla="val 2134"/>
            </a:avLst>
          </a:prstGeom>
          <a:noFill/>
          <a:ln>
            <a:noFill/>
          </a:ln>
        </p:spPr>
      </p:sp>
      <p:sp>
        <p:nvSpPr>
          <p:cNvPr id="64" name="Google Shape;64;p11"/>
          <p:cNvSpPr>
            <a:spLocks noGrp="1"/>
          </p:cNvSpPr>
          <p:nvPr>
            <p:ph type="pic" idx="4"/>
          </p:nvPr>
        </p:nvSpPr>
        <p:spPr>
          <a:xfrm>
            <a:off x="114275" y="2604796"/>
            <a:ext cx="2919900" cy="2424300"/>
          </a:xfrm>
          <a:prstGeom prst="roundRect">
            <a:avLst>
              <a:gd name="adj" fmla="val 2134"/>
            </a:avLst>
          </a:prstGeom>
          <a:noFill/>
          <a:ln>
            <a:noFill/>
          </a:ln>
        </p:spPr>
      </p:sp>
      <p:sp>
        <p:nvSpPr>
          <p:cNvPr id="65" name="Google Shape;65;p11"/>
          <p:cNvSpPr>
            <a:spLocks noGrp="1"/>
          </p:cNvSpPr>
          <p:nvPr>
            <p:ph type="pic" idx="5"/>
          </p:nvPr>
        </p:nvSpPr>
        <p:spPr>
          <a:xfrm>
            <a:off x="3117080" y="2604796"/>
            <a:ext cx="2919900" cy="2424300"/>
          </a:xfrm>
          <a:prstGeom prst="roundRect">
            <a:avLst>
              <a:gd name="adj" fmla="val 2134"/>
            </a:avLst>
          </a:prstGeom>
          <a:noFill/>
          <a:ln>
            <a:noFill/>
          </a:ln>
        </p:spPr>
      </p:sp>
      <p:sp>
        <p:nvSpPr>
          <p:cNvPr id="66" name="Google Shape;66;p11"/>
          <p:cNvSpPr>
            <a:spLocks noGrp="1"/>
          </p:cNvSpPr>
          <p:nvPr>
            <p:ph type="pic" idx="6"/>
          </p:nvPr>
        </p:nvSpPr>
        <p:spPr>
          <a:xfrm>
            <a:off x="6109898" y="114300"/>
            <a:ext cx="2919900" cy="2424300"/>
          </a:xfrm>
          <a:prstGeom prst="roundRect">
            <a:avLst>
              <a:gd name="adj" fmla="val 2134"/>
            </a:avLst>
          </a:prstGeom>
          <a:noFill/>
          <a:ln>
            <a:noFill/>
          </a:ln>
        </p:spPr>
      </p:sp>
      <p:sp>
        <p:nvSpPr>
          <p:cNvPr id="67" name="Google Shape;67;p11"/>
          <p:cNvSpPr>
            <a:spLocks noGrp="1"/>
          </p:cNvSpPr>
          <p:nvPr>
            <p:ph type="pic" idx="7"/>
          </p:nvPr>
        </p:nvSpPr>
        <p:spPr>
          <a:xfrm>
            <a:off x="6109898" y="2604796"/>
            <a:ext cx="2919900" cy="2424300"/>
          </a:xfrm>
          <a:prstGeom prst="roundRect">
            <a:avLst>
              <a:gd name="adj" fmla="val 2134"/>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Text">
  <p:cSld name="CUSTOM_4">
    <p:bg>
      <p:bgPr>
        <a:solidFill>
          <a:schemeClr val="lt1"/>
        </a:solid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970234" y="770775"/>
            <a:ext cx="3729900" cy="1613700"/>
          </a:xfrm>
          <a:prstGeom prst="rect">
            <a:avLst/>
          </a:prstGeom>
          <a:noFill/>
        </p:spPr>
        <p:txBody>
          <a:bodyPr spcFirstLastPara="1" wrap="square" lIns="91425" tIns="91425" rIns="91425" bIns="91425" anchor="t" anchorCtr="0">
            <a:noAutofit/>
          </a:bodyPr>
          <a:lstStyle>
            <a:lvl1pPr marL="457200" lvl="0"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marL="914400" lvl="1"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marL="1371600" lvl="2"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marL="1828800" lvl="3"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marL="2286000" lvl="4"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marL="2743200" lvl="5"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marL="3200400" lvl="6"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marL="3657600" lvl="7"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marL="4114800" lvl="8"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a:endParaRPr/>
          </a:p>
        </p:txBody>
      </p:sp>
      <p:sp>
        <p:nvSpPr>
          <p:cNvPr id="70" name="Google Shape;70;p12"/>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Font typeface="Albert Sans"/>
              <a:buNone/>
              <a:defRPr sz="1400" b="1">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2"/>
          <p:cNvSpPr txBox="1">
            <a:spLocks noGrp="1"/>
          </p:cNvSpPr>
          <p:nvPr>
            <p:ph type="body" idx="2"/>
          </p:nvPr>
        </p:nvSpPr>
        <p:spPr>
          <a:xfrm>
            <a:off x="5235225" y="824225"/>
            <a:ext cx="3321600" cy="3470400"/>
          </a:xfrm>
          <a:prstGeom prst="rect">
            <a:avLst/>
          </a:prstGeom>
          <a:noFill/>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bert Sans"/>
              <a:buChar char="●"/>
              <a:defRPr u="none">
                <a:solidFill>
                  <a:schemeClr val="dk2"/>
                </a:solidFill>
              </a:defRPr>
            </a:lvl1pPr>
            <a:lvl2pPr marL="914400" lvl="1" indent="-317500">
              <a:lnSpc>
                <a:spcPct val="115000"/>
              </a:lnSpc>
              <a:spcBef>
                <a:spcPts val="1000"/>
              </a:spcBef>
              <a:spcAft>
                <a:spcPts val="0"/>
              </a:spcAft>
              <a:buClr>
                <a:schemeClr val="dk2"/>
              </a:buClr>
              <a:buSzPts val="1400"/>
              <a:buChar char="○"/>
              <a:defRPr u="none">
                <a:solidFill>
                  <a:schemeClr val="dk2"/>
                </a:solidFill>
              </a:defRPr>
            </a:lvl2pPr>
            <a:lvl3pPr marL="1371600" lvl="2" indent="-317500">
              <a:lnSpc>
                <a:spcPct val="115000"/>
              </a:lnSpc>
              <a:spcBef>
                <a:spcPts val="1000"/>
              </a:spcBef>
              <a:spcAft>
                <a:spcPts val="0"/>
              </a:spcAft>
              <a:buClr>
                <a:schemeClr val="dk2"/>
              </a:buClr>
              <a:buSzPts val="1400"/>
              <a:buChar char="■"/>
              <a:defRPr u="none">
                <a:solidFill>
                  <a:schemeClr val="dk2"/>
                </a:solidFill>
              </a:defRPr>
            </a:lvl3pPr>
            <a:lvl4pPr marL="1828800" lvl="3" indent="-317500">
              <a:lnSpc>
                <a:spcPct val="115000"/>
              </a:lnSpc>
              <a:spcBef>
                <a:spcPts val="1000"/>
              </a:spcBef>
              <a:spcAft>
                <a:spcPts val="0"/>
              </a:spcAft>
              <a:buClr>
                <a:schemeClr val="dk2"/>
              </a:buClr>
              <a:buSzPts val="1400"/>
              <a:buChar char="●"/>
              <a:defRPr u="none">
                <a:solidFill>
                  <a:schemeClr val="dk2"/>
                </a:solidFill>
              </a:defRPr>
            </a:lvl4pPr>
            <a:lvl5pPr marL="2286000" lvl="4" indent="-317500">
              <a:lnSpc>
                <a:spcPct val="115000"/>
              </a:lnSpc>
              <a:spcBef>
                <a:spcPts val="1000"/>
              </a:spcBef>
              <a:spcAft>
                <a:spcPts val="0"/>
              </a:spcAft>
              <a:buClr>
                <a:schemeClr val="dk2"/>
              </a:buClr>
              <a:buSzPts val="1400"/>
              <a:buChar char="○"/>
              <a:defRPr u="none">
                <a:solidFill>
                  <a:schemeClr val="dk2"/>
                </a:solidFill>
              </a:defRPr>
            </a:lvl5pPr>
            <a:lvl6pPr marL="2743200" lvl="5" indent="-317500">
              <a:lnSpc>
                <a:spcPct val="115000"/>
              </a:lnSpc>
              <a:spcBef>
                <a:spcPts val="1000"/>
              </a:spcBef>
              <a:spcAft>
                <a:spcPts val="0"/>
              </a:spcAft>
              <a:buClr>
                <a:schemeClr val="dk2"/>
              </a:buClr>
              <a:buSzPts val="1400"/>
              <a:buChar char="■"/>
              <a:defRPr u="none">
                <a:solidFill>
                  <a:schemeClr val="dk2"/>
                </a:solidFill>
              </a:defRPr>
            </a:lvl6pPr>
            <a:lvl7pPr marL="3200400" lvl="6" indent="-317500">
              <a:lnSpc>
                <a:spcPct val="115000"/>
              </a:lnSpc>
              <a:spcBef>
                <a:spcPts val="1000"/>
              </a:spcBef>
              <a:spcAft>
                <a:spcPts val="0"/>
              </a:spcAft>
              <a:buClr>
                <a:schemeClr val="dk2"/>
              </a:buClr>
              <a:buSzPts val="1400"/>
              <a:buChar char="●"/>
              <a:defRPr u="none">
                <a:solidFill>
                  <a:schemeClr val="dk2"/>
                </a:solidFill>
              </a:defRPr>
            </a:lvl7pPr>
            <a:lvl8pPr marL="3657600" lvl="7" indent="-317500">
              <a:lnSpc>
                <a:spcPct val="115000"/>
              </a:lnSpc>
              <a:spcBef>
                <a:spcPts val="1000"/>
              </a:spcBef>
              <a:spcAft>
                <a:spcPts val="0"/>
              </a:spcAft>
              <a:buClr>
                <a:schemeClr val="dk2"/>
              </a:buClr>
              <a:buSzPts val="1400"/>
              <a:buChar char="○"/>
              <a:defRPr u="none">
                <a:solidFill>
                  <a:schemeClr val="dk2"/>
                </a:solidFill>
              </a:defRPr>
            </a:lvl8pPr>
            <a:lvl9pPr marL="4114800" lvl="8" indent="-317500">
              <a:lnSpc>
                <a:spcPct val="115000"/>
              </a:lnSpc>
              <a:spcBef>
                <a:spcPts val="1000"/>
              </a:spcBef>
              <a:spcAft>
                <a:spcPts val="1000"/>
              </a:spcAft>
              <a:buClr>
                <a:schemeClr val="dk2"/>
              </a:buClr>
              <a:buSzPts val="1400"/>
              <a:buChar char="■"/>
              <a:defRPr u="none">
                <a:solidFill>
                  <a:schemeClr val="dk2"/>
                </a:solidFill>
              </a:defRPr>
            </a:lvl9pPr>
          </a:lstStyle>
          <a:p>
            <a:endParaRPr/>
          </a:p>
        </p:txBody>
      </p:sp>
      <p:sp>
        <p:nvSpPr>
          <p:cNvPr id="72" name="Google Shape;72;p12"/>
          <p:cNvSpPr>
            <a:spLocks noGrp="1"/>
          </p:cNvSpPr>
          <p:nvPr>
            <p:ph type="pic" idx="3"/>
          </p:nvPr>
        </p:nvSpPr>
        <p:spPr>
          <a:xfrm>
            <a:off x="8596800" y="223475"/>
            <a:ext cx="318600" cy="318600"/>
          </a:xfrm>
          <a:prstGeom prst="ellipse">
            <a:avLst/>
          </a:prstGeom>
          <a:noFill/>
          <a:ln>
            <a:noFill/>
          </a:ln>
        </p:spPr>
      </p:sp>
      <p:sp>
        <p:nvSpPr>
          <p:cNvPr id="73" name="Google Shape;73;p12"/>
          <p:cNvSpPr txBox="1">
            <a:spLocks noGrp="1"/>
          </p:cNvSpPr>
          <p:nvPr>
            <p:ph type="title" idx="4"/>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cept">
  <p:cSld name="CUSTOM_4_1">
    <p:bg>
      <p:bgPr>
        <a:solidFill>
          <a:schemeClr val="lt1"/>
        </a:solidFill>
        <a:effectLst/>
      </p:bgPr>
    </p:bg>
    <p:spTree>
      <p:nvGrpSpPr>
        <p:cNvPr id="1" name="Shape 74"/>
        <p:cNvGrpSpPr/>
        <p:nvPr/>
      </p:nvGrpSpPr>
      <p:grpSpPr>
        <a:xfrm>
          <a:off x="0" y="0"/>
          <a:ext cx="0" cy="0"/>
          <a:chOff x="0" y="0"/>
          <a:chExt cx="0" cy="0"/>
        </a:xfrm>
      </p:grpSpPr>
      <p:sp>
        <p:nvSpPr>
          <p:cNvPr id="75" name="Google Shape;75;p13"/>
          <p:cNvSpPr txBox="1">
            <a:spLocks noGrp="1"/>
          </p:cNvSpPr>
          <p:nvPr>
            <p:ph type="body" idx="1"/>
          </p:nvPr>
        </p:nvSpPr>
        <p:spPr>
          <a:xfrm>
            <a:off x="949503" y="770775"/>
            <a:ext cx="7171500" cy="1613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marL="914400" lvl="1"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marL="1371600" lvl="2"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marL="1828800" lvl="3"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marL="2286000" lvl="4"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marL="2743200" lvl="5"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marL="3200400" lvl="6"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marL="3657600" lvl="7"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marL="4114800" lvl="8"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a:endParaRPr/>
          </a:p>
        </p:txBody>
      </p:sp>
      <p:sp>
        <p:nvSpPr>
          <p:cNvPr id="76" name="Google Shape;76;p13"/>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Font typeface="Albert Sans"/>
              <a:buNone/>
              <a:defRPr sz="1400" b="1">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3"/>
          <p:cNvSpPr txBox="1">
            <a:spLocks noGrp="1"/>
          </p:cNvSpPr>
          <p:nvPr>
            <p:ph type="body" idx="2"/>
          </p:nvPr>
        </p:nvSpPr>
        <p:spPr>
          <a:xfrm>
            <a:off x="961716" y="2599900"/>
            <a:ext cx="7145100" cy="18021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bert Sans"/>
              <a:buChar char="●"/>
              <a:defRPr u="none">
                <a:solidFill>
                  <a:schemeClr val="dk2"/>
                </a:solidFill>
              </a:defRPr>
            </a:lvl1pPr>
            <a:lvl2pPr marL="914400" lvl="1" indent="-317500">
              <a:lnSpc>
                <a:spcPct val="115000"/>
              </a:lnSpc>
              <a:spcBef>
                <a:spcPts val="1000"/>
              </a:spcBef>
              <a:spcAft>
                <a:spcPts val="0"/>
              </a:spcAft>
              <a:buClr>
                <a:schemeClr val="dk2"/>
              </a:buClr>
              <a:buSzPts val="1400"/>
              <a:buChar char="○"/>
              <a:defRPr u="none">
                <a:solidFill>
                  <a:schemeClr val="dk2"/>
                </a:solidFill>
              </a:defRPr>
            </a:lvl2pPr>
            <a:lvl3pPr marL="1371600" lvl="2" indent="-317500">
              <a:lnSpc>
                <a:spcPct val="115000"/>
              </a:lnSpc>
              <a:spcBef>
                <a:spcPts val="1000"/>
              </a:spcBef>
              <a:spcAft>
                <a:spcPts val="0"/>
              </a:spcAft>
              <a:buClr>
                <a:schemeClr val="dk2"/>
              </a:buClr>
              <a:buSzPts val="1400"/>
              <a:buChar char="■"/>
              <a:defRPr u="none">
                <a:solidFill>
                  <a:schemeClr val="dk2"/>
                </a:solidFill>
              </a:defRPr>
            </a:lvl3pPr>
            <a:lvl4pPr marL="1828800" lvl="3" indent="-317500">
              <a:lnSpc>
                <a:spcPct val="115000"/>
              </a:lnSpc>
              <a:spcBef>
                <a:spcPts val="1000"/>
              </a:spcBef>
              <a:spcAft>
                <a:spcPts val="0"/>
              </a:spcAft>
              <a:buClr>
                <a:schemeClr val="dk2"/>
              </a:buClr>
              <a:buSzPts val="1400"/>
              <a:buChar char="●"/>
              <a:defRPr u="none">
                <a:solidFill>
                  <a:schemeClr val="dk2"/>
                </a:solidFill>
              </a:defRPr>
            </a:lvl4pPr>
            <a:lvl5pPr marL="2286000" lvl="4" indent="-317500">
              <a:lnSpc>
                <a:spcPct val="115000"/>
              </a:lnSpc>
              <a:spcBef>
                <a:spcPts val="1000"/>
              </a:spcBef>
              <a:spcAft>
                <a:spcPts val="0"/>
              </a:spcAft>
              <a:buClr>
                <a:schemeClr val="dk2"/>
              </a:buClr>
              <a:buSzPts val="1400"/>
              <a:buChar char="○"/>
              <a:defRPr u="none">
                <a:solidFill>
                  <a:schemeClr val="dk2"/>
                </a:solidFill>
              </a:defRPr>
            </a:lvl5pPr>
            <a:lvl6pPr marL="2743200" lvl="5" indent="-317500">
              <a:lnSpc>
                <a:spcPct val="115000"/>
              </a:lnSpc>
              <a:spcBef>
                <a:spcPts val="1000"/>
              </a:spcBef>
              <a:spcAft>
                <a:spcPts val="0"/>
              </a:spcAft>
              <a:buClr>
                <a:schemeClr val="dk2"/>
              </a:buClr>
              <a:buSzPts val="1400"/>
              <a:buChar char="■"/>
              <a:defRPr u="none">
                <a:solidFill>
                  <a:schemeClr val="dk2"/>
                </a:solidFill>
              </a:defRPr>
            </a:lvl6pPr>
            <a:lvl7pPr marL="3200400" lvl="6" indent="-317500">
              <a:lnSpc>
                <a:spcPct val="115000"/>
              </a:lnSpc>
              <a:spcBef>
                <a:spcPts val="1000"/>
              </a:spcBef>
              <a:spcAft>
                <a:spcPts val="0"/>
              </a:spcAft>
              <a:buClr>
                <a:schemeClr val="dk2"/>
              </a:buClr>
              <a:buSzPts val="1400"/>
              <a:buChar char="●"/>
              <a:defRPr u="none">
                <a:solidFill>
                  <a:schemeClr val="dk2"/>
                </a:solidFill>
              </a:defRPr>
            </a:lvl7pPr>
            <a:lvl8pPr marL="3657600" lvl="7" indent="-317500">
              <a:lnSpc>
                <a:spcPct val="115000"/>
              </a:lnSpc>
              <a:spcBef>
                <a:spcPts val="1000"/>
              </a:spcBef>
              <a:spcAft>
                <a:spcPts val="0"/>
              </a:spcAft>
              <a:buClr>
                <a:schemeClr val="dk2"/>
              </a:buClr>
              <a:buSzPts val="1400"/>
              <a:buChar char="○"/>
              <a:defRPr u="none">
                <a:solidFill>
                  <a:schemeClr val="dk2"/>
                </a:solidFill>
              </a:defRPr>
            </a:lvl8pPr>
            <a:lvl9pPr marL="4114800" lvl="8" indent="-317500">
              <a:lnSpc>
                <a:spcPct val="115000"/>
              </a:lnSpc>
              <a:spcBef>
                <a:spcPts val="1000"/>
              </a:spcBef>
              <a:spcAft>
                <a:spcPts val="1000"/>
              </a:spcAft>
              <a:buClr>
                <a:schemeClr val="dk2"/>
              </a:buClr>
              <a:buSzPts val="1400"/>
              <a:buChar char="■"/>
              <a:defRPr u="none">
                <a:solidFill>
                  <a:schemeClr val="dk2"/>
                </a:solidFill>
              </a:defRPr>
            </a:lvl9pPr>
          </a:lstStyle>
          <a:p>
            <a:endParaRPr/>
          </a:p>
        </p:txBody>
      </p:sp>
      <p:sp>
        <p:nvSpPr>
          <p:cNvPr id="78" name="Google Shape;78;p13"/>
          <p:cNvSpPr>
            <a:spLocks noGrp="1"/>
          </p:cNvSpPr>
          <p:nvPr>
            <p:ph type="pic" idx="3"/>
          </p:nvPr>
        </p:nvSpPr>
        <p:spPr>
          <a:xfrm>
            <a:off x="8596800" y="223475"/>
            <a:ext cx="318600" cy="318600"/>
          </a:xfrm>
          <a:prstGeom prst="ellipse">
            <a:avLst/>
          </a:prstGeom>
          <a:noFill/>
          <a:ln>
            <a:noFill/>
          </a:ln>
        </p:spPr>
      </p:sp>
      <p:sp>
        <p:nvSpPr>
          <p:cNvPr id="79" name="Google Shape;79;p13"/>
          <p:cNvSpPr txBox="1">
            <a:spLocks noGrp="1"/>
          </p:cNvSpPr>
          <p:nvPr>
            <p:ph type="title" idx="4"/>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e Problem">
  <p:cSld name="CUSTOM_6">
    <p:spTree>
      <p:nvGrpSpPr>
        <p:cNvPr id="1" name="Shape 80"/>
        <p:cNvGrpSpPr/>
        <p:nvPr/>
      </p:nvGrpSpPr>
      <p:grpSpPr>
        <a:xfrm>
          <a:off x="0" y="0"/>
          <a:ext cx="0" cy="0"/>
          <a:chOff x="0" y="0"/>
          <a:chExt cx="0" cy="0"/>
        </a:xfrm>
      </p:grpSpPr>
      <p:sp>
        <p:nvSpPr>
          <p:cNvPr id="81" name="Google Shape;81;p14"/>
          <p:cNvSpPr>
            <a:spLocks noGrp="1"/>
          </p:cNvSpPr>
          <p:nvPr>
            <p:ph type="pic" idx="2"/>
          </p:nvPr>
        </p:nvSpPr>
        <p:spPr>
          <a:xfrm>
            <a:off x="8596800" y="223475"/>
            <a:ext cx="318600" cy="318600"/>
          </a:xfrm>
          <a:prstGeom prst="ellipse">
            <a:avLst/>
          </a:prstGeom>
          <a:noFill/>
          <a:ln>
            <a:noFill/>
          </a:ln>
        </p:spPr>
      </p:sp>
      <p:sp>
        <p:nvSpPr>
          <p:cNvPr id="82" name="Google Shape;82;p14"/>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83" name="Google Shape;83;p14"/>
          <p:cNvSpPr txBox="1">
            <a:spLocks noGrp="1"/>
          </p:cNvSpPr>
          <p:nvPr>
            <p:ph type="subTitle" idx="1"/>
          </p:nvPr>
        </p:nvSpPr>
        <p:spPr>
          <a:xfrm>
            <a:off x="958450" y="2692875"/>
            <a:ext cx="7137900" cy="2013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Nanum Myeongjo"/>
              <a:buNone/>
              <a:defRPr sz="2400" b="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84" name="Google Shape;84;p14"/>
          <p:cNvSpPr txBox="1">
            <a:spLocks noGrp="1"/>
          </p:cNvSpPr>
          <p:nvPr>
            <p:ph type="title" idx="3"/>
          </p:nvPr>
        </p:nvSpPr>
        <p:spPr>
          <a:xfrm>
            <a:off x="956150" y="555750"/>
            <a:ext cx="35586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1400"/>
              <a:buFont typeface="Albert Sans"/>
              <a:buNone/>
              <a:defRPr sz="1400" b="1">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a:endParaRPr/>
          </a:p>
        </p:txBody>
      </p:sp>
      <p:sp>
        <p:nvSpPr>
          <p:cNvPr id="85" name="Google Shape;85;p14"/>
          <p:cNvSpPr txBox="1">
            <a:spLocks noGrp="1"/>
          </p:cNvSpPr>
          <p:nvPr>
            <p:ph type="title" idx="4"/>
          </p:nvPr>
        </p:nvSpPr>
        <p:spPr>
          <a:xfrm>
            <a:off x="941263" y="866159"/>
            <a:ext cx="7137900" cy="2013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eatures &amp; Benefits">
  <p:cSld name="CUSTOM_7">
    <p:spTree>
      <p:nvGrpSpPr>
        <p:cNvPr id="1" name="Shape 86"/>
        <p:cNvGrpSpPr/>
        <p:nvPr/>
      </p:nvGrpSpPr>
      <p:grpSpPr>
        <a:xfrm>
          <a:off x="0" y="0"/>
          <a:ext cx="0" cy="0"/>
          <a:chOff x="0" y="0"/>
          <a:chExt cx="0" cy="0"/>
        </a:xfrm>
      </p:grpSpPr>
      <p:sp>
        <p:nvSpPr>
          <p:cNvPr id="87" name="Google Shape;87;p15"/>
          <p:cNvSpPr txBox="1">
            <a:spLocks noGrp="1"/>
          </p:cNvSpPr>
          <p:nvPr>
            <p:ph type="subTitle" idx="1"/>
          </p:nvPr>
        </p:nvSpPr>
        <p:spPr>
          <a:xfrm>
            <a:off x="-394525" y="762900"/>
            <a:ext cx="29583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88" name="Google Shape;88;p15"/>
          <p:cNvSpPr txBox="1">
            <a:spLocks noGrp="1"/>
          </p:cNvSpPr>
          <p:nvPr>
            <p:ph type="subTitle" idx="2"/>
          </p:nvPr>
        </p:nvSpPr>
        <p:spPr>
          <a:xfrm>
            <a:off x="7780000" y="762900"/>
            <a:ext cx="19617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a:endParaRPr/>
          </a:p>
        </p:txBody>
      </p:sp>
      <p:sp>
        <p:nvSpPr>
          <p:cNvPr id="89" name="Google Shape;89;p15"/>
          <p:cNvSpPr txBox="1">
            <a:spLocks noGrp="1"/>
          </p:cNvSpPr>
          <p:nvPr>
            <p:ph type="subTitle" idx="3"/>
          </p:nvPr>
        </p:nvSpPr>
        <p:spPr>
          <a:xfrm>
            <a:off x="-867225" y="1991550"/>
            <a:ext cx="20115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a:endParaRPr/>
          </a:p>
        </p:txBody>
      </p:sp>
      <p:sp>
        <p:nvSpPr>
          <p:cNvPr id="90" name="Google Shape;90;p15"/>
          <p:cNvSpPr txBox="1">
            <a:spLocks noGrp="1"/>
          </p:cNvSpPr>
          <p:nvPr>
            <p:ph type="subTitle" idx="4"/>
          </p:nvPr>
        </p:nvSpPr>
        <p:spPr>
          <a:xfrm>
            <a:off x="1384800" y="1991550"/>
            <a:ext cx="19617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91" name="Google Shape;91;p15"/>
          <p:cNvSpPr txBox="1">
            <a:spLocks noGrp="1"/>
          </p:cNvSpPr>
          <p:nvPr>
            <p:ph type="subTitle" idx="5"/>
          </p:nvPr>
        </p:nvSpPr>
        <p:spPr>
          <a:xfrm>
            <a:off x="3556975" y="1991550"/>
            <a:ext cx="44034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b="0"/>
            </a:lvl1pPr>
            <a:lvl2pPr lvl="1">
              <a:spcBef>
                <a:spcPts val="0"/>
              </a:spcBef>
              <a:spcAft>
                <a:spcPts val="0"/>
              </a:spcAft>
              <a:buClr>
                <a:schemeClr val="lt1"/>
              </a:buClr>
              <a:buSzPts val="6000"/>
              <a:buFont typeface="Albert Sans"/>
              <a:buNone/>
              <a:defRPr sz="6000"/>
            </a:lvl2pPr>
            <a:lvl3pPr lvl="2">
              <a:spcBef>
                <a:spcPts val="0"/>
              </a:spcBef>
              <a:spcAft>
                <a:spcPts val="0"/>
              </a:spcAft>
              <a:buClr>
                <a:schemeClr val="lt1"/>
              </a:buClr>
              <a:buSzPts val="6000"/>
              <a:buFont typeface="Albert Sans"/>
              <a:buNone/>
              <a:defRPr sz="6000"/>
            </a:lvl3pPr>
            <a:lvl4pPr lvl="3">
              <a:spcBef>
                <a:spcPts val="0"/>
              </a:spcBef>
              <a:spcAft>
                <a:spcPts val="0"/>
              </a:spcAft>
              <a:buClr>
                <a:schemeClr val="lt1"/>
              </a:buClr>
              <a:buSzPts val="6000"/>
              <a:buFont typeface="Albert Sans"/>
              <a:buNone/>
              <a:defRPr sz="6000"/>
            </a:lvl4pPr>
            <a:lvl5pPr lvl="4">
              <a:spcBef>
                <a:spcPts val="0"/>
              </a:spcBef>
              <a:spcAft>
                <a:spcPts val="0"/>
              </a:spcAft>
              <a:buClr>
                <a:schemeClr val="lt1"/>
              </a:buClr>
              <a:buSzPts val="6000"/>
              <a:buFont typeface="Albert Sans"/>
              <a:buNone/>
              <a:defRPr sz="6000"/>
            </a:lvl5pPr>
            <a:lvl6pPr lvl="5">
              <a:spcBef>
                <a:spcPts val="0"/>
              </a:spcBef>
              <a:spcAft>
                <a:spcPts val="0"/>
              </a:spcAft>
              <a:buClr>
                <a:schemeClr val="lt1"/>
              </a:buClr>
              <a:buSzPts val="6000"/>
              <a:buFont typeface="Albert Sans"/>
              <a:buNone/>
              <a:defRPr sz="6000"/>
            </a:lvl6pPr>
            <a:lvl7pPr lvl="6">
              <a:spcBef>
                <a:spcPts val="0"/>
              </a:spcBef>
              <a:spcAft>
                <a:spcPts val="0"/>
              </a:spcAft>
              <a:buClr>
                <a:schemeClr val="lt1"/>
              </a:buClr>
              <a:buSzPts val="6000"/>
              <a:buFont typeface="Albert Sans"/>
              <a:buNone/>
              <a:defRPr sz="6000"/>
            </a:lvl7pPr>
            <a:lvl8pPr lvl="7">
              <a:spcBef>
                <a:spcPts val="0"/>
              </a:spcBef>
              <a:spcAft>
                <a:spcPts val="0"/>
              </a:spcAft>
              <a:buClr>
                <a:schemeClr val="lt1"/>
              </a:buClr>
              <a:buSzPts val="6000"/>
              <a:buFont typeface="Albert Sans"/>
              <a:buNone/>
              <a:defRPr sz="6000"/>
            </a:lvl8pPr>
            <a:lvl9pPr lvl="8">
              <a:spcBef>
                <a:spcPts val="0"/>
              </a:spcBef>
              <a:spcAft>
                <a:spcPts val="0"/>
              </a:spcAft>
              <a:buClr>
                <a:schemeClr val="lt1"/>
              </a:buClr>
              <a:buSzPts val="6000"/>
              <a:buFont typeface="Albert Sans"/>
              <a:buNone/>
              <a:defRPr sz="6000"/>
            </a:lvl9pPr>
          </a:lstStyle>
          <a:p>
            <a:endParaRPr/>
          </a:p>
        </p:txBody>
      </p:sp>
      <p:sp>
        <p:nvSpPr>
          <p:cNvPr id="92" name="Google Shape;92;p15"/>
          <p:cNvSpPr txBox="1">
            <a:spLocks noGrp="1"/>
          </p:cNvSpPr>
          <p:nvPr>
            <p:ph type="subTitle" idx="6"/>
          </p:nvPr>
        </p:nvSpPr>
        <p:spPr>
          <a:xfrm>
            <a:off x="8207225" y="1991550"/>
            <a:ext cx="22164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93" name="Google Shape;93;p15"/>
          <p:cNvSpPr txBox="1">
            <a:spLocks noGrp="1"/>
          </p:cNvSpPr>
          <p:nvPr>
            <p:ph type="subTitle" idx="7"/>
          </p:nvPr>
        </p:nvSpPr>
        <p:spPr>
          <a:xfrm>
            <a:off x="307950" y="3220200"/>
            <a:ext cx="38076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94" name="Google Shape;94;p15"/>
          <p:cNvSpPr txBox="1">
            <a:spLocks noGrp="1"/>
          </p:cNvSpPr>
          <p:nvPr>
            <p:ph type="subTitle" idx="8"/>
          </p:nvPr>
        </p:nvSpPr>
        <p:spPr>
          <a:xfrm>
            <a:off x="4367925" y="3220200"/>
            <a:ext cx="21210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a:endParaRPr/>
          </a:p>
        </p:txBody>
      </p:sp>
      <p:sp>
        <p:nvSpPr>
          <p:cNvPr id="95" name="Google Shape;95;p15"/>
          <p:cNvSpPr txBox="1">
            <a:spLocks noGrp="1"/>
          </p:cNvSpPr>
          <p:nvPr>
            <p:ph type="subTitle" idx="9"/>
          </p:nvPr>
        </p:nvSpPr>
        <p:spPr>
          <a:xfrm>
            <a:off x="6718750" y="3220200"/>
            <a:ext cx="23832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96" name="Google Shape;96;p15"/>
          <p:cNvSpPr txBox="1">
            <a:spLocks noGrp="1"/>
          </p:cNvSpPr>
          <p:nvPr>
            <p:ph type="subTitle" idx="13"/>
          </p:nvPr>
        </p:nvSpPr>
        <p:spPr>
          <a:xfrm>
            <a:off x="2793625" y="762900"/>
            <a:ext cx="21435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a:endParaRPr/>
          </a:p>
        </p:txBody>
      </p:sp>
      <p:sp>
        <p:nvSpPr>
          <p:cNvPr id="97" name="Google Shape;97;p15"/>
          <p:cNvSpPr txBox="1">
            <a:spLocks noGrp="1"/>
          </p:cNvSpPr>
          <p:nvPr>
            <p:ph type="subTitle" idx="14"/>
          </p:nvPr>
        </p:nvSpPr>
        <p:spPr>
          <a:xfrm>
            <a:off x="5151963" y="762900"/>
            <a:ext cx="2413200" cy="1160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a:endParaRPr/>
          </a:p>
        </p:txBody>
      </p:sp>
      <p:sp>
        <p:nvSpPr>
          <p:cNvPr id="98" name="Google Shape;98;p15"/>
          <p:cNvSpPr>
            <a:spLocks noGrp="1"/>
          </p:cNvSpPr>
          <p:nvPr>
            <p:ph type="pic" idx="15"/>
          </p:nvPr>
        </p:nvSpPr>
        <p:spPr>
          <a:xfrm>
            <a:off x="8596800" y="223475"/>
            <a:ext cx="318600" cy="318600"/>
          </a:xfrm>
          <a:prstGeom prst="ellipse">
            <a:avLst/>
          </a:prstGeom>
          <a:noFill/>
          <a:ln>
            <a:noFill/>
          </a:ln>
        </p:spPr>
      </p:sp>
      <p:sp>
        <p:nvSpPr>
          <p:cNvPr id="99" name="Google Shape;99;p15"/>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ine Graph">
  <p:cSld name="CUSTOM_8">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956150" y="327150"/>
            <a:ext cx="35586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1400"/>
              <a:buFont typeface="Albert Sans"/>
              <a:buNone/>
              <a:defRPr sz="1400" b="1">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a:endParaRPr/>
          </a:p>
        </p:txBody>
      </p:sp>
      <p:sp>
        <p:nvSpPr>
          <p:cNvPr id="102" name="Google Shape;102;p16"/>
          <p:cNvSpPr>
            <a:spLocks noGrp="1"/>
          </p:cNvSpPr>
          <p:nvPr>
            <p:ph type="pic" idx="2"/>
          </p:nvPr>
        </p:nvSpPr>
        <p:spPr>
          <a:xfrm>
            <a:off x="8596800" y="223475"/>
            <a:ext cx="318600" cy="318600"/>
          </a:xfrm>
          <a:prstGeom prst="ellipse">
            <a:avLst/>
          </a:prstGeom>
          <a:noFill/>
          <a:ln>
            <a:noFill/>
          </a:ln>
        </p:spPr>
      </p:sp>
      <p:sp>
        <p:nvSpPr>
          <p:cNvPr id="103" name="Google Shape;103;p16"/>
          <p:cNvSpPr txBox="1">
            <a:spLocks noGrp="1"/>
          </p:cNvSpPr>
          <p:nvPr>
            <p:ph type="subTitle" idx="1"/>
          </p:nvPr>
        </p:nvSpPr>
        <p:spPr>
          <a:xfrm>
            <a:off x="3831000" y="327150"/>
            <a:ext cx="4500300" cy="120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e Graph">
  <p:cSld name="CUSTOM_8_1">
    <p:spTree>
      <p:nvGrpSpPr>
        <p:cNvPr id="1" name="Shape 105"/>
        <p:cNvGrpSpPr/>
        <p:nvPr/>
      </p:nvGrpSpPr>
      <p:grpSpPr>
        <a:xfrm>
          <a:off x="0" y="0"/>
          <a:ext cx="0" cy="0"/>
          <a:chOff x="0" y="0"/>
          <a:chExt cx="0" cy="0"/>
        </a:xfrm>
      </p:grpSpPr>
      <p:sp>
        <p:nvSpPr>
          <p:cNvPr id="106" name="Google Shape;106;p17"/>
          <p:cNvSpPr txBox="1">
            <a:spLocks noGrp="1"/>
          </p:cNvSpPr>
          <p:nvPr>
            <p:ph type="subTitle" idx="1"/>
          </p:nvPr>
        </p:nvSpPr>
        <p:spPr>
          <a:xfrm>
            <a:off x="955475" y="1615450"/>
            <a:ext cx="3291600" cy="2850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7"/>
          <p:cNvSpPr txBox="1">
            <a:spLocks noGrp="1"/>
          </p:cNvSpPr>
          <p:nvPr>
            <p:ph type="title"/>
          </p:nvPr>
        </p:nvSpPr>
        <p:spPr>
          <a:xfrm>
            <a:off x="956150" y="327150"/>
            <a:ext cx="35586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lbert Sans"/>
              <a:buNone/>
              <a:defRPr sz="1400" b="1">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a:endParaRPr/>
          </a:p>
        </p:txBody>
      </p:sp>
      <p:sp>
        <p:nvSpPr>
          <p:cNvPr id="108" name="Google Shape;108;p17"/>
          <p:cNvSpPr>
            <a:spLocks noGrp="1"/>
          </p:cNvSpPr>
          <p:nvPr>
            <p:ph type="pic" idx="2"/>
          </p:nvPr>
        </p:nvSpPr>
        <p:spPr>
          <a:xfrm>
            <a:off x="8596800" y="223475"/>
            <a:ext cx="318600" cy="318600"/>
          </a:xfrm>
          <a:prstGeom prst="ellipse">
            <a:avLst/>
          </a:prstGeom>
          <a:noFill/>
          <a:ln>
            <a:noFill/>
          </a:ln>
        </p:spPr>
      </p:sp>
      <p:sp>
        <p:nvSpPr>
          <p:cNvPr id="109" name="Google Shape;109;p17"/>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e Solution">
  <p:cSld name="CUSTOM_9">
    <p:bg>
      <p:bgPr>
        <a:solidFill>
          <a:schemeClr val="accent1"/>
        </a:solidFill>
        <a:effectLst/>
      </p:bgPr>
    </p:bg>
    <p:spTree>
      <p:nvGrpSpPr>
        <p:cNvPr id="1" name="Shape 110"/>
        <p:cNvGrpSpPr/>
        <p:nvPr/>
      </p:nvGrpSpPr>
      <p:grpSpPr>
        <a:xfrm>
          <a:off x="0" y="0"/>
          <a:ext cx="0" cy="0"/>
          <a:chOff x="0" y="0"/>
          <a:chExt cx="0" cy="0"/>
        </a:xfrm>
      </p:grpSpPr>
      <p:sp>
        <p:nvSpPr>
          <p:cNvPr id="111" name="Google Shape;111;p18"/>
          <p:cNvSpPr/>
          <p:nvPr/>
        </p:nvSpPr>
        <p:spPr>
          <a:xfrm>
            <a:off x="116350" y="93175"/>
            <a:ext cx="8904000" cy="4914900"/>
          </a:xfrm>
          <a:prstGeom prst="roundRect">
            <a:avLst>
              <a:gd name="adj" fmla="val 26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txBox="1">
            <a:spLocks noGrp="1"/>
          </p:cNvSpPr>
          <p:nvPr>
            <p:ph type="subTitle" idx="1"/>
          </p:nvPr>
        </p:nvSpPr>
        <p:spPr>
          <a:xfrm>
            <a:off x="958450" y="2692875"/>
            <a:ext cx="7137900" cy="201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400"/>
              <a:buFont typeface="Nanum Myeongjo"/>
              <a:buNone/>
              <a:defRPr sz="2400" b="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2pPr>
            <a:lvl3pPr lvl="2">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3pPr>
            <a:lvl4pPr lvl="3">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4pPr>
            <a:lvl5pPr lvl="4">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5pPr>
            <a:lvl6pPr lvl="5">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6pPr>
            <a:lvl7pPr lvl="6">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7pPr>
            <a:lvl8pPr lvl="7">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8pPr>
            <a:lvl9pPr lvl="8">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9pPr>
          </a:lstStyle>
          <a:p>
            <a:endParaRPr/>
          </a:p>
        </p:txBody>
      </p:sp>
      <p:sp>
        <p:nvSpPr>
          <p:cNvPr id="113" name="Google Shape;113;p18"/>
          <p:cNvSpPr txBox="1">
            <a:spLocks noGrp="1"/>
          </p:cNvSpPr>
          <p:nvPr>
            <p:ph type="title"/>
          </p:nvPr>
        </p:nvSpPr>
        <p:spPr>
          <a:xfrm>
            <a:off x="956150" y="555750"/>
            <a:ext cx="35586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14" name="Google Shape;114;p18"/>
          <p:cNvSpPr txBox="1">
            <a:spLocks noGrp="1"/>
          </p:cNvSpPr>
          <p:nvPr>
            <p:ph type="title" idx="2"/>
          </p:nvPr>
        </p:nvSpPr>
        <p:spPr>
          <a:xfrm>
            <a:off x="941263" y="866159"/>
            <a:ext cx="7137900" cy="201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15" name="Google Shape;115;p18"/>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8"/>
          <p:cNvSpPr>
            <a:spLocks noGrp="1"/>
          </p:cNvSpPr>
          <p:nvPr>
            <p:ph type="pic" idx="4"/>
          </p:nvPr>
        </p:nvSpPr>
        <p:spPr>
          <a:xfrm>
            <a:off x="8596800" y="223475"/>
            <a:ext cx="318600" cy="318600"/>
          </a:xfrm>
          <a:prstGeom prst="ellipse">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y It Works">
  <p:cSld name="CUSTOM_9_1">
    <p:bg>
      <p:bgPr>
        <a:solidFill>
          <a:schemeClr val="accent1"/>
        </a:solidFill>
        <a:effectLst/>
      </p:bgPr>
    </p:bg>
    <p:spTree>
      <p:nvGrpSpPr>
        <p:cNvPr id="1" name="Shape 117"/>
        <p:cNvGrpSpPr/>
        <p:nvPr/>
      </p:nvGrpSpPr>
      <p:grpSpPr>
        <a:xfrm>
          <a:off x="0" y="0"/>
          <a:ext cx="0" cy="0"/>
          <a:chOff x="0" y="0"/>
          <a:chExt cx="0" cy="0"/>
        </a:xfrm>
      </p:grpSpPr>
      <p:sp>
        <p:nvSpPr>
          <p:cNvPr id="118" name="Google Shape;118;p19"/>
          <p:cNvSpPr/>
          <p:nvPr/>
        </p:nvSpPr>
        <p:spPr>
          <a:xfrm>
            <a:off x="116350" y="93175"/>
            <a:ext cx="8904000" cy="4914900"/>
          </a:xfrm>
          <a:prstGeom prst="roundRect">
            <a:avLst>
              <a:gd name="adj" fmla="val 26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a:spLocks noGrp="1"/>
          </p:cNvSpPr>
          <p:nvPr>
            <p:ph type="pic" idx="2"/>
          </p:nvPr>
        </p:nvSpPr>
        <p:spPr>
          <a:xfrm rot="-5400000">
            <a:off x="-113050" y="322725"/>
            <a:ext cx="4911300" cy="4450500"/>
          </a:xfrm>
          <a:prstGeom prst="round2SameRect">
            <a:avLst>
              <a:gd name="adj1" fmla="val 2860"/>
              <a:gd name="adj2" fmla="val 0"/>
            </a:avLst>
          </a:prstGeom>
          <a:noFill/>
          <a:ln>
            <a:noFill/>
          </a:ln>
        </p:spPr>
      </p:sp>
      <p:sp>
        <p:nvSpPr>
          <p:cNvPr id="120" name="Google Shape;120;p19"/>
          <p:cNvSpPr txBox="1">
            <a:spLocks noGrp="1"/>
          </p:cNvSpPr>
          <p:nvPr>
            <p:ph type="body" idx="1"/>
          </p:nvPr>
        </p:nvSpPr>
        <p:spPr>
          <a:xfrm>
            <a:off x="5364025" y="704025"/>
            <a:ext cx="3437700" cy="353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Font typeface="Albert Sans"/>
              <a:buChar char="●"/>
              <a:defRPr>
                <a:solidFill>
                  <a:schemeClr val="dk2"/>
                </a:solidFill>
              </a:defRPr>
            </a:lvl1pPr>
            <a:lvl2pPr marL="914400" lvl="1" indent="-317500">
              <a:spcBef>
                <a:spcPts val="0"/>
              </a:spcBef>
              <a:spcAft>
                <a:spcPts val="0"/>
              </a:spcAft>
              <a:buClr>
                <a:schemeClr val="dk2"/>
              </a:buClr>
              <a:buSzPts val="1400"/>
              <a:buFont typeface="Albert Sans"/>
              <a:buChar char="○"/>
              <a:defRPr>
                <a:solidFill>
                  <a:schemeClr val="dk2"/>
                </a:solidFill>
              </a:defRPr>
            </a:lvl2pPr>
            <a:lvl3pPr marL="1371600" lvl="2" indent="-317500">
              <a:spcBef>
                <a:spcPts val="0"/>
              </a:spcBef>
              <a:spcAft>
                <a:spcPts val="0"/>
              </a:spcAft>
              <a:buClr>
                <a:schemeClr val="dk2"/>
              </a:buClr>
              <a:buSzPts val="1400"/>
              <a:buFont typeface="Albert Sans"/>
              <a:buChar char="■"/>
              <a:defRPr>
                <a:solidFill>
                  <a:schemeClr val="dk2"/>
                </a:solidFill>
              </a:defRPr>
            </a:lvl3pPr>
            <a:lvl4pPr marL="1828800" lvl="3" indent="-317500">
              <a:spcBef>
                <a:spcPts val="0"/>
              </a:spcBef>
              <a:spcAft>
                <a:spcPts val="0"/>
              </a:spcAft>
              <a:buClr>
                <a:schemeClr val="dk2"/>
              </a:buClr>
              <a:buSzPts val="1400"/>
              <a:buFont typeface="Albert Sans"/>
              <a:buChar char="●"/>
              <a:defRPr>
                <a:solidFill>
                  <a:schemeClr val="dk2"/>
                </a:solidFill>
              </a:defRPr>
            </a:lvl4pPr>
            <a:lvl5pPr marL="2286000" lvl="4" indent="-317500">
              <a:spcBef>
                <a:spcPts val="0"/>
              </a:spcBef>
              <a:spcAft>
                <a:spcPts val="0"/>
              </a:spcAft>
              <a:buClr>
                <a:schemeClr val="dk2"/>
              </a:buClr>
              <a:buSzPts val="1400"/>
              <a:buFont typeface="Albert Sans"/>
              <a:buChar char="○"/>
              <a:defRPr>
                <a:solidFill>
                  <a:schemeClr val="dk2"/>
                </a:solidFill>
              </a:defRPr>
            </a:lvl5pPr>
            <a:lvl6pPr marL="2743200" lvl="5" indent="-317500">
              <a:spcBef>
                <a:spcPts val="0"/>
              </a:spcBef>
              <a:spcAft>
                <a:spcPts val="0"/>
              </a:spcAft>
              <a:buClr>
                <a:schemeClr val="dk2"/>
              </a:buClr>
              <a:buSzPts val="1400"/>
              <a:buFont typeface="Albert Sans"/>
              <a:buChar char="■"/>
              <a:defRPr>
                <a:solidFill>
                  <a:schemeClr val="dk2"/>
                </a:solidFill>
              </a:defRPr>
            </a:lvl6pPr>
            <a:lvl7pPr marL="3200400" lvl="6" indent="-317500">
              <a:spcBef>
                <a:spcPts val="0"/>
              </a:spcBef>
              <a:spcAft>
                <a:spcPts val="0"/>
              </a:spcAft>
              <a:buClr>
                <a:schemeClr val="dk2"/>
              </a:buClr>
              <a:buSzPts val="1400"/>
              <a:buFont typeface="Albert Sans"/>
              <a:buChar char="●"/>
              <a:defRPr>
                <a:solidFill>
                  <a:schemeClr val="dk2"/>
                </a:solidFill>
              </a:defRPr>
            </a:lvl7pPr>
            <a:lvl8pPr marL="3657600" lvl="7" indent="-317500">
              <a:spcBef>
                <a:spcPts val="0"/>
              </a:spcBef>
              <a:spcAft>
                <a:spcPts val="0"/>
              </a:spcAft>
              <a:buClr>
                <a:schemeClr val="dk2"/>
              </a:buClr>
              <a:buSzPts val="1400"/>
              <a:buFont typeface="Albert Sans"/>
              <a:buChar char="○"/>
              <a:defRPr>
                <a:solidFill>
                  <a:schemeClr val="dk2"/>
                </a:solidFill>
              </a:defRPr>
            </a:lvl8pPr>
            <a:lvl9pPr marL="4114800" lvl="8" indent="-317500">
              <a:spcBef>
                <a:spcPts val="0"/>
              </a:spcBef>
              <a:spcAft>
                <a:spcPts val="0"/>
              </a:spcAft>
              <a:buClr>
                <a:schemeClr val="dk2"/>
              </a:buClr>
              <a:buSzPts val="1400"/>
              <a:buFont typeface="Albert Sans"/>
              <a:buChar char="■"/>
              <a:defRPr>
                <a:solidFill>
                  <a:schemeClr val="dk2"/>
                </a:solidFill>
              </a:defRPr>
            </a:lvl9pPr>
          </a:lstStyle>
          <a:p>
            <a:endParaRPr/>
          </a:p>
        </p:txBody>
      </p:sp>
      <p:sp>
        <p:nvSpPr>
          <p:cNvPr id="121" name="Google Shape;121;p19"/>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9"/>
          <p:cNvSpPr>
            <a:spLocks noGrp="1"/>
          </p:cNvSpPr>
          <p:nvPr>
            <p:ph type="pic" idx="3"/>
          </p:nvPr>
        </p:nvSpPr>
        <p:spPr>
          <a:xfrm>
            <a:off x="8596800" y="223475"/>
            <a:ext cx="318600" cy="3186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ur Audience Venn Diagram">
  <p:cSld name="CUSTOM_10">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0"/>
          <p:cNvSpPr txBox="1">
            <a:spLocks noGrp="1"/>
          </p:cNvSpPr>
          <p:nvPr>
            <p:ph type="title" idx="2"/>
          </p:nvPr>
        </p:nvSpPr>
        <p:spPr>
          <a:xfrm>
            <a:off x="956150" y="394200"/>
            <a:ext cx="35586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1400"/>
              <a:buFont typeface="Albert Sans"/>
              <a:buNone/>
              <a:defRPr sz="1400">
                <a:latin typeface="Albert Sans"/>
                <a:ea typeface="Albert Sans"/>
                <a:cs typeface="Albert Sans"/>
                <a:sym typeface="Albert Sans"/>
              </a:defRPr>
            </a:lvl1pPr>
            <a:lvl2pPr lvl="1">
              <a:spcBef>
                <a:spcPts val="0"/>
              </a:spcBef>
              <a:spcAft>
                <a:spcPts val="0"/>
              </a:spcAft>
              <a:buClr>
                <a:schemeClr val="lt1"/>
              </a:buClr>
              <a:buSzPts val="1400"/>
              <a:buFont typeface="Albert Sans"/>
              <a:buNone/>
              <a:defRPr>
                <a:latin typeface="Albert Sans"/>
                <a:ea typeface="Albert Sans"/>
                <a:cs typeface="Albert Sans"/>
                <a:sym typeface="Albert Sans"/>
              </a:defRPr>
            </a:lvl2pPr>
            <a:lvl3pPr lvl="2">
              <a:spcBef>
                <a:spcPts val="0"/>
              </a:spcBef>
              <a:spcAft>
                <a:spcPts val="0"/>
              </a:spcAft>
              <a:buClr>
                <a:schemeClr val="lt1"/>
              </a:buClr>
              <a:buSzPts val="1400"/>
              <a:buFont typeface="Albert Sans"/>
              <a:buNone/>
              <a:defRPr>
                <a:latin typeface="Albert Sans"/>
                <a:ea typeface="Albert Sans"/>
                <a:cs typeface="Albert Sans"/>
                <a:sym typeface="Albert Sans"/>
              </a:defRPr>
            </a:lvl3pPr>
            <a:lvl4pPr lvl="3">
              <a:spcBef>
                <a:spcPts val="0"/>
              </a:spcBef>
              <a:spcAft>
                <a:spcPts val="0"/>
              </a:spcAft>
              <a:buClr>
                <a:schemeClr val="lt1"/>
              </a:buClr>
              <a:buSzPts val="1400"/>
              <a:buFont typeface="Albert Sans"/>
              <a:buNone/>
              <a:defRPr>
                <a:latin typeface="Albert Sans"/>
                <a:ea typeface="Albert Sans"/>
                <a:cs typeface="Albert Sans"/>
                <a:sym typeface="Albert Sans"/>
              </a:defRPr>
            </a:lvl4pPr>
            <a:lvl5pPr lvl="4">
              <a:spcBef>
                <a:spcPts val="0"/>
              </a:spcBef>
              <a:spcAft>
                <a:spcPts val="0"/>
              </a:spcAft>
              <a:buClr>
                <a:schemeClr val="lt1"/>
              </a:buClr>
              <a:buSzPts val="1400"/>
              <a:buFont typeface="Albert Sans"/>
              <a:buNone/>
              <a:defRPr>
                <a:latin typeface="Albert Sans"/>
                <a:ea typeface="Albert Sans"/>
                <a:cs typeface="Albert Sans"/>
                <a:sym typeface="Albert Sans"/>
              </a:defRPr>
            </a:lvl5pPr>
            <a:lvl6pPr lvl="5">
              <a:spcBef>
                <a:spcPts val="0"/>
              </a:spcBef>
              <a:spcAft>
                <a:spcPts val="0"/>
              </a:spcAft>
              <a:buClr>
                <a:schemeClr val="lt1"/>
              </a:buClr>
              <a:buSzPts val="1400"/>
              <a:buFont typeface="Albert Sans"/>
              <a:buNone/>
              <a:defRPr>
                <a:latin typeface="Albert Sans"/>
                <a:ea typeface="Albert Sans"/>
                <a:cs typeface="Albert Sans"/>
                <a:sym typeface="Albert Sans"/>
              </a:defRPr>
            </a:lvl6pPr>
            <a:lvl7pPr lvl="6">
              <a:spcBef>
                <a:spcPts val="0"/>
              </a:spcBef>
              <a:spcAft>
                <a:spcPts val="0"/>
              </a:spcAft>
              <a:buClr>
                <a:schemeClr val="lt1"/>
              </a:buClr>
              <a:buSzPts val="1400"/>
              <a:buFont typeface="Albert Sans"/>
              <a:buNone/>
              <a:defRPr>
                <a:latin typeface="Albert Sans"/>
                <a:ea typeface="Albert Sans"/>
                <a:cs typeface="Albert Sans"/>
                <a:sym typeface="Albert Sans"/>
              </a:defRPr>
            </a:lvl7pPr>
            <a:lvl8pPr lvl="7">
              <a:spcBef>
                <a:spcPts val="0"/>
              </a:spcBef>
              <a:spcAft>
                <a:spcPts val="0"/>
              </a:spcAft>
              <a:buClr>
                <a:schemeClr val="lt1"/>
              </a:buClr>
              <a:buSzPts val="1400"/>
              <a:buFont typeface="Albert Sans"/>
              <a:buNone/>
              <a:defRPr>
                <a:latin typeface="Albert Sans"/>
                <a:ea typeface="Albert Sans"/>
                <a:cs typeface="Albert Sans"/>
                <a:sym typeface="Albert Sans"/>
              </a:defRPr>
            </a:lvl8pPr>
            <a:lvl9pPr lvl="8">
              <a:spcBef>
                <a:spcPts val="0"/>
              </a:spcBef>
              <a:spcAft>
                <a:spcPts val="0"/>
              </a:spcAft>
              <a:buClr>
                <a:schemeClr val="lt1"/>
              </a:buClr>
              <a:buSzPts val="1400"/>
              <a:buFont typeface="Albert Sans"/>
              <a:buNone/>
              <a:defRPr>
                <a:latin typeface="Albert Sans"/>
                <a:ea typeface="Albert Sans"/>
                <a:cs typeface="Albert Sans"/>
                <a:sym typeface="Albert Sans"/>
              </a:defRPr>
            </a:lvl9pPr>
          </a:lstStyle>
          <a:p>
            <a:endParaRPr/>
          </a:p>
        </p:txBody>
      </p:sp>
      <p:sp>
        <p:nvSpPr>
          <p:cNvPr id="126" name="Google Shape;126;p20"/>
          <p:cNvSpPr>
            <a:spLocks noGrp="1"/>
          </p:cNvSpPr>
          <p:nvPr>
            <p:ph type="pic" idx="3"/>
          </p:nvPr>
        </p:nvSpPr>
        <p:spPr>
          <a:xfrm>
            <a:off x="8596800" y="223475"/>
            <a:ext cx="318600" cy="318600"/>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List of 4"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948175" y="797675"/>
            <a:ext cx="2852100" cy="2654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4800"/>
              <a:buFont typeface="Albert Sans"/>
              <a:buNone/>
              <a:defRPr sz="4800">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title" idx="2"/>
          </p:nvPr>
        </p:nvSpPr>
        <p:spPr>
          <a:xfrm>
            <a:off x="4469650" y="936450"/>
            <a:ext cx="4440300" cy="817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9" name="Google Shape;19;p3"/>
          <p:cNvSpPr txBox="1">
            <a:spLocks noGrp="1"/>
          </p:cNvSpPr>
          <p:nvPr>
            <p:ph type="title" idx="3"/>
          </p:nvPr>
        </p:nvSpPr>
        <p:spPr>
          <a:xfrm>
            <a:off x="4469650" y="1754050"/>
            <a:ext cx="4440300" cy="817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20" name="Google Shape;20;p3"/>
          <p:cNvSpPr txBox="1">
            <a:spLocks noGrp="1"/>
          </p:cNvSpPr>
          <p:nvPr>
            <p:ph type="title" idx="4"/>
          </p:nvPr>
        </p:nvSpPr>
        <p:spPr>
          <a:xfrm>
            <a:off x="4469650" y="2574700"/>
            <a:ext cx="4440300" cy="817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21" name="Google Shape;21;p3"/>
          <p:cNvSpPr txBox="1">
            <a:spLocks noGrp="1"/>
          </p:cNvSpPr>
          <p:nvPr>
            <p:ph type="title" idx="5"/>
          </p:nvPr>
        </p:nvSpPr>
        <p:spPr>
          <a:xfrm>
            <a:off x="4454025" y="3395350"/>
            <a:ext cx="4453200" cy="817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22" name="Google Shape;22;p3"/>
          <p:cNvSpPr>
            <a:spLocks noGrp="1"/>
          </p:cNvSpPr>
          <p:nvPr>
            <p:ph type="pic" idx="6"/>
          </p:nvPr>
        </p:nvSpPr>
        <p:spPr>
          <a:xfrm>
            <a:off x="8596800" y="223475"/>
            <a:ext cx="318600" cy="318600"/>
          </a:xfrm>
          <a:prstGeom prst="ellipse">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ist of 3 Concepts">
  <p:cSld name="CUSTOM_11">
    <p:bg>
      <p:bgPr>
        <a:solidFill>
          <a:schemeClr val="accent2"/>
        </a:solidFill>
        <a:effectLst/>
      </p:bgPr>
    </p:bg>
    <p:spTree>
      <p:nvGrpSpPr>
        <p:cNvPr id="1" name="Shape 127"/>
        <p:cNvGrpSpPr/>
        <p:nvPr/>
      </p:nvGrpSpPr>
      <p:grpSpPr>
        <a:xfrm>
          <a:off x="0" y="0"/>
          <a:ext cx="0" cy="0"/>
          <a:chOff x="0" y="0"/>
          <a:chExt cx="0" cy="0"/>
        </a:xfrm>
      </p:grpSpPr>
      <p:sp>
        <p:nvSpPr>
          <p:cNvPr id="128" name="Google Shape;128;p21"/>
          <p:cNvSpPr/>
          <p:nvPr/>
        </p:nvSpPr>
        <p:spPr>
          <a:xfrm>
            <a:off x="116350" y="93175"/>
            <a:ext cx="8904000" cy="4914900"/>
          </a:xfrm>
          <a:prstGeom prst="roundRect">
            <a:avLst>
              <a:gd name="adj" fmla="val 26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txBox="1">
            <a:spLocks noGrp="1"/>
          </p:cNvSpPr>
          <p:nvPr>
            <p:ph type="title"/>
          </p:nvPr>
        </p:nvSpPr>
        <p:spPr>
          <a:xfrm>
            <a:off x="941780" y="715125"/>
            <a:ext cx="7860000" cy="8304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2pPr>
            <a:lvl3pPr lvl="2">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3pPr>
            <a:lvl4pPr lvl="3">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4pPr>
            <a:lvl5pPr lvl="4">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5pPr>
            <a:lvl6pPr lvl="5">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6pPr>
            <a:lvl7pPr lvl="6">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7pPr>
            <a:lvl8pPr lvl="7">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8pPr>
            <a:lvl9pPr lvl="8">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9pPr>
          </a:lstStyle>
          <a:p>
            <a:endParaRPr/>
          </a:p>
        </p:txBody>
      </p:sp>
      <p:sp>
        <p:nvSpPr>
          <p:cNvPr id="130" name="Google Shape;130;p21"/>
          <p:cNvSpPr txBox="1">
            <a:spLocks noGrp="1"/>
          </p:cNvSpPr>
          <p:nvPr>
            <p:ph type="body" idx="1"/>
          </p:nvPr>
        </p:nvSpPr>
        <p:spPr>
          <a:xfrm>
            <a:off x="1188971" y="2402817"/>
            <a:ext cx="1893300" cy="1685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31" name="Google Shape;131;p21"/>
          <p:cNvSpPr txBox="1">
            <a:spLocks noGrp="1"/>
          </p:cNvSpPr>
          <p:nvPr>
            <p:ph type="body" idx="2"/>
          </p:nvPr>
        </p:nvSpPr>
        <p:spPr>
          <a:xfrm>
            <a:off x="3628515" y="2402817"/>
            <a:ext cx="1893300" cy="1685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32" name="Google Shape;132;p21"/>
          <p:cNvSpPr txBox="1">
            <a:spLocks noGrp="1"/>
          </p:cNvSpPr>
          <p:nvPr>
            <p:ph type="subTitle" idx="3"/>
          </p:nvPr>
        </p:nvSpPr>
        <p:spPr>
          <a:xfrm>
            <a:off x="1078092" y="1852966"/>
            <a:ext cx="21255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33" name="Google Shape;133;p21"/>
          <p:cNvSpPr txBox="1">
            <a:spLocks noGrp="1"/>
          </p:cNvSpPr>
          <p:nvPr>
            <p:ph type="subTitle" idx="4"/>
          </p:nvPr>
        </p:nvSpPr>
        <p:spPr>
          <a:xfrm>
            <a:off x="3524146" y="1852966"/>
            <a:ext cx="21255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34" name="Google Shape;134;p21"/>
          <p:cNvSpPr txBox="1">
            <a:spLocks noGrp="1"/>
          </p:cNvSpPr>
          <p:nvPr>
            <p:ph type="subTitle" idx="5"/>
          </p:nvPr>
        </p:nvSpPr>
        <p:spPr>
          <a:xfrm>
            <a:off x="5970200" y="1852966"/>
            <a:ext cx="21255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35" name="Google Shape;135;p21"/>
          <p:cNvSpPr txBox="1">
            <a:spLocks noGrp="1"/>
          </p:cNvSpPr>
          <p:nvPr>
            <p:ph type="body" idx="6"/>
          </p:nvPr>
        </p:nvSpPr>
        <p:spPr>
          <a:xfrm>
            <a:off x="6068972" y="2402817"/>
            <a:ext cx="1893300" cy="1685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36" name="Google Shape;136;p21"/>
          <p:cNvSpPr>
            <a:spLocks noGrp="1"/>
          </p:cNvSpPr>
          <p:nvPr>
            <p:ph type="pic" idx="7"/>
          </p:nvPr>
        </p:nvSpPr>
        <p:spPr>
          <a:xfrm>
            <a:off x="8596800" y="223475"/>
            <a:ext cx="318600" cy="318600"/>
          </a:xfrm>
          <a:prstGeom prst="ellipse">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ist of 6 Concepts">
  <p:cSld name="CUSTOM_11_1">
    <p:bg>
      <p:bgPr>
        <a:solidFill>
          <a:schemeClr val="accent2"/>
        </a:solidFill>
        <a:effectLst/>
      </p:bgPr>
    </p:bg>
    <p:spTree>
      <p:nvGrpSpPr>
        <p:cNvPr id="1" name="Shape 137"/>
        <p:cNvGrpSpPr/>
        <p:nvPr/>
      </p:nvGrpSpPr>
      <p:grpSpPr>
        <a:xfrm>
          <a:off x="0" y="0"/>
          <a:ext cx="0" cy="0"/>
          <a:chOff x="0" y="0"/>
          <a:chExt cx="0" cy="0"/>
        </a:xfrm>
      </p:grpSpPr>
      <p:sp>
        <p:nvSpPr>
          <p:cNvPr id="138" name="Google Shape;138;p22"/>
          <p:cNvSpPr/>
          <p:nvPr/>
        </p:nvSpPr>
        <p:spPr>
          <a:xfrm>
            <a:off x="116350" y="93175"/>
            <a:ext cx="8904000" cy="4914900"/>
          </a:xfrm>
          <a:prstGeom prst="roundRect">
            <a:avLst>
              <a:gd name="adj" fmla="val 26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txBox="1">
            <a:spLocks noGrp="1"/>
          </p:cNvSpPr>
          <p:nvPr>
            <p:ph type="subTitle" idx="1"/>
          </p:nvPr>
        </p:nvSpPr>
        <p:spPr>
          <a:xfrm>
            <a:off x="1062065" y="917207"/>
            <a:ext cx="20211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40" name="Google Shape;140;p22"/>
          <p:cNvSpPr txBox="1">
            <a:spLocks noGrp="1"/>
          </p:cNvSpPr>
          <p:nvPr>
            <p:ph type="subTitle" idx="2"/>
          </p:nvPr>
        </p:nvSpPr>
        <p:spPr>
          <a:xfrm>
            <a:off x="3507690" y="917207"/>
            <a:ext cx="20211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41" name="Google Shape;141;p22"/>
          <p:cNvSpPr txBox="1">
            <a:spLocks noGrp="1"/>
          </p:cNvSpPr>
          <p:nvPr>
            <p:ph type="subTitle" idx="3"/>
          </p:nvPr>
        </p:nvSpPr>
        <p:spPr>
          <a:xfrm>
            <a:off x="5956640" y="917207"/>
            <a:ext cx="20211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42" name="Google Shape;142;p22"/>
          <p:cNvSpPr txBox="1">
            <a:spLocks noGrp="1"/>
          </p:cNvSpPr>
          <p:nvPr>
            <p:ph type="body" idx="4"/>
          </p:nvPr>
        </p:nvSpPr>
        <p:spPr>
          <a:xfrm>
            <a:off x="1172475" y="1372575"/>
            <a:ext cx="1913100" cy="8109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43" name="Google Shape;143;p22"/>
          <p:cNvSpPr txBox="1">
            <a:spLocks noGrp="1"/>
          </p:cNvSpPr>
          <p:nvPr>
            <p:ph type="body" idx="5"/>
          </p:nvPr>
        </p:nvSpPr>
        <p:spPr>
          <a:xfrm>
            <a:off x="3618100" y="1372575"/>
            <a:ext cx="1913100" cy="8109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44" name="Google Shape;144;p22"/>
          <p:cNvSpPr txBox="1">
            <a:spLocks noGrp="1"/>
          </p:cNvSpPr>
          <p:nvPr>
            <p:ph type="body" idx="6"/>
          </p:nvPr>
        </p:nvSpPr>
        <p:spPr>
          <a:xfrm>
            <a:off x="6067050" y="1372575"/>
            <a:ext cx="1913100" cy="8109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45" name="Google Shape;145;p22"/>
          <p:cNvSpPr txBox="1">
            <a:spLocks noGrp="1"/>
          </p:cNvSpPr>
          <p:nvPr>
            <p:ph type="subTitle" idx="7"/>
          </p:nvPr>
        </p:nvSpPr>
        <p:spPr>
          <a:xfrm>
            <a:off x="5956640" y="2552219"/>
            <a:ext cx="20211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46" name="Google Shape;146;p22"/>
          <p:cNvSpPr txBox="1">
            <a:spLocks noGrp="1"/>
          </p:cNvSpPr>
          <p:nvPr>
            <p:ph type="body" idx="8"/>
          </p:nvPr>
        </p:nvSpPr>
        <p:spPr>
          <a:xfrm>
            <a:off x="3618088" y="3007588"/>
            <a:ext cx="1913100" cy="8109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47" name="Google Shape;147;p22"/>
          <p:cNvSpPr txBox="1">
            <a:spLocks noGrp="1"/>
          </p:cNvSpPr>
          <p:nvPr>
            <p:ph type="subTitle" idx="9"/>
          </p:nvPr>
        </p:nvSpPr>
        <p:spPr>
          <a:xfrm>
            <a:off x="3508752" y="2552219"/>
            <a:ext cx="20211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48" name="Google Shape;148;p22"/>
          <p:cNvSpPr txBox="1">
            <a:spLocks noGrp="1"/>
          </p:cNvSpPr>
          <p:nvPr>
            <p:ph type="body" idx="13"/>
          </p:nvPr>
        </p:nvSpPr>
        <p:spPr>
          <a:xfrm>
            <a:off x="1171275" y="3007588"/>
            <a:ext cx="1913100" cy="8109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49" name="Google Shape;149;p22"/>
          <p:cNvSpPr txBox="1">
            <a:spLocks noGrp="1"/>
          </p:cNvSpPr>
          <p:nvPr>
            <p:ph type="subTitle" idx="14"/>
          </p:nvPr>
        </p:nvSpPr>
        <p:spPr>
          <a:xfrm>
            <a:off x="1060865" y="2552219"/>
            <a:ext cx="2021100" cy="373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50" name="Google Shape;150;p22"/>
          <p:cNvSpPr txBox="1">
            <a:spLocks noGrp="1"/>
          </p:cNvSpPr>
          <p:nvPr>
            <p:ph type="body" idx="15"/>
          </p:nvPr>
        </p:nvSpPr>
        <p:spPr>
          <a:xfrm>
            <a:off x="6067050" y="3007588"/>
            <a:ext cx="1913100" cy="8109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a:solidFill>
                  <a:schemeClr val="dk2"/>
                </a:solidFill>
              </a:defRPr>
            </a:lvl1pPr>
            <a:lvl2pPr marL="914400" lvl="1" indent="-292100">
              <a:spcBef>
                <a:spcPts val="0"/>
              </a:spcBef>
              <a:spcAft>
                <a:spcPts val="0"/>
              </a:spcAft>
              <a:buClr>
                <a:schemeClr val="dk2"/>
              </a:buClr>
              <a:buSzPts val="1000"/>
              <a:buFont typeface="Albert Sans"/>
              <a:buChar char="○"/>
              <a:defRPr sz="1000">
                <a:solidFill>
                  <a:schemeClr val="dk2"/>
                </a:solidFill>
              </a:defRPr>
            </a:lvl2pPr>
            <a:lvl3pPr marL="1371600" lvl="2" indent="-292100">
              <a:spcBef>
                <a:spcPts val="0"/>
              </a:spcBef>
              <a:spcAft>
                <a:spcPts val="0"/>
              </a:spcAft>
              <a:buClr>
                <a:schemeClr val="dk2"/>
              </a:buClr>
              <a:buSzPts val="1000"/>
              <a:buFont typeface="Albert Sans"/>
              <a:buChar char="■"/>
              <a:defRPr sz="1000">
                <a:solidFill>
                  <a:schemeClr val="dk2"/>
                </a:solidFill>
              </a:defRPr>
            </a:lvl3pPr>
            <a:lvl4pPr marL="1828800" lvl="3" indent="-292100">
              <a:spcBef>
                <a:spcPts val="0"/>
              </a:spcBef>
              <a:spcAft>
                <a:spcPts val="0"/>
              </a:spcAft>
              <a:buClr>
                <a:schemeClr val="dk2"/>
              </a:buClr>
              <a:buSzPts val="1000"/>
              <a:buFont typeface="Albert Sans"/>
              <a:buChar char="●"/>
              <a:defRPr sz="1000">
                <a:solidFill>
                  <a:schemeClr val="dk2"/>
                </a:solidFill>
              </a:defRPr>
            </a:lvl4pPr>
            <a:lvl5pPr marL="2286000" lvl="4" indent="-292100">
              <a:spcBef>
                <a:spcPts val="0"/>
              </a:spcBef>
              <a:spcAft>
                <a:spcPts val="0"/>
              </a:spcAft>
              <a:buClr>
                <a:schemeClr val="dk2"/>
              </a:buClr>
              <a:buSzPts val="1000"/>
              <a:buFont typeface="Albert Sans"/>
              <a:buChar char="○"/>
              <a:defRPr sz="1000">
                <a:solidFill>
                  <a:schemeClr val="dk2"/>
                </a:solidFill>
              </a:defRPr>
            </a:lvl5pPr>
            <a:lvl6pPr marL="2743200" lvl="5" indent="-292100">
              <a:spcBef>
                <a:spcPts val="0"/>
              </a:spcBef>
              <a:spcAft>
                <a:spcPts val="0"/>
              </a:spcAft>
              <a:buClr>
                <a:schemeClr val="dk2"/>
              </a:buClr>
              <a:buSzPts val="1000"/>
              <a:buFont typeface="Albert Sans"/>
              <a:buChar char="■"/>
              <a:defRPr sz="1000">
                <a:solidFill>
                  <a:schemeClr val="dk2"/>
                </a:solidFill>
              </a:defRPr>
            </a:lvl6pPr>
            <a:lvl7pPr marL="3200400" lvl="6" indent="-292100">
              <a:spcBef>
                <a:spcPts val="0"/>
              </a:spcBef>
              <a:spcAft>
                <a:spcPts val="0"/>
              </a:spcAft>
              <a:buClr>
                <a:schemeClr val="dk2"/>
              </a:buClr>
              <a:buSzPts val="1000"/>
              <a:buFont typeface="Albert Sans"/>
              <a:buChar char="●"/>
              <a:defRPr sz="1000">
                <a:solidFill>
                  <a:schemeClr val="dk2"/>
                </a:solidFill>
              </a:defRPr>
            </a:lvl7pPr>
            <a:lvl8pPr marL="3657600" lvl="7" indent="-292100">
              <a:spcBef>
                <a:spcPts val="0"/>
              </a:spcBef>
              <a:spcAft>
                <a:spcPts val="0"/>
              </a:spcAft>
              <a:buClr>
                <a:schemeClr val="dk2"/>
              </a:buClr>
              <a:buSzPts val="1000"/>
              <a:buFont typeface="Albert Sans"/>
              <a:buChar char="○"/>
              <a:defRPr sz="1000">
                <a:solidFill>
                  <a:schemeClr val="dk2"/>
                </a:solidFill>
              </a:defRPr>
            </a:lvl8pPr>
            <a:lvl9pPr marL="4114800" lvl="8" indent="-292100">
              <a:spcBef>
                <a:spcPts val="0"/>
              </a:spcBef>
              <a:spcAft>
                <a:spcPts val="0"/>
              </a:spcAft>
              <a:buClr>
                <a:schemeClr val="dk2"/>
              </a:buClr>
              <a:buSzPts val="1000"/>
              <a:buFont typeface="Albert Sans"/>
              <a:buChar char="■"/>
              <a:defRPr sz="1000">
                <a:solidFill>
                  <a:schemeClr val="dk2"/>
                </a:solidFill>
              </a:defRPr>
            </a:lvl9pPr>
          </a:lstStyle>
          <a:p>
            <a:endParaRPr/>
          </a:p>
        </p:txBody>
      </p:sp>
      <p:sp>
        <p:nvSpPr>
          <p:cNvPr id="151" name="Google Shape;151;p22"/>
          <p:cNvSpPr txBox="1">
            <a:spLocks noGrp="1"/>
          </p:cNvSpPr>
          <p:nvPr>
            <p:ph type="title"/>
          </p:nvPr>
        </p:nvSpPr>
        <p:spPr>
          <a:xfrm>
            <a:off x="956150" y="327150"/>
            <a:ext cx="35586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52" name="Google Shape;152;p22"/>
          <p:cNvSpPr>
            <a:spLocks noGrp="1"/>
          </p:cNvSpPr>
          <p:nvPr>
            <p:ph type="pic" idx="16"/>
          </p:nvPr>
        </p:nvSpPr>
        <p:spPr>
          <a:xfrm>
            <a:off x="8596800" y="223475"/>
            <a:ext cx="318600" cy="318600"/>
          </a:xfrm>
          <a:prstGeom prst="ellipse">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rket Size Graph">
  <p:cSld name="CUSTOM_12">
    <p:spTree>
      <p:nvGrpSpPr>
        <p:cNvPr id="1" name="Shape 153"/>
        <p:cNvGrpSpPr/>
        <p:nvPr/>
      </p:nvGrpSpPr>
      <p:grpSpPr>
        <a:xfrm>
          <a:off x="0" y="0"/>
          <a:ext cx="0" cy="0"/>
          <a:chOff x="0" y="0"/>
          <a:chExt cx="0" cy="0"/>
        </a:xfrm>
      </p:grpSpPr>
      <p:sp>
        <p:nvSpPr>
          <p:cNvPr id="154" name="Google Shape;154;p23"/>
          <p:cNvSpPr txBox="1">
            <a:spLocks noGrp="1"/>
          </p:cNvSpPr>
          <p:nvPr>
            <p:ph type="subTitle" idx="1"/>
          </p:nvPr>
        </p:nvSpPr>
        <p:spPr>
          <a:xfrm>
            <a:off x="960850" y="3191652"/>
            <a:ext cx="4082700" cy="1568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a:endParaRPr/>
          </a:p>
        </p:txBody>
      </p:sp>
      <p:sp>
        <p:nvSpPr>
          <p:cNvPr id="155" name="Google Shape;155;p23"/>
          <p:cNvSpPr txBox="1">
            <a:spLocks noGrp="1"/>
          </p:cNvSpPr>
          <p:nvPr>
            <p:ph type="title"/>
          </p:nvPr>
        </p:nvSpPr>
        <p:spPr>
          <a:xfrm>
            <a:off x="932850" y="730375"/>
            <a:ext cx="4082700" cy="2103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2pPr>
            <a:lvl3pPr lvl="2">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3pPr>
            <a:lvl4pPr lvl="3">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4pPr>
            <a:lvl5pPr lvl="4">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5pPr>
            <a:lvl6pPr lvl="5">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6pPr>
            <a:lvl7pPr lvl="6">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7pPr>
            <a:lvl8pPr lvl="7">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8pPr>
            <a:lvl9pPr lvl="8">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9pPr>
          </a:lstStyle>
          <a:p>
            <a:endParaRPr/>
          </a:p>
        </p:txBody>
      </p:sp>
      <p:sp>
        <p:nvSpPr>
          <p:cNvPr id="156" name="Google Shape;156;p23"/>
          <p:cNvSpPr txBox="1">
            <a:spLocks noGrp="1"/>
          </p:cNvSpPr>
          <p:nvPr>
            <p:ph type="title" idx="2"/>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3"/>
          <p:cNvSpPr>
            <a:spLocks noGrp="1"/>
          </p:cNvSpPr>
          <p:nvPr>
            <p:ph type="pic" idx="3"/>
          </p:nvPr>
        </p:nvSpPr>
        <p:spPr>
          <a:xfrm>
            <a:off x="8596800" y="223475"/>
            <a:ext cx="318600" cy="318600"/>
          </a:xfrm>
          <a:prstGeom prst="ellipse">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r Graph">
  <p:cSld name="CUSTOM_13">
    <p:bg>
      <p:bgPr>
        <a:solidFill>
          <a:schemeClr val="accent2"/>
        </a:solidFill>
        <a:effectLst/>
      </p:bgPr>
    </p:bg>
    <p:spTree>
      <p:nvGrpSpPr>
        <p:cNvPr id="1" name="Shape 158"/>
        <p:cNvGrpSpPr/>
        <p:nvPr/>
      </p:nvGrpSpPr>
      <p:grpSpPr>
        <a:xfrm>
          <a:off x="0" y="0"/>
          <a:ext cx="0" cy="0"/>
          <a:chOff x="0" y="0"/>
          <a:chExt cx="0" cy="0"/>
        </a:xfrm>
      </p:grpSpPr>
      <p:sp>
        <p:nvSpPr>
          <p:cNvPr id="159" name="Google Shape;159;p24"/>
          <p:cNvSpPr/>
          <p:nvPr/>
        </p:nvSpPr>
        <p:spPr>
          <a:xfrm>
            <a:off x="114300" y="114300"/>
            <a:ext cx="8915400" cy="4914900"/>
          </a:xfrm>
          <a:prstGeom prst="roundRect">
            <a:avLst>
              <a:gd name="adj" fmla="val 330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txBox="1">
            <a:spLocks noGrp="1"/>
          </p:cNvSpPr>
          <p:nvPr>
            <p:ph type="subTitle" idx="1"/>
          </p:nvPr>
        </p:nvSpPr>
        <p:spPr>
          <a:xfrm>
            <a:off x="5251039" y="2593520"/>
            <a:ext cx="2571600" cy="1568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a:endParaRPr/>
          </a:p>
        </p:txBody>
      </p:sp>
      <p:sp>
        <p:nvSpPr>
          <p:cNvPr id="161" name="Google Shape;161;p24"/>
          <p:cNvSpPr txBox="1">
            <a:spLocks noGrp="1"/>
          </p:cNvSpPr>
          <p:nvPr>
            <p:ph type="subTitle" idx="2"/>
          </p:nvPr>
        </p:nvSpPr>
        <p:spPr>
          <a:xfrm>
            <a:off x="5233275" y="763675"/>
            <a:ext cx="3576600" cy="133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400"/>
              <a:buFont typeface="Nanum Myeongjo"/>
              <a:buNone/>
              <a:defRPr sz="2400" b="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62" name="Google Shape;162;p24"/>
          <p:cNvSpPr txBox="1">
            <a:spLocks noGrp="1"/>
          </p:cNvSpPr>
          <p:nvPr>
            <p:ph type="title"/>
          </p:nvPr>
        </p:nvSpPr>
        <p:spPr>
          <a:xfrm>
            <a:off x="956150" y="327150"/>
            <a:ext cx="35586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Albert Sans"/>
              <a:buNone/>
              <a:defRPr sz="1400" b="1">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a:endParaRPr/>
          </a:p>
        </p:txBody>
      </p:sp>
      <p:sp>
        <p:nvSpPr>
          <p:cNvPr id="163" name="Google Shape;163;p24"/>
          <p:cNvSpPr txBox="1">
            <a:spLocks noGrp="1"/>
          </p:cNvSpPr>
          <p:nvPr>
            <p:ph type="title" idx="3"/>
          </p:nvPr>
        </p:nvSpPr>
        <p:spPr>
          <a:xfrm>
            <a:off x="5251132" y="327150"/>
            <a:ext cx="35586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Albert Sans"/>
              <a:buNone/>
              <a:defRPr sz="1400" b="1">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a:endParaRPr/>
          </a:p>
        </p:txBody>
      </p:sp>
      <p:sp>
        <p:nvSpPr>
          <p:cNvPr id="164" name="Google Shape;164;p24"/>
          <p:cNvSpPr txBox="1">
            <a:spLocks noGrp="1"/>
          </p:cNvSpPr>
          <p:nvPr>
            <p:ph type="title" idx="4"/>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4"/>
          <p:cNvSpPr>
            <a:spLocks noGrp="1"/>
          </p:cNvSpPr>
          <p:nvPr>
            <p:ph type="pic" idx="5"/>
          </p:nvPr>
        </p:nvSpPr>
        <p:spPr>
          <a:xfrm>
            <a:off x="8596800" y="223475"/>
            <a:ext cx="318600" cy="318600"/>
          </a:xfrm>
          <a:prstGeom prst="ellipse">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etitor Landscape">
  <p:cSld name="CUSTOM_14">
    <p:bg>
      <p:bgPr>
        <a:solidFill>
          <a:schemeClr val="lt1"/>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body" idx="1"/>
          </p:nvPr>
        </p:nvSpPr>
        <p:spPr>
          <a:xfrm>
            <a:off x="6564350" y="577612"/>
            <a:ext cx="2237400" cy="64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u="none">
                <a:solidFill>
                  <a:schemeClr val="dk2"/>
                </a:solidFill>
              </a:defRPr>
            </a:lvl1pPr>
            <a:lvl2pPr marL="914400" lvl="1" indent="-292100">
              <a:spcBef>
                <a:spcPts val="0"/>
              </a:spcBef>
              <a:spcAft>
                <a:spcPts val="0"/>
              </a:spcAft>
              <a:buClr>
                <a:schemeClr val="dk2"/>
              </a:buClr>
              <a:buSzPts val="1000"/>
              <a:buFont typeface="Albert Sans"/>
              <a:buChar char="○"/>
              <a:defRPr sz="1000" u="none">
                <a:solidFill>
                  <a:schemeClr val="dk2"/>
                </a:solidFill>
              </a:defRPr>
            </a:lvl2pPr>
            <a:lvl3pPr marL="1371600" lvl="2" indent="-292100">
              <a:spcBef>
                <a:spcPts val="0"/>
              </a:spcBef>
              <a:spcAft>
                <a:spcPts val="0"/>
              </a:spcAft>
              <a:buClr>
                <a:schemeClr val="dk2"/>
              </a:buClr>
              <a:buSzPts val="1000"/>
              <a:buFont typeface="Albert Sans"/>
              <a:buChar char="■"/>
              <a:defRPr sz="1000" u="none">
                <a:solidFill>
                  <a:schemeClr val="dk2"/>
                </a:solidFill>
              </a:defRPr>
            </a:lvl3pPr>
            <a:lvl4pPr marL="1828800" lvl="3" indent="-292100">
              <a:spcBef>
                <a:spcPts val="0"/>
              </a:spcBef>
              <a:spcAft>
                <a:spcPts val="0"/>
              </a:spcAft>
              <a:buClr>
                <a:schemeClr val="dk2"/>
              </a:buClr>
              <a:buSzPts val="1000"/>
              <a:buFont typeface="Albert Sans"/>
              <a:buChar char="●"/>
              <a:defRPr sz="1000" u="none">
                <a:solidFill>
                  <a:schemeClr val="dk2"/>
                </a:solidFill>
              </a:defRPr>
            </a:lvl4pPr>
            <a:lvl5pPr marL="2286000" lvl="4" indent="-292100">
              <a:spcBef>
                <a:spcPts val="0"/>
              </a:spcBef>
              <a:spcAft>
                <a:spcPts val="0"/>
              </a:spcAft>
              <a:buClr>
                <a:schemeClr val="dk2"/>
              </a:buClr>
              <a:buSzPts val="1000"/>
              <a:buFont typeface="Albert Sans"/>
              <a:buChar char="○"/>
              <a:defRPr sz="1000" u="none">
                <a:solidFill>
                  <a:schemeClr val="dk2"/>
                </a:solidFill>
              </a:defRPr>
            </a:lvl5pPr>
            <a:lvl6pPr marL="2743200" lvl="5" indent="-292100">
              <a:spcBef>
                <a:spcPts val="0"/>
              </a:spcBef>
              <a:spcAft>
                <a:spcPts val="0"/>
              </a:spcAft>
              <a:buClr>
                <a:schemeClr val="dk2"/>
              </a:buClr>
              <a:buSzPts val="1000"/>
              <a:buFont typeface="Albert Sans"/>
              <a:buChar char="■"/>
              <a:defRPr sz="1000" u="none">
                <a:solidFill>
                  <a:schemeClr val="dk2"/>
                </a:solidFill>
              </a:defRPr>
            </a:lvl6pPr>
            <a:lvl7pPr marL="3200400" lvl="6" indent="-292100">
              <a:spcBef>
                <a:spcPts val="0"/>
              </a:spcBef>
              <a:spcAft>
                <a:spcPts val="0"/>
              </a:spcAft>
              <a:buClr>
                <a:schemeClr val="dk2"/>
              </a:buClr>
              <a:buSzPts val="1000"/>
              <a:buFont typeface="Albert Sans"/>
              <a:buChar char="●"/>
              <a:defRPr sz="1000" u="none">
                <a:solidFill>
                  <a:schemeClr val="dk2"/>
                </a:solidFill>
              </a:defRPr>
            </a:lvl7pPr>
            <a:lvl8pPr marL="3657600" lvl="7" indent="-292100">
              <a:spcBef>
                <a:spcPts val="0"/>
              </a:spcBef>
              <a:spcAft>
                <a:spcPts val="0"/>
              </a:spcAft>
              <a:buClr>
                <a:schemeClr val="dk2"/>
              </a:buClr>
              <a:buSzPts val="1000"/>
              <a:buFont typeface="Albert Sans"/>
              <a:buChar char="○"/>
              <a:defRPr sz="1000" u="none">
                <a:solidFill>
                  <a:schemeClr val="dk2"/>
                </a:solidFill>
              </a:defRPr>
            </a:lvl8pPr>
            <a:lvl9pPr marL="4114800" lvl="8" indent="-292100">
              <a:spcBef>
                <a:spcPts val="0"/>
              </a:spcBef>
              <a:spcAft>
                <a:spcPts val="0"/>
              </a:spcAft>
              <a:buClr>
                <a:schemeClr val="dk2"/>
              </a:buClr>
              <a:buSzPts val="1000"/>
              <a:buFont typeface="Albert Sans"/>
              <a:buChar char="■"/>
              <a:defRPr sz="1000" u="none">
                <a:solidFill>
                  <a:schemeClr val="dk2"/>
                </a:solidFill>
              </a:defRPr>
            </a:lvl9pPr>
          </a:lstStyle>
          <a:p>
            <a:endParaRPr/>
          </a:p>
        </p:txBody>
      </p:sp>
      <p:sp>
        <p:nvSpPr>
          <p:cNvPr id="168" name="Google Shape;168;p25"/>
          <p:cNvSpPr txBox="1">
            <a:spLocks noGrp="1"/>
          </p:cNvSpPr>
          <p:nvPr>
            <p:ph type="body" idx="2"/>
          </p:nvPr>
        </p:nvSpPr>
        <p:spPr>
          <a:xfrm>
            <a:off x="6564350" y="1810914"/>
            <a:ext cx="2237400" cy="64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u="none">
                <a:solidFill>
                  <a:schemeClr val="dk2"/>
                </a:solidFill>
              </a:defRPr>
            </a:lvl1pPr>
            <a:lvl2pPr marL="914400" lvl="1" indent="-292100">
              <a:spcBef>
                <a:spcPts val="0"/>
              </a:spcBef>
              <a:spcAft>
                <a:spcPts val="0"/>
              </a:spcAft>
              <a:buClr>
                <a:schemeClr val="dk2"/>
              </a:buClr>
              <a:buSzPts val="1000"/>
              <a:buFont typeface="Albert Sans"/>
              <a:buChar char="○"/>
              <a:defRPr sz="1000" u="none">
                <a:solidFill>
                  <a:schemeClr val="dk2"/>
                </a:solidFill>
              </a:defRPr>
            </a:lvl2pPr>
            <a:lvl3pPr marL="1371600" lvl="2" indent="-292100">
              <a:spcBef>
                <a:spcPts val="0"/>
              </a:spcBef>
              <a:spcAft>
                <a:spcPts val="0"/>
              </a:spcAft>
              <a:buClr>
                <a:schemeClr val="dk2"/>
              </a:buClr>
              <a:buSzPts val="1000"/>
              <a:buFont typeface="Albert Sans"/>
              <a:buChar char="■"/>
              <a:defRPr sz="1000" u="none">
                <a:solidFill>
                  <a:schemeClr val="dk2"/>
                </a:solidFill>
              </a:defRPr>
            </a:lvl3pPr>
            <a:lvl4pPr marL="1828800" lvl="3" indent="-292100">
              <a:spcBef>
                <a:spcPts val="0"/>
              </a:spcBef>
              <a:spcAft>
                <a:spcPts val="0"/>
              </a:spcAft>
              <a:buClr>
                <a:schemeClr val="dk2"/>
              </a:buClr>
              <a:buSzPts val="1000"/>
              <a:buFont typeface="Albert Sans"/>
              <a:buChar char="●"/>
              <a:defRPr sz="1000" u="none">
                <a:solidFill>
                  <a:schemeClr val="dk2"/>
                </a:solidFill>
              </a:defRPr>
            </a:lvl4pPr>
            <a:lvl5pPr marL="2286000" lvl="4" indent="-292100">
              <a:spcBef>
                <a:spcPts val="0"/>
              </a:spcBef>
              <a:spcAft>
                <a:spcPts val="0"/>
              </a:spcAft>
              <a:buClr>
                <a:schemeClr val="dk2"/>
              </a:buClr>
              <a:buSzPts val="1000"/>
              <a:buFont typeface="Albert Sans"/>
              <a:buChar char="○"/>
              <a:defRPr sz="1000" u="none">
                <a:solidFill>
                  <a:schemeClr val="dk2"/>
                </a:solidFill>
              </a:defRPr>
            </a:lvl5pPr>
            <a:lvl6pPr marL="2743200" lvl="5" indent="-292100">
              <a:spcBef>
                <a:spcPts val="0"/>
              </a:spcBef>
              <a:spcAft>
                <a:spcPts val="0"/>
              </a:spcAft>
              <a:buClr>
                <a:schemeClr val="dk2"/>
              </a:buClr>
              <a:buSzPts val="1000"/>
              <a:buFont typeface="Albert Sans"/>
              <a:buChar char="■"/>
              <a:defRPr sz="1000" u="none">
                <a:solidFill>
                  <a:schemeClr val="dk2"/>
                </a:solidFill>
              </a:defRPr>
            </a:lvl6pPr>
            <a:lvl7pPr marL="3200400" lvl="6" indent="-292100">
              <a:spcBef>
                <a:spcPts val="0"/>
              </a:spcBef>
              <a:spcAft>
                <a:spcPts val="0"/>
              </a:spcAft>
              <a:buClr>
                <a:schemeClr val="dk2"/>
              </a:buClr>
              <a:buSzPts val="1000"/>
              <a:buFont typeface="Albert Sans"/>
              <a:buChar char="●"/>
              <a:defRPr sz="1000" u="none">
                <a:solidFill>
                  <a:schemeClr val="dk2"/>
                </a:solidFill>
              </a:defRPr>
            </a:lvl7pPr>
            <a:lvl8pPr marL="3657600" lvl="7" indent="-292100">
              <a:spcBef>
                <a:spcPts val="0"/>
              </a:spcBef>
              <a:spcAft>
                <a:spcPts val="0"/>
              </a:spcAft>
              <a:buClr>
                <a:schemeClr val="dk2"/>
              </a:buClr>
              <a:buSzPts val="1000"/>
              <a:buFont typeface="Albert Sans"/>
              <a:buChar char="○"/>
              <a:defRPr sz="1000" u="none">
                <a:solidFill>
                  <a:schemeClr val="dk2"/>
                </a:solidFill>
              </a:defRPr>
            </a:lvl8pPr>
            <a:lvl9pPr marL="4114800" lvl="8" indent="-292100">
              <a:spcBef>
                <a:spcPts val="0"/>
              </a:spcBef>
              <a:spcAft>
                <a:spcPts val="0"/>
              </a:spcAft>
              <a:buClr>
                <a:schemeClr val="dk2"/>
              </a:buClr>
              <a:buSzPts val="1000"/>
              <a:buFont typeface="Albert Sans"/>
              <a:buChar char="■"/>
              <a:defRPr sz="1000" u="none">
                <a:solidFill>
                  <a:schemeClr val="dk2"/>
                </a:solidFill>
              </a:defRPr>
            </a:lvl9pPr>
          </a:lstStyle>
          <a:p>
            <a:endParaRPr/>
          </a:p>
        </p:txBody>
      </p:sp>
      <p:sp>
        <p:nvSpPr>
          <p:cNvPr id="169" name="Google Shape;169;p25"/>
          <p:cNvSpPr txBox="1">
            <a:spLocks noGrp="1"/>
          </p:cNvSpPr>
          <p:nvPr>
            <p:ph type="body" idx="3"/>
          </p:nvPr>
        </p:nvSpPr>
        <p:spPr>
          <a:xfrm>
            <a:off x="6564350" y="3038996"/>
            <a:ext cx="2237400" cy="64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u="none">
                <a:solidFill>
                  <a:schemeClr val="dk2"/>
                </a:solidFill>
              </a:defRPr>
            </a:lvl1pPr>
            <a:lvl2pPr marL="914400" lvl="1" indent="-292100">
              <a:spcBef>
                <a:spcPts val="0"/>
              </a:spcBef>
              <a:spcAft>
                <a:spcPts val="0"/>
              </a:spcAft>
              <a:buClr>
                <a:schemeClr val="dk2"/>
              </a:buClr>
              <a:buSzPts val="1000"/>
              <a:buFont typeface="Albert Sans"/>
              <a:buChar char="○"/>
              <a:defRPr sz="1000" u="none">
                <a:solidFill>
                  <a:schemeClr val="dk2"/>
                </a:solidFill>
              </a:defRPr>
            </a:lvl2pPr>
            <a:lvl3pPr marL="1371600" lvl="2" indent="-292100">
              <a:spcBef>
                <a:spcPts val="0"/>
              </a:spcBef>
              <a:spcAft>
                <a:spcPts val="0"/>
              </a:spcAft>
              <a:buClr>
                <a:schemeClr val="dk2"/>
              </a:buClr>
              <a:buSzPts val="1000"/>
              <a:buFont typeface="Albert Sans"/>
              <a:buChar char="■"/>
              <a:defRPr sz="1000" u="none">
                <a:solidFill>
                  <a:schemeClr val="dk2"/>
                </a:solidFill>
              </a:defRPr>
            </a:lvl3pPr>
            <a:lvl4pPr marL="1828800" lvl="3" indent="-292100">
              <a:spcBef>
                <a:spcPts val="0"/>
              </a:spcBef>
              <a:spcAft>
                <a:spcPts val="0"/>
              </a:spcAft>
              <a:buClr>
                <a:schemeClr val="dk2"/>
              </a:buClr>
              <a:buSzPts val="1000"/>
              <a:buFont typeface="Albert Sans"/>
              <a:buChar char="●"/>
              <a:defRPr sz="1000" u="none">
                <a:solidFill>
                  <a:schemeClr val="dk2"/>
                </a:solidFill>
              </a:defRPr>
            </a:lvl4pPr>
            <a:lvl5pPr marL="2286000" lvl="4" indent="-292100">
              <a:spcBef>
                <a:spcPts val="0"/>
              </a:spcBef>
              <a:spcAft>
                <a:spcPts val="0"/>
              </a:spcAft>
              <a:buClr>
                <a:schemeClr val="dk2"/>
              </a:buClr>
              <a:buSzPts val="1000"/>
              <a:buFont typeface="Albert Sans"/>
              <a:buChar char="○"/>
              <a:defRPr sz="1000" u="none">
                <a:solidFill>
                  <a:schemeClr val="dk2"/>
                </a:solidFill>
              </a:defRPr>
            </a:lvl5pPr>
            <a:lvl6pPr marL="2743200" lvl="5" indent="-292100">
              <a:spcBef>
                <a:spcPts val="0"/>
              </a:spcBef>
              <a:spcAft>
                <a:spcPts val="0"/>
              </a:spcAft>
              <a:buClr>
                <a:schemeClr val="dk2"/>
              </a:buClr>
              <a:buSzPts val="1000"/>
              <a:buFont typeface="Albert Sans"/>
              <a:buChar char="■"/>
              <a:defRPr sz="1000" u="none">
                <a:solidFill>
                  <a:schemeClr val="dk2"/>
                </a:solidFill>
              </a:defRPr>
            </a:lvl6pPr>
            <a:lvl7pPr marL="3200400" lvl="6" indent="-292100">
              <a:spcBef>
                <a:spcPts val="0"/>
              </a:spcBef>
              <a:spcAft>
                <a:spcPts val="0"/>
              </a:spcAft>
              <a:buClr>
                <a:schemeClr val="dk2"/>
              </a:buClr>
              <a:buSzPts val="1000"/>
              <a:buFont typeface="Albert Sans"/>
              <a:buChar char="●"/>
              <a:defRPr sz="1000" u="none">
                <a:solidFill>
                  <a:schemeClr val="dk2"/>
                </a:solidFill>
              </a:defRPr>
            </a:lvl7pPr>
            <a:lvl8pPr marL="3657600" lvl="7" indent="-292100">
              <a:spcBef>
                <a:spcPts val="0"/>
              </a:spcBef>
              <a:spcAft>
                <a:spcPts val="0"/>
              </a:spcAft>
              <a:buClr>
                <a:schemeClr val="dk2"/>
              </a:buClr>
              <a:buSzPts val="1000"/>
              <a:buFont typeface="Albert Sans"/>
              <a:buChar char="○"/>
              <a:defRPr sz="1000" u="none">
                <a:solidFill>
                  <a:schemeClr val="dk2"/>
                </a:solidFill>
              </a:defRPr>
            </a:lvl8pPr>
            <a:lvl9pPr marL="4114800" lvl="8" indent="-292100">
              <a:spcBef>
                <a:spcPts val="0"/>
              </a:spcBef>
              <a:spcAft>
                <a:spcPts val="0"/>
              </a:spcAft>
              <a:buClr>
                <a:schemeClr val="dk2"/>
              </a:buClr>
              <a:buSzPts val="1000"/>
              <a:buFont typeface="Albert Sans"/>
              <a:buChar char="■"/>
              <a:defRPr sz="1000" u="none">
                <a:solidFill>
                  <a:schemeClr val="dk2"/>
                </a:solidFill>
              </a:defRPr>
            </a:lvl9pPr>
          </a:lstStyle>
          <a:p>
            <a:endParaRPr/>
          </a:p>
        </p:txBody>
      </p:sp>
      <p:sp>
        <p:nvSpPr>
          <p:cNvPr id="170" name="Google Shape;170;p25"/>
          <p:cNvSpPr txBox="1">
            <a:spLocks noGrp="1"/>
          </p:cNvSpPr>
          <p:nvPr>
            <p:ph type="title"/>
          </p:nvPr>
        </p:nvSpPr>
        <p:spPr>
          <a:xfrm>
            <a:off x="3706300" y="327150"/>
            <a:ext cx="2009100" cy="4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71" name="Google Shape;171;p25"/>
          <p:cNvSpPr txBox="1">
            <a:spLocks noGrp="1"/>
          </p:cNvSpPr>
          <p:nvPr>
            <p:ph type="body" idx="4"/>
          </p:nvPr>
        </p:nvSpPr>
        <p:spPr>
          <a:xfrm>
            <a:off x="3706300" y="577612"/>
            <a:ext cx="2237400" cy="64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u="none">
                <a:solidFill>
                  <a:schemeClr val="dk2"/>
                </a:solidFill>
              </a:defRPr>
            </a:lvl1pPr>
            <a:lvl2pPr marL="914400" lvl="1" indent="-292100">
              <a:spcBef>
                <a:spcPts val="0"/>
              </a:spcBef>
              <a:spcAft>
                <a:spcPts val="0"/>
              </a:spcAft>
              <a:buClr>
                <a:schemeClr val="dk2"/>
              </a:buClr>
              <a:buSzPts val="1000"/>
              <a:buFont typeface="Albert Sans"/>
              <a:buChar char="○"/>
              <a:defRPr sz="1000" u="none">
                <a:solidFill>
                  <a:schemeClr val="dk2"/>
                </a:solidFill>
              </a:defRPr>
            </a:lvl2pPr>
            <a:lvl3pPr marL="1371600" lvl="2" indent="-292100">
              <a:spcBef>
                <a:spcPts val="0"/>
              </a:spcBef>
              <a:spcAft>
                <a:spcPts val="0"/>
              </a:spcAft>
              <a:buClr>
                <a:schemeClr val="dk2"/>
              </a:buClr>
              <a:buSzPts val="1000"/>
              <a:buFont typeface="Albert Sans"/>
              <a:buChar char="■"/>
              <a:defRPr sz="1000" u="none">
                <a:solidFill>
                  <a:schemeClr val="dk2"/>
                </a:solidFill>
              </a:defRPr>
            </a:lvl3pPr>
            <a:lvl4pPr marL="1828800" lvl="3" indent="-292100">
              <a:spcBef>
                <a:spcPts val="0"/>
              </a:spcBef>
              <a:spcAft>
                <a:spcPts val="0"/>
              </a:spcAft>
              <a:buClr>
                <a:schemeClr val="dk2"/>
              </a:buClr>
              <a:buSzPts val="1000"/>
              <a:buFont typeface="Albert Sans"/>
              <a:buChar char="●"/>
              <a:defRPr sz="1000" u="none">
                <a:solidFill>
                  <a:schemeClr val="dk2"/>
                </a:solidFill>
              </a:defRPr>
            </a:lvl4pPr>
            <a:lvl5pPr marL="2286000" lvl="4" indent="-292100">
              <a:spcBef>
                <a:spcPts val="0"/>
              </a:spcBef>
              <a:spcAft>
                <a:spcPts val="0"/>
              </a:spcAft>
              <a:buClr>
                <a:schemeClr val="dk2"/>
              </a:buClr>
              <a:buSzPts val="1000"/>
              <a:buFont typeface="Albert Sans"/>
              <a:buChar char="○"/>
              <a:defRPr sz="1000" u="none">
                <a:solidFill>
                  <a:schemeClr val="dk2"/>
                </a:solidFill>
              </a:defRPr>
            </a:lvl5pPr>
            <a:lvl6pPr marL="2743200" lvl="5" indent="-292100">
              <a:spcBef>
                <a:spcPts val="0"/>
              </a:spcBef>
              <a:spcAft>
                <a:spcPts val="0"/>
              </a:spcAft>
              <a:buClr>
                <a:schemeClr val="dk2"/>
              </a:buClr>
              <a:buSzPts val="1000"/>
              <a:buFont typeface="Albert Sans"/>
              <a:buChar char="■"/>
              <a:defRPr sz="1000" u="none">
                <a:solidFill>
                  <a:schemeClr val="dk2"/>
                </a:solidFill>
              </a:defRPr>
            </a:lvl6pPr>
            <a:lvl7pPr marL="3200400" lvl="6" indent="-292100">
              <a:spcBef>
                <a:spcPts val="0"/>
              </a:spcBef>
              <a:spcAft>
                <a:spcPts val="0"/>
              </a:spcAft>
              <a:buClr>
                <a:schemeClr val="dk2"/>
              </a:buClr>
              <a:buSzPts val="1000"/>
              <a:buFont typeface="Albert Sans"/>
              <a:buChar char="●"/>
              <a:defRPr sz="1000" u="none">
                <a:solidFill>
                  <a:schemeClr val="dk2"/>
                </a:solidFill>
              </a:defRPr>
            </a:lvl7pPr>
            <a:lvl8pPr marL="3657600" lvl="7" indent="-292100">
              <a:spcBef>
                <a:spcPts val="0"/>
              </a:spcBef>
              <a:spcAft>
                <a:spcPts val="0"/>
              </a:spcAft>
              <a:buClr>
                <a:schemeClr val="dk2"/>
              </a:buClr>
              <a:buSzPts val="1000"/>
              <a:buFont typeface="Albert Sans"/>
              <a:buChar char="○"/>
              <a:defRPr sz="1000" u="none">
                <a:solidFill>
                  <a:schemeClr val="dk2"/>
                </a:solidFill>
              </a:defRPr>
            </a:lvl8pPr>
            <a:lvl9pPr marL="4114800" lvl="8" indent="-292100">
              <a:spcBef>
                <a:spcPts val="0"/>
              </a:spcBef>
              <a:spcAft>
                <a:spcPts val="0"/>
              </a:spcAft>
              <a:buClr>
                <a:schemeClr val="dk2"/>
              </a:buClr>
              <a:buSzPts val="1000"/>
              <a:buFont typeface="Albert Sans"/>
              <a:buChar char="■"/>
              <a:defRPr sz="1000" u="none">
                <a:solidFill>
                  <a:schemeClr val="dk2"/>
                </a:solidFill>
              </a:defRPr>
            </a:lvl9pPr>
          </a:lstStyle>
          <a:p>
            <a:endParaRPr/>
          </a:p>
        </p:txBody>
      </p:sp>
      <p:sp>
        <p:nvSpPr>
          <p:cNvPr id="172" name="Google Shape;172;p25"/>
          <p:cNvSpPr txBox="1">
            <a:spLocks noGrp="1"/>
          </p:cNvSpPr>
          <p:nvPr>
            <p:ph type="title" idx="5"/>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73" name="Google Shape;173;p25"/>
          <p:cNvSpPr txBox="1">
            <a:spLocks noGrp="1"/>
          </p:cNvSpPr>
          <p:nvPr>
            <p:ph type="title" idx="6"/>
          </p:nvPr>
        </p:nvSpPr>
        <p:spPr>
          <a:xfrm>
            <a:off x="956150" y="327150"/>
            <a:ext cx="2009100" cy="1325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Albert Sans"/>
              <a:buNone/>
              <a:defRPr sz="1400" b="1">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a:endParaRPr/>
          </a:p>
        </p:txBody>
      </p:sp>
      <p:sp>
        <p:nvSpPr>
          <p:cNvPr id="174" name="Google Shape;174;p25"/>
          <p:cNvSpPr>
            <a:spLocks noGrp="1"/>
          </p:cNvSpPr>
          <p:nvPr>
            <p:ph type="pic" idx="7"/>
          </p:nvPr>
        </p:nvSpPr>
        <p:spPr>
          <a:xfrm>
            <a:off x="3205625" y="423875"/>
            <a:ext cx="422400" cy="422400"/>
          </a:xfrm>
          <a:prstGeom prst="ellipse">
            <a:avLst/>
          </a:prstGeom>
          <a:noFill/>
          <a:ln>
            <a:noFill/>
          </a:ln>
        </p:spPr>
      </p:sp>
      <p:sp>
        <p:nvSpPr>
          <p:cNvPr id="175" name="Google Shape;175;p25"/>
          <p:cNvSpPr>
            <a:spLocks noGrp="1"/>
          </p:cNvSpPr>
          <p:nvPr>
            <p:ph type="pic" idx="8"/>
          </p:nvPr>
        </p:nvSpPr>
        <p:spPr>
          <a:xfrm>
            <a:off x="6063675" y="423875"/>
            <a:ext cx="422400" cy="422400"/>
          </a:xfrm>
          <a:prstGeom prst="ellipse">
            <a:avLst/>
          </a:prstGeom>
          <a:noFill/>
          <a:ln>
            <a:noFill/>
          </a:ln>
        </p:spPr>
      </p:sp>
      <p:sp>
        <p:nvSpPr>
          <p:cNvPr id="176" name="Google Shape;176;p25"/>
          <p:cNvSpPr>
            <a:spLocks noGrp="1"/>
          </p:cNvSpPr>
          <p:nvPr>
            <p:ph type="pic" idx="9"/>
          </p:nvPr>
        </p:nvSpPr>
        <p:spPr>
          <a:xfrm>
            <a:off x="3205625" y="1653438"/>
            <a:ext cx="422400" cy="422400"/>
          </a:xfrm>
          <a:prstGeom prst="ellipse">
            <a:avLst/>
          </a:prstGeom>
          <a:noFill/>
          <a:ln>
            <a:noFill/>
          </a:ln>
        </p:spPr>
      </p:sp>
      <p:sp>
        <p:nvSpPr>
          <p:cNvPr id="177" name="Google Shape;177;p25"/>
          <p:cNvSpPr>
            <a:spLocks noGrp="1"/>
          </p:cNvSpPr>
          <p:nvPr>
            <p:ph type="pic" idx="13"/>
          </p:nvPr>
        </p:nvSpPr>
        <p:spPr>
          <a:xfrm>
            <a:off x="6063675" y="1653438"/>
            <a:ext cx="422400" cy="422400"/>
          </a:xfrm>
          <a:prstGeom prst="ellipse">
            <a:avLst/>
          </a:prstGeom>
          <a:noFill/>
          <a:ln>
            <a:noFill/>
          </a:ln>
        </p:spPr>
      </p:sp>
      <p:sp>
        <p:nvSpPr>
          <p:cNvPr id="178" name="Google Shape;178;p25"/>
          <p:cNvSpPr>
            <a:spLocks noGrp="1"/>
          </p:cNvSpPr>
          <p:nvPr>
            <p:ph type="pic" idx="14"/>
          </p:nvPr>
        </p:nvSpPr>
        <p:spPr>
          <a:xfrm>
            <a:off x="3205625" y="2881163"/>
            <a:ext cx="422400" cy="422400"/>
          </a:xfrm>
          <a:prstGeom prst="ellipse">
            <a:avLst/>
          </a:prstGeom>
          <a:noFill/>
          <a:ln>
            <a:noFill/>
          </a:ln>
        </p:spPr>
      </p:sp>
      <p:sp>
        <p:nvSpPr>
          <p:cNvPr id="179" name="Google Shape;179;p25"/>
          <p:cNvSpPr>
            <a:spLocks noGrp="1"/>
          </p:cNvSpPr>
          <p:nvPr>
            <p:ph type="pic" idx="15"/>
          </p:nvPr>
        </p:nvSpPr>
        <p:spPr>
          <a:xfrm>
            <a:off x="6063675" y="2881163"/>
            <a:ext cx="422400" cy="422400"/>
          </a:xfrm>
          <a:prstGeom prst="ellipse">
            <a:avLst/>
          </a:prstGeom>
          <a:noFill/>
          <a:ln>
            <a:noFill/>
          </a:ln>
        </p:spPr>
      </p:sp>
      <p:sp>
        <p:nvSpPr>
          <p:cNvPr id="180" name="Google Shape;180;p25"/>
          <p:cNvSpPr txBox="1">
            <a:spLocks noGrp="1"/>
          </p:cNvSpPr>
          <p:nvPr>
            <p:ph type="title" idx="16"/>
          </p:nvPr>
        </p:nvSpPr>
        <p:spPr>
          <a:xfrm>
            <a:off x="6564350" y="327150"/>
            <a:ext cx="2009100" cy="4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81" name="Google Shape;181;p25"/>
          <p:cNvSpPr txBox="1">
            <a:spLocks noGrp="1"/>
          </p:cNvSpPr>
          <p:nvPr>
            <p:ph type="title" idx="17"/>
          </p:nvPr>
        </p:nvSpPr>
        <p:spPr>
          <a:xfrm>
            <a:off x="3706300" y="1554125"/>
            <a:ext cx="2009100" cy="4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82" name="Google Shape;182;p25"/>
          <p:cNvSpPr txBox="1">
            <a:spLocks noGrp="1"/>
          </p:cNvSpPr>
          <p:nvPr>
            <p:ph type="title" idx="18"/>
          </p:nvPr>
        </p:nvSpPr>
        <p:spPr>
          <a:xfrm>
            <a:off x="6564350" y="1554125"/>
            <a:ext cx="2009100" cy="4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83" name="Google Shape;183;p25"/>
          <p:cNvSpPr txBox="1">
            <a:spLocks noGrp="1"/>
          </p:cNvSpPr>
          <p:nvPr>
            <p:ph type="title" idx="19"/>
          </p:nvPr>
        </p:nvSpPr>
        <p:spPr>
          <a:xfrm>
            <a:off x="3706300" y="2781100"/>
            <a:ext cx="2009100" cy="4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84" name="Google Shape;184;p25"/>
          <p:cNvSpPr txBox="1">
            <a:spLocks noGrp="1"/>
          </p:cNvSpPr>
          <p:nvPr>
            <p:ph type="title" idx="20"/>
          </p:nvPr>
        </p:nvSpPr>
        <p:spPr>
          <a:xfrm>
            <a:off x="6564350" y="2781100"/>
            <a:ext cx="2009100" cy="422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185" name="Google Shape;185;p25"/>
          <p:cNvSpPr txBox="1">
            <a:spLocks noGrp="1"/>
          </p:cNvSpPr>
          <p:nvPr>
            <p:ph type="body" idx="21"/>
          </p:nvPr>
        </p:nvSpPr>
        <p:spPr>
          <a:xfrm>
            <a:off x="3706300" y="1810914"/>
            <a:ext cx="2237400" cy="64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u="none">
                <a:solidFill>
                  <a:schemeClr val="dk2"/>
                </a:solidFill>
              </a:defRPr>
            </a:lvl1pPr>
            <a:lvl2pPr marL="914400" lvl="1" indent="-292100">
              <a:spcBef>
                <a:spcPts val="0"/>
              </a:spcBef>
              <a:spcAft>
                <a:spcPts val="0"/>
              </a:spcAft>
              <a:buClr>
                <a:schemeClr val="dk2"/>
              </a:buClr>
              <a:buSzPts val="1000"/>
              <a:buFont typeface="Albert Sans"/>
              <a:buChar char="○"/>
              <a:defRPr sz="1000" u="none">
                <a:solidFill>
                  <a:schemeClr val="dk2"/>
                </a:solidFill>
              </a:defRPr>
            </a:lvl2pPr>
            <a:lvl3pPr marL="1371600" lvl="2" indent="-292100">
              <a:spcBef>
                <a:spcPts val="0"/>
              </a:spcBef>
              <a:spcAft>
                <a:spcPts val="0"/>
              </a:spcAft>
              <a:buClr>
                <a:schemeClr val="dk2"/>
              </a:buClr>
              <a:buSzPts val="1000"/>
              <a:buFont typeface="Albert Sans"/>
              <a:buChar char="■"/>
              <a:defRPr sz="1000" u="none">
                <a:solidFill>
                  <a:schemeClr val="dk2"/>
                </a:solidFill>
              </a:defRPr>
            </a:lvl3pPr>
            <a:lvl4pPr marL="1828800" lvl="3" indent="-292100">
              <a:spcBef>
                <a:spcPts val="0"/>
              </a:spcBef>
              <a:spcAft>
                <a:spcPts val="0"/>
              </a:spcAft>
              <a:buClr>
                <a:schemeClr val="dk2"/>
              </a:buClr>
              <a:buSzPts val="1000"/>
              <a:buFont typeface="Albert Sans"/>
              <a:buChar char="●"/>
              <a:defRPr sz="1000" u="none">
                <a:solidFill>
                  <a:schemeClr val="dk2"/>
                </a:solidFill>
              </a:defRPr>
            </a:lvl4pPr>
            <a:lvl5pPr marL="2286000" lvl="4" indent="-292100">
              <a:spcBef>
                <a:spcPts val="0"/>
              </a:spcBef>
              <a:spcAft>
                <a:spcPts val="0"/>
              </a:spcAft>
              <a:buClr>
                <a:schemeClr val="dk2"/>
              </a:buClr>
              <a:buSzPts val="1000"/>
              <a:buFont typeface="Albert Sans"/>
              <a:buChar char="○"/>
              <a:defRPr sz="1000" u="none">
                <a:solidFill>
                  <a:schemeClr val="dk2"/>
                </a:solidFill>
              </a:defRPr>
            </a:lvl5pPr>
            <a:lvl6pPr marL="2743200" lvl="5" indent="-292100">
              <a:spcBef>
                <a:spcPts val="0"/>
              </a:spcBef>
              <a:spcAft>
                <a:spcPts val="0"/>
              </a:spcAft>
              <a:buClr>
                <a:schemeClr val="dk2"/>
              </a:buClr>
              <a:buSzPts val="1000"/>
              <a:buFont typeface="Albert Sans"/>
              <a:buChar char="■"/>
              <a:defRPr sz="1000" u="none">
                <a:solidFill>
                  <a:schemeClr val="dk2"/>
                </a:solidFill>
              </a:defRPr>
            </a:lvl6pPr>
            <a:lvl7pPr marL="3200400" lvl="6" indent="-292100">
              <a:spcBef>
                <a:spcPts val="0"/>
              </a:spcBef>
              <a:spcAft>
                <a:spcPts val="0"/>
              </a:spcAft>
              <a:buClr>
                <a:schemeClr val="dk2"/>
              </a:buClr>
              <a:buSzPts val="1000"/>
              <a:buFont typeface="Albert Sans"/>
              <a:buChar char="●"/>
              <a:defRPr sz="1000" u="none">
                <a:solidFill>
                  <a:schemeClr val="dk2"/>
                </a:solidFill>
              </a:defRPr>
            </a:lvl7pPr>
            <a:lvl8pPr marL="3657600" lvl="7" indent="-292100">
              <a:spcBef>
                <a:spcPts val="0"/>
              </a:spcBef>
              <a:spcAft>
                <a:spcPts val="0"/>
              </a:spcAft>
              <a:buClr>
                <a:schemeClr val="dk2"/>
              </a:buClr>
              <a:buSzPts val="1000"/>
              <a:buFont typeface="Albert Sans"/>
              <a:buChar char="○"/>
              <a:defRPr sz="1000" u="none">
                <a:solidFill>
                  <a:schemeClr val="dk2"/>
                </a:solidFill>
              </a:defRPr>
            </a:lvl8pPr>
            <a:lvl9pPr marL="4114800" lvl="8" indent="-292100">
              <a:spcBef>
                <a:spcPts val="0"/>
              </a:spcBef>
              <a:spcAft>
                <a:spcPts val="0"/>
              </a:spcAft>
              <a:buClr>
                <a:schemeClr val="dk2"/>
              </a:buClr>
              <a:buSzPts val="1000"/>
              <a:buFont typeface="Albert Sans"/>
              <a:buChar char="■"/>
              <a:defRPr sz="1000" u="none">
                <a:solidFill>
                  <a:schemeClr val="dk2"/>
                </a:solidFill>
              </a:defRPr>
            </a:lvl9pPr>
          </a:lstStyle>
          <a:p>
            <a:endParaRPr/>
          </a:p>
        </p:txBody>
      </p:sp>
      <p:sp>
        <p:nvSpPr>
          <p:cNvPr id="186" name="Google Shape;186;p25"/>
          <p:cNvSpPr txBox="1">
            <a:spLocks noGrp="1"/>
          </p:cNvSpPr>
          <p:nvPr>
            <p:ph type="body" idx="22"/>
          </p:nvPr>
        </p:nvSpPr>
        <p:spPr>
          <a:xfrm>
            <a:off x="3706300" y="3038996"/>
            <a:ext cx="2237400" cy="6411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lbert Sans"/>
              <a:buChar char="●"/>
              <a:defRPr sz="1000" u="none">
                <a:solidFill>
                  <a:schemeClr val="dk2"/>
                </a:solidFill>
              </a:defRPr>
            </a:lvl1pPr>
            <a:lvl2pPr marL="914400" lvl="1" indent="-292100">
              <a:spcBef>
                <a:spcPts val="0"/>
              </a:spcBef>
              <a:spcAft>
                <a:spcPts val="0"/>
              </a:spcAft>
              <a:buClr>
                <a:schemeClr val="dk2"/>
              </a:buClr>
              <a:buSzPts val="1000"/>
              <a:buFont typeface="Albert Sans"/>
              <a:buChar char="○"/>
              <a:defRPr sz="1000" u="none">
                <a:solidFill>
                  <a:schemeClr val="dk2"/>
                </a:solidFill>
              </a:defRPr>
            </a:lvl2pPr>
            <a:lvl3pPr marL="1371600" lvl="2" indent="-292100">
              <a:spcBef>
                <a:spcPts val="0"/>
              </a:spcBef>
              <a:spcAft>
                <a:spcPts val="0"/>
              </a:spcAft>
              <a:buClr>
                <a:schemeClr val="dk2"/>
              </a:buClr>
              <a:buSzPts val="1000"/>
              <a:buFont typeface="Albert Sans"/>
              <a:buChar char="■"/>
              <a:defRPr sz="1000" u="none">
                <a:solidFill>
                  <a:schemeClr val="dk2"/>
                </a:solidFill>
              </a:defRPr>
            </a:lvl3pPr>
            <a:lvl4pPr marL="1828800" lvl="3" indent="-292100">
              <a:spcBef>
                <a:spcPts val="0"/>
              </a:spcBef>
              <a:spcAft>
                <a:spcPts val="0"/>
              </a:spcAft>
              <a:buClr>
                <a:schemeClr val="dk2"/>
              </a:buClr>
              <a:buSzPts val="1000"/>
              <a:buFont typeface="Albert Sans"/>
              <a:buChar char="●"/>
              <a:defRPr sz="1000" u="none">
                <a:solidFill>
                  <a:schemeClr val="dk2"/>
                </a:solidFill>
              </a:defRPr>
            </a:lvl4pPr>
            <a:lvl5pPr marL="2286000" lvl="4" indent="-292100">
              <a:spcBef>
                <a:spcPts val="0"/>
              </a:spcBef>
              <a:spcAft>
                <a:spcPts val="0"/>
              </a:spcAft>
              <a:buClr>
                <a:schemeClr val="dk2"/>
              </a:buClr>
              <a:buSzPts val="1000"/>
              <a:buFont typeface="Albert Sans"/>
              <a:buChar char="○"/>
              <a:defRPr sz="1000" u="none">
                <a:solidFill>
                  <a:schemeClr val="dk2"/>
                </a:solidFill>
              </a:defRPr>
            </a:lvl5pPr>
            <a:lvl6pPr marL="2743200" lvl="5" indent="-292100">
              <a:spcBef>
                <a:spcPts val="0"/>
              </a:spcBef>
              <a:spcAft>
                <a:spcPts val="0"/>
              </a:spcAft>
              <a:buClr>
                <a:schemeClr val="dk2"/>
              </a:buClr>
              <a:buSzPts val="1000"/>
              <a:buFont typeface="Albert Sans"/>
              <a:buChar char="■"/>
              <a:defRPr sz="1000" u="none">
                <a:solidFill>
                  <a:schemeClr val="dk2"/>
                </a:solidFill>
              </a:defRPr>
            </a:lvl6pPr>
            <a:lvl7pPr marL="3200400" lvl="6" indent="-292100">
              <a:spcBef>
                <a:spcPts val="0"/>
              </a:spcBef>
              <a:spcAft>
                <a:spcPts val="0"/>
              </a:spcAft>
              <a:buClr>
                <a:schemeClr val="dk2"/>
              </a:buClr>
              <a:buSzPts val="1000"/>
              <a:buFont typeface="Albert Sans"/>
              <a:buChar char="●"/>
              <a:defRPr sz="1000" u="none">
                <a:solidFill>
                  <a:schemeClr val="dk2"/>
                </a:solidFill>
              </a:defRPr>
            </a:lvl7pPr>
            <a:lvl8pPr marL="3657600" lvl="7" indent="-292100">
              <a:spcBef>
                <a:spcPts val="0"/>
              </a:spcBef>
              <a:spcAft>
                <a:spcPts val="0"/>
              </a:spcAft>
              <a:buClr>
                <a:schemeClr val="dk2"/>
              </a:buClr>
              <a:buSzPts val="1000"/>
              <a:buFont typeface="Albert Sans"/>
              <a:buChar char="○"/>
              <a:defRPr sz="1000" u="none">
                <a:solidFill>
                  <a:schemeClr val="dk2"/>
                </a:solidFill>
              </a:defRPr>
            </a:lvl8pPr>
            <a:lvl9pPr marL="4114800" lvl="8" indent="-292100">
              <a:spcBef>
                <a:spcPts val="0"/>
              </a:spcBef>
              <a:spcAft>
                <a:spcPts val="0"/>
              </a:spcAft>
              <a:buClr>
                <a:schemeClr val="dk2"/>
              </a:buClr>
              <a:buSzPts val="1000"/>
              <a:buFont typeface="Albert Sans"/>
              <a:buChar char="■"/>
              <a:defRPr sz="1000" u="none">
                <a:solidFill>
                  <a:schemeClr val="dk2"/>
                </a:solidFill>
              </a:defRPr>
            </a:lvl9pPr>
          </a:lstStyle>
          <a:p>
            <a:endParaRPr/>
          </a:p>
        </p:txBody>
      </p:sp>
      <p:sp>
        <p:nvSpPr>
          <p:cNvPr id="187" name="Google Shape;187;p25"/>
          <p:cNvSpPr>
            <a:spLocks noGrp="1"/>
          </p:cNvSpPr>
          <p:nvPr>
            <p:ph type="pic" idx="23"/>
          </p:nvPr>
        </p:nvSpPr>
        <p:spPr>
          <a:xfrm>
            <a:off x="8596800" y="223475"/>
            <a:ext cx="318600" cy="318600"/>
          </a:xfrm>
          <a:prstGeom prst="ellipse">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lumn Content">
  <p:cSld name="CUSTOM_15">
    <p:bg>
      <p:bgPr>
        <a:solidFill>
          <a:schemeClr val="lt1"/>
        </a:solidFill>
        <a:effectLst/>
      </p:bgPr>
    </p:bg>
    <p:spTree>
      <p:nvGrpSpPr>
        <p:cNvPr id="1" name="Shape 188"/>
        <p:cNvGrpSpPr/>
        <p:nvPr/>
      </p:nvGrpSpPr>
      <p:grpSpPr>
        <a:xfrm>
          <a:off x="0" y="0"/>
          <a:ext cx="0" cy="0"/>
          <a:chOff x="0" y="0"/>
          <a:chExt cx="0" cy="0"/>
        </a:xfrm>
      </p:grpSpPr>
      <p:sp>
        <p:nvSpPr>
          <p:cNvPr id="189" name="Google Shape;189;p26"/>
          <p:cNvSpPr/>
          <p:nvPr/>
        </p:nvSpPr>
        <p:spPr>
          <a:xfrm rot="5400000">
            <a:off x="4342200" y="341250"/>
            <a:ext cx="4914900" cy="4460100"/>
          </a:xfrm>
          <a:prstGeom prst="round2SameRect">
            <a:avLst>
              <a:gd name="adj1" fmla="val 3491"/>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txBox="1">
            <a:spLocks noGrp="1"/>
          </p:cNvSpPr>
          <p:nvPr>
            <p:ph type="title"/>
          </p:nvPr>
        </p:nvSpPr>
        <p:spPr>
          <a:xfrm>
            <a:off x="932850" y="730375"/>
            <a:ext cx="3280800" cy="2103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2pPr>
            <a:lvl3pPr lvl="2">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3pPr>
            <a:lvl4pPr lvl="3">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4pPr>
            <a:lvl5pPr lvl="4">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5pPr>
            <a:lvl6pPr lvl="5">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6pPr>
            <a:lvl7pPr lvl="6">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7pPr>
            <a:lvl8pPr lvl="7">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8pPr>
            <a:lvl9pPr lvl="8">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9pPr>
          </a:lstStyle>
          <a:p>
            <a:endParaRPr/>
          </a:p>
        </p:txBody>
      </p:sp>
      <p:sp>
        <p:nvSpPr>
          <p:cNvPr id="191" name="Google Shape;191;p26"/>
          <p:cNvSpPr txBox="1">
            <a:spLocks noGrp="1"/>
          </p:cNvSpPr>
          <p:nvPr>
            <p:ph type="subTitle" idx="1"/>
          </p:nvPr>
        </p:nvSpPr>
        <p:spPr>
          <a:xfrm>
            <a:off x="5233275" y="763675"/>
            <a:ext cx="3503700" cy="3640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400"/>
              <a:buFont typeface="Nanum Myeongjo"/>
              <a:buNone/>
              <a:defRPr sz="2400" b="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6"/>
          <p:cNvSpPr txBox="1">
            <a:spLocks noGrp="1"/>
          </p:cNvSpPr>
          <p:nvPr>
            <p:ph type="subTitle" idx="2"/>
          </p:nvPr>
        </p:nvSpPr>
        <p:spPr>
          <a:xfrm>
            <a:off x="955350" y="2928709"/>
            <a:ext cx="2844900" cy="1568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a:endParaRPr/>
          </a:p>
        </p:txBody>
      </p:sp>
      <p:sp>
        <p:nvSpPr>
          <p:cNvPr id="193" name="Google Shape;193;p26"/>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6"/>
          <p:cNvSpPr>
            <a:spLocks noGrp="1"/>
          </p:cNvSpPr>
          <p:nvPr>
            <p:ph type="pic" idx="4"/>
          </p:nvPr>
        </p:nvSpPr>
        <p:spPr>
          <a:xfrm>
            <a:off x="8596800" y="223475"/>
            <a:ext cx="318600" cy="318600"/>
          </a:xfrm>
          <a:prstGeom prst="ellipse">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ockup Phone + Desktop">
  <p:cSld name="CUSTOM_16">
    <p:bg>
      <p:bgPr>
        <a:solidFill>
          <a:schemeClr val="lt1"/>
        </a:solidFill>
        <a:effectLst/>
      </p:bgPr>
    </p:bg>
    <p:spTree>
      <p:nvGrpSpPr>
        <p:cNvPr id="1" name="Shape 195"/>
        <p:cNvGrpSpPr/>
        <p:nvPr/>
      </p:nvGrpSpPr>
      <p:grpSpPr>
        <a:xfrm>
          <a:off x="0" y="0"/>
          <a:ext cx="0" cy="0"/>
          <a:chOff x="0" y="0"/>
          <a:chExt cx="0" cy="0"/>
        </a:xfrm>
      </p:grpSpPr>
      <p:sp>
        <p:nvSpPr>
          <p:cNvPr id="196" name="Google Shape;196;p27"/>
          <p:cNvSpPr/>
          <p:nvPr/>
        </p:nvSpPr>
        <p:spPr>
          <a:xfrm rot="5400000">
            <a:off x="3618000" y="-382950"/>
            <a:ext cx="4914900" cy="5908500"/>
          </a:xfrm>
          <a:prstGeom prst="round2SameRect">
            <a:avLst>
              <a:gd name="adj1" fmla="val 3196"/>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a:spLocks noGrp="1"/>
          </p:cNvSpPr>
          <p:nvPr>
            <p:ph type="pic" idx="2"/>
          </p:nvPr>
        </p:nvSpPr>
        <p:spPr>
          <a:xfrm>
            <a:off x="3768625" y="934850"/>
            <a:ext cx="4630500" cy="2606700"/>
          </a:xfrm>
          <a:prstGeom prst="roundRect">
            <a:avLst>
              <a:gd name="adj" fmla="val 1120"/>
            </a:avLst>
          </a:prstGeom>
          <a:noFill/>
          <a:ln w="76200" cap="flat" cmpd="sng">
            <a:solidFill>
              <a:schemeClr val="dk2"/>
            </a:solidFill>
            <a:prstDash val="solid"/>
            <a:round/>
            <a:headEnd type="none" w="sm" len="sm"/>
            <a:tailEnd type="none" w="sm" len="sm"/>
          </a:ln>
        </p:spPr>
      </p:sp>
      <p:sp>
        <p:nvSpPr>
          <p:cNvPr id="198" name="Google Shape;198;p27"/>
          <p:cNvSpPr>
            <a:spLocks noGrp="1"/>
          </p:cNvSpPr>
          <p:nvPr>
            <p:ph type="pic" idx="3"/>
          </p:nvPr>
        </p:nvSpPr>
        <p:spPr>
          <a:xfrm>
            <a:off x="812850" y="867000"/>
            <a:ext cx="1614000" cy="3409500"/>
          </a:xfrm>
          <a:prstGeom prst="roundRect">
            <a:avLst>
              <a:gd name="adj" fmla="val 8265"/>
            </a:avLst>
          </a:prstGeom>
          <a:noFill/>
          <a:ln w="76200" cap="flat" cmpd="sng">
            <a:solidFill>
              <a:schemeClr val="lt1"/>
            </a:solidFill>
            <a:prstDash val="solid"/>
            <a:round/>
            <a:headEnd type="none" w="sm" len="sm"/>
            <a:tailEnd type="none" w="sm" len="sm"/>
          </a:ln>
        </p:spPr>
      </p:sp>
      <p:sp>
        <p:nvSpPr>
          <p:cNvPr id="199" name="Google Shape;199;p27"/>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7"/>
          <p:cNvSpPr>
            <a:spLocks noGrp="1"/>
          </p:cNvSpPr>
          <p:nvPr>
            <p:ph type="pic" idx="4"/>
          </p:nvPr>
        </p:nvSpPr>
        <p:spPr>
          <a:xfrm>
            <a:off x="8596800" y="223475"/>
            <a:ext cx="318600" cy="318600"/>
          </a:xfrm>
          <a:prstGeom prst="ellipse">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ockup Desktop">
  <p:cSld name="CUSTOM_16_2">
    <p:bg>
      <p:bgPr>
        <a:solidFill>
          <a:schemeClr val="lt1"/>
        </a:solidFill>
        <a:effectLst/>
      </p:bgPr>
    </p:bg>
    <p:spTree>
      <p:nvGrpSpPr>
        <p:cNvPr id="1" name="Shape 201"/>
        <p:cNvGrpSpPr/>
        <p:nvPr/>
      </p:nvGrpSpPr>
      <p:grpSpPr>
        <a:xfrm>
          <a:off x="0" y="0"/>
          <a:ext cx="0" cy="0"/>
          <a:chOff x="0" y="0"/>
          <a:chExt cx="0" cy="0"/>
        </a:xfrm>
      </p:grpSpPr>
      <p:sp>
        <p:nvSpPr>
          <p:cNvPr id="202" name="Google Shape;202;p28"/>
          <p:cNvSpPr/>
          <p:nvPr/>
        </p:nvSpPr>
        <p:spPr>
          <a:xfrm rot="5400000">
            <a:off x="3618000" y="-382950"/>
            <a:ext cx="4914900" cy="5908500"/>
          </a:xfrm>
          <a:prstGeom prst="round2SameRect">
            <a:avLst>
              <a:gd name="adj1" fmla="val 3196"/>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rot="-5400000">
            <a:off x="-837600" y="1065750"/>
            <a:ext cx="4914900" cy="3011100"/>
          </a:xfrm>
          <a:prstGeom prst="round2SameRect">
            <a:avLst>
              <a:gd name="adj1" fmla="val 5256"/>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a:spLocks noGrp="1"/>
          </p:cNvSpPr>
          <p:nvPr>
            <p:ph type="pic" idx="2"/>
          </p:nvPr>
        </p:nvSpPr>
        <p:spPr>
          <a:xfrm>
            <a:off x="8596800" y="223475"/>
            <a:ext cx="318600" cy="318600"/>
          </a:xfrm>
          <a:prstGeom prst="ellipse">
            <a:avLst/>
          </a:prstGeom>
          <a:noFill/>
          <a:ln>
            <a:noFill/>
          </a:ln>
        </p:spPr>
      </p:sp>
      <p:sp>
        <p:nvSpPr>
          <p:cNvPr id="205" name="Google Shape;205;p28"/>
          <p:cNvSpPr>
            <a:spLocks noGrp="1"/>
          </p:cNvSpPr>
          <p:nvPr>
            <p:ph type="pic" idx="3"/>
          </p:nvPr>
        </p:nvSpPr>
        <p:spPr>
          <a:xfrm>
            <a:off x="1931050" y="789375"/>
            <a:ext cx="5281800" cy="2973300"/>
          </a:xfrm>
          <a:prstGeom prst="roundRect">
            <a:avLst>
              <a:gd name="adj" fmla="val 1120"/>
            </a:avLst>
          </a:prstGeom>
          <a:noFill/>
          <a:ln w="76200" cap="flat" cmpd="sng">
            <a:solidFill>
              <a:schemeClr val="dk2"/>
            </a:solidFill>
            <a:prstDash val="solid"/>
            <a:round/>
            <a:headEnd type="none" w="sm" len="sm"/>
            <a:tailEnd type="none" w="sm" len="sm"/>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ockup 3 Phone">
  <p:cSld name="CUSTOM_16_1">
    <p:bg>
      <p:bgPr>
        <a:solidFill>
          <a:schemeClr val="lt1"/>
        </a:solidFill>
        <a:effectLst/>
      </p:bgPr>
    </p:bg>
    <p:spTree>
      <p:nvGrpSpPr>
        <p:cNvPr id="1" name="Shape 206"/>
        <p:cNvGrpSpPr/>
        <p:nvPr/>
      </p:nvGrpSpPr>
      <p:grpSpPr>
        <a:xfrm>
          <a:off x="0" y="0"/>
          <a:ext cx="0" cy="0"/>
          <a:chOff x="0" y="0"/>
          <a:chExt cx="0" cy="0"/>
        </a:xfrm>
      </p:grpSpPr>
      <p:sp>
        <p:nvSpPr>
          <p:cNvPr id="207" name="Google Shape;207;p29"/>
          <p:cNvSpPr/>
          <p:nvPr/>
        </p:nvSpPr>
        <p:spPr>
          <a:xfrm rot="5400000">
            <a:off x="3618000" y="-382950"/>
            <a:ext cx="4914900" cy="5908500"/>
          </a:xfrm>
          <a:prstGeom prst="round2SameRect">
            <a:avLst>
              <a:gd name="adj1" fmla="val 3196"/>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rot="-5400000">
            <a:off x="-837600" y="1065750"/>
            <a:ext cx="4914900" cy="3011100"/>
          </a:xfrm>
          <a:prstGeom prst="round2SameRect">
            <a:avLst>
              <a:gd name="adj1" fmla="val 5256"/>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a:spLocks noGrp="1"/>
          </p:cNvSpPr>
          <p:nvPr>
            <p:ph type="pic" idx="2"/>
          </p:nvPr>
        </p:nvSpPr>
        <p:spPr>
          <a:xfrm>
            <a:off x="812850" y="867000"/>
            <a:ext cx="1614000" cy="3409500"/>
          </a:xfrm>
          <a:prstGeom prst="roundRect">
            <a:avLst>
              <a:gd name="adj" fmla="val 8265"/>
            </a:avLst>
          </a:prstGeom>
          <a:noFill/>
          <a:ln w="76200" cap="flat" cmpd="sng">
            <a:solidFill>
              <a:schemeClr val="lt1"/>
            </a:solidFill>
            <a:prstDash val="solid"/>
            <a:round/>
            <a:headEnd type="none" w="sm" len="sm"/>
            <a:tailEnd type="none" w="sm" len="sm"/>
          </a:ln>
        </p:spPr>
      </p:sp>
      <p:sp>
        <p:nvSpPr>
          <p:cNvPr id="210" name="Google Shape;210;p29"/>
          <p:cNvSpPr>
            <a:spLocks noGrp="1"/>
          </p:cNvSpPr>
          <p:nvPr>
            <p:ph type="pic" idx="3"/>
          </p:nvPr>
        </p:nvSpPr>
        <p:spPr>
          <a:xfrm>
            <a:off x="8596800" y="223475"/>
            <a:ext cx="318600" cy="318600"/>
          </a:xfrm>
          <a:prstGeom prst="ellipse">
            <a:avLst/>
          </a:prstGeom>
          <a:noFill/>
          <a:ln>
            <a:noFill/>
          </a:ln>
        </p:spPr>
      </p:sp>
      <p:sp>
        <p:nvSpPr>
          <p:cNvPr id="211" name="Google Shape;211;p29"/>
          <p:cNvSpPr>
            <a:spLocks noGrp="1"/>
          </p:cNvSpPr>
          <p:nvPr>
            <p:ph type="pic" idx="4"/>
          </p:nvPr>
        </p:nvSpPr>
        <p:spPr>
          <a:xfrm>
            <a:off x="3765000" y="867000"/>
            <a:ext cx="1614000" cy="3409500"/>
          </a:xfrm>
          <a:prstGeom prst="roundRect">
            <a:avLst>
              <a:gd name="adj" fmla="val 8265"/>
            </a:avLst>
          </a:prstGeom>
          <a:noFill/>
          <a:ln w="76200" cap="flat" cmpd="sng">
            <a:solidFill>
              <a:schemeClr val="lt1"/>
            </a:solidFill>
            <a:prstDash val="solid"/>
            <a:round/>
            <a:headEnd type="none" w="sm" len="sm"/>
            <a:tailEnd type="none" w="sm" len="sm"/>
          </a:ln>
        </p:spPr>
      </p:sp>
      <p:sp>
        <p:nvSpPr>
          <p:cNvPr id="212" name="Google Shape;212;p29"/>
          <p:cNvSpPr>
            <a:spLocks noGrp="1"/>
          </p:cNvSpPr>
          <p:nvPr>
            <p:ph type="pic" idx="5"/>
          </p:nvPr>
        </p:nvSpPr>
        <p:spPr>
          <a:xfrm>
            <a:off x="6717150" y="867000"/>
            <a:ext cx="1614000" cy="3409500"/>
          </a:xfrm>
          <a:prstGeom prst="roundRect">
            <a:avLst>
              <a:gd name="adj" fmla="val 8265"/>
            </a:avLst>
          </a:prstGeom>
          <a:noFill/>
          <a:ln w="76200" cap="flat" cmpd="sng">
            <a:solidFill>
              <a:schemeClr val="lt1"/>
            </a:solidFill>
            <a:prstDash val="solid"/>
            <a:round/>
            <a:headEnd type="none" w="sm" len="sm"/>
            <a:tailEnd type="none" w="sm" len="sm"/>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ockup Tablet">
  <p:cSld name="CUSTOM_16_2_1">
    <p:bg>
      <p:bgPr>
        <a:solidFill>
          <a:schemeClr val="lt1"/>
        </a:solidFill>
        <a:effectLst/>
      </p:bgPr>
    </p:bg>
    <p:spTree>
      <p:nvGrpSpPr>
        <p:cNvPr id="1" name="Shape 213"/>
        <p:cNvGrpSpPr/>
        <p:nvPr/>
      </p:nvGrpSpPr>
      <p:grpSpPr>
        <a:xfrm>
          <a:off x="0" y="0"/>
          <a:ext cx="0" cy="0"/>
          <a:chOff x="0" y="0"/>
          <a:chExt cx="0" cy="0"/>
        </a:xfrm>
      </p:grpSpPr>
      <p:sp>
        <p:nvSpPr>
          <p:cNvPr id="214" name="Google Shape;214;p30"/>
          <p:cNvSpPr/>
          <p:nvPr/>
        </p:nvSpPr>
        <p:spPr>
          <a:xfrm rot="5400000">
            <a:off x="3618000" y="-382950"/>
            <a:ext cx="4914900" cy="5908500"/>
          </a:xfrm>
          <a:prstGeom prst="round2SameRect">
            <a:avLst>
              <a:gd name="adj1" fmla="val 3196"/>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5400000">
            <a:off x="-837600" y="1065750"/>
            <a:ext cx="4914900" cy="3011100"/>
          </a:xfrm>
          <a:prstGeom prst="round2SameRect">
            <a:avLst>
              <a:gd name="adj1" fmla="val 5256"/>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a:spLocks noGrp="1"/>
          </p:cNvSpPr>
          <p:nvPr>
            <p:ph type="pic" idx="2"/>
          </p:nvPr>
        </p:nvSpPr>
        <p:spPr>
          <a:xfrm>
            <a:off x="8596800" y="223475"/>
            <a:ext cx="318600" cy="318600"/>
          </a:xfrm>
          <a:prstGeom prst="ellipse">
            <a:avLst/>
          </a:prstGeom>
          <a:noFill/>
          <a:ln>
            <a:noFill/>
          </a:ln>
        </p:spPr>
      </p:sp>
      <p:sp>
        <p:nvSpPr>
          <p:cNvPr id="217" name="Google Shape;217;p30"/>
          <p:cNvSpPr>
            <a:spLocks noGrp="1"/>
          </p:cNvSpPr>
          <p:nvPr>
            <p:ph type="pic" idx="3"/>
          </p:nvPr>
        </p:nvSpPr>
        <p:spPr>
          <a:xfrm>
            <a:off x="1988050" y="627575"/>
            <a:ext cx="5167800" cy="3888300"/>
          </a:xfrm>
          <a:prstGeom prst="roundRect">
            <a:avLst>
              <a:gd name="adj" fmla="val 4099"/>
            </a:avLst>
          </a:prstGeom>
          <a:noFill/>
          <a:ln w="76200" cap="flat" cmpd="sng">
            <a:solidFill>
              <a:schemeClr val="dk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ivider Purple">
  <p:cSld name="CUSTOM">
    <p:bg>
      <p:bgPr>
        <a:solidFill>
          <a:schemeClr val="lt2"/>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84890" y="1024150"/>
            <a:ext cx="6123900" cy="1475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966811" y="321575"/>
            <a:ext cx="23040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a:spLocks noGrp="1"/>
          </p:cNvSpPr>
          <p:nvPr>
            <p:ph type="pic" idx="2"/>
          </p:nvPr>
        </p:nvSpPr>
        <p:spPr>
          <a:xfrm>
            <a:off x="8596800" y="223475"/>
            <a:ext cx="318600" cy="318600"/>
          </a:xfrm>
          <a:prstGeom prst="ellipse">
            <a:avLst/>
          </a:prstGeom>
          <a:noFill/>
          <a:ln>
            <a:noFill/>
          </a:ln>
        </p:spPr>
      </p:sp>
      <p:sp>
        <p:nvSpPr>
          <p:cNvPr id="27" name="Google Shape;27;p4"/>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ockups Phone + Tablet">
  <p:cSld name="CUSTOM_16_1_1">
    <p:bg>
      <p:bgPr>
        <a:solidFill>
          <a:schemeClr val="lt1"/>
        </a:solidFill>
        <a:effectLst/>
      </p:bgPr>
    </p:bg>
    <p:spTree>
      <p:nvGrpSpPr>
        <p:cNvPr id="1" name="Shape 218"/>
        <p:cNvGrpSpPr/>
        <p:nvPr/>
      </p:nvGrpSpPr>
      <p:grpSpPr>
        <a:xfrm>
          <a:off x="0" y="0"/>
          <a:ext cx="0" cy="0"/>
          <a:chOff x="0" y="0"/>
          <a:chExt cx="0" cy="0"/>
        </a:xfrm>
      </p:grpSpPr>
      <p:sp>
        <p:nvSpPr>
          <p:cNvPr id="219" name="Google Shape;219;p31"/>
          <p:cNvSpPr>
            <a:spLocks noGrp="1"/>
          </p:cNvSpPr>
          <p:nvPr>
            <p:ph type="pic" idx="2"/>
          </p:nvPr>
        </p:nvSpPr>
        <p:spPr>
          <a:xfrm>
            <a:off x="812850" y="867000"/>
            <a:ext cx="1614000" cy="3409500"/>
          </a:xfrm>
          <a:prstGeom prst="roundRect">
            <a:avLst>
              <a:gd name="adj" fmla="val 8265"/>
            </a:avLst>
          </a:prstGeom>
          <a:noFill/>
          <a:ln w="76200" cap="flat" cmpd="sng">
            <a:solidFill>
              <a:schemeClr val="lt1"/>
            </a:solidFill>
            <a:prstDash val="solid"/>
            <a:round/>
            <a:headEnd type="none" w="sm" len="sm"/>
            <a:tailEnd type="none" w="sm" len="sm"/>
          </a:ln>
        </p:spPr>
      </p:sp>
      <p:sp>
        <p:nvSpPr>
          <p:cNvPr id="220" name="Google Shape;220;p31"/>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31"/>
          <p:cNvSpPr>
            <a:spLocks noGrp="1"/>
          </p:cNvSpPr>
          <p:nvPr>
            <p:ph type="pic" idx="3"/>
          </p:nvPr>
        </p:nvSpPr>
        <p:spPr>
          <a:xfrm>
            <a:off x="8596800" y="223475"/>
            <a:ext cx="318600" cy="318600"/>
          </a:xfrm>
          <a:prstGeom prst="ellipse">
            <a:avLst/>
          </a:prstGeom>
          <a:noFill/>
          <a:ln>
            <a:noFill/>
          </a:ln>
        </p:spPr>
      </p:sp>
      <p:sp>
        <p:nvSpPr>
          <p:cNvPr id="222" name="Google Shape;222;p31"/>
          <p:cNvSpPr>
            <a:spLocks noGrp="1"/>
          </p:cNvSpPr>
          <p:nvPr>
            <p:ph type="pic" idx="4"/>
          </p:nvPr>
        </p:nvSpPr>
        <p:spPr>
          <a:xfrm>
            <a:off x="3874125" y="866550"/>
            <a:ext cx="4531500" cy="3409500"/>
          </a:xfrm>
          <a:prstGeom prst="roundRect">
            <a:avLst>
              <a:gd name="adj" fmla="val 4099"/>
            </a:avLst>
          </a:prstGeom>
          <a:noFill/>
          <a:ln w="76200" cap="flat" cmpd="sng">
            <a:solidFill>
              <a:schemeClr val="dk2"/>
            </a:solidFill>
            <a:prstDash val="solid"/>
            <a:round/>
            <a:headEnd type="none" w="sm" len="sm"/>
            <a:tailEnd type="none" w="sm" len="sm"/>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meline">
  <p:cSld name="CUSTOM_17">
    <p:bg>
      <p:bgPr>
        <a:solidFill>
          <a:schemeClr val="lt1"/>
        </a:solidFill>
        <a:effectLst/>
      </p:bgPr>
    </p:bg>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2"/>
          <p:cNvSpPr txBox="1">
            <a:spLocks noGrp="1"/>
          </p:cNvSpPr>
          <p:nvPr>
            <p:ph type="subTitle" idx="1"/>
          </p:nvPr>
        </p:nvSpPr>
        <p:spPr>
          <a:xfrm>
            <a:off x="440281" y="763675"/>
            <a:ext cx="2070300" cy="3640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400"/>
              <a:buFont typeface="Nanum Myeongjo"/>
              <a:buNone/>
              <a:defRPr sz="2400" b="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2"/>
          <p:cNvSpPr txBox="1"/>
          <p:nvPr/>
        </p:nvSpPr>
        <p:spPr>
          <a:xfrm>
            <a:off x="871975" y="114300"/>
            <a:ext cx="1385400" cy="81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200"/>
              </a:spcAft>
              <a:buNone/>
            </a:pPr>
            <a:r>
              <a:rPr lang="en" b="1">
                <a:solidFill>
                  <a:schemeClr val="accent4"/>
                </a:solidFill>
                <a:latin typeface="Albert Sans"/>
                <a:ea typeface="Albert Sans"/>
                <a:cs typeface="Albert Sans"/>
                <a:sym typeface="Albert Sans"/>
              </a:rPr>
              <a:t>Future Focused</a:t>
            </a:r>
            <a:endParaRPr b="1">
              <a:solidFill>
                <a:schemeClr val="accent4"/>
              </a:solidFill>
              <a:latin typeface="Albert Sans"/>
              <a:ea typeface="Albert Sans"/>
              <a:cs typeface="Albert Sans"/>
              <a:sym typeface="Albert Sans"/>
            </a:endParaRPr>
          </a:p>
        </p:txBody>
      </p:sp>
      <p:sp>
        <p:nvSpPr>
          <p:cNvPr id="227" name="Google Shape;227;p32"/>
          <p:cNvSpPr txBox="1">
            <a:spLocks noGrp="1"/>
          </p:cNvSpPr>
          <p:nvPr>
            <p:ph type="subTitle" idx="2"/>
          </p:nvPr>
        </p:nvSpPr>
        <p:spPr>
          <a:xfrm>
            <a:off x="580888" y="3286575"/>
            <a:ext cx="1757100" cy="118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000"/>
              <a:buNone/>
              <a:defRPr sz="1000"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a:endParaRPr/>
          </a:p>
        </p:txBody>
      </p:sp>
      <p:sp>
        <p:nvSpPr>
          <p:cNvPr id="228" name="Google Shape;228;p32"/>
          <p:cNvSpPr txBox="1">
            <a:spLocks noGrp="1"/>
          </p:cNvSpPr>
          <p:nvPr>
            <p:ph type="title" idx="3"/>
          </p:nvPr>
        </p:nvSpPr>
        <p:spPr>
          <a:xfrm>
            <a:off x="440281" y="327150"/>
            <a:ext cx="2009100" cy="1325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sz="1400" b="1">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rge Pullquote">
  <p:cSld name="CUSTOM_18">
    <p:bg>
      <p:bgPr>
        <a:solidFill>
          <a:schemeClr val="accent2"/>
        </a:solidFill>
        <a:effectLst/>
      </p:bgPr>
    </p:bg>
    <p:spTree>
      <p:nvGrpSpPr>
        <p:cNvPr id="1" name="Shape 229"/>
        <p:cNvGrpSpPr/>
        <p:nvPr/>
      </p:nvGrpSpPr>
      <p:grpSpPr>
        <a:xfrm>
          <a:off x="0" y="0"/>
          <a:ext cx="0" cy="0"/>
          <a:chOff x="0" y="0"/>
          <a:chExt cx="0" cy="0"/>
        </a:xfrm>
      </p:grpSpPr>
      <p:sp>
        <p:nvSpPr>
          <p:cNvPr id="230" name="Google Shape;230;p33"/>
          <p:cNvSpPr txBox="1">
            <a:spLocks noGrp="1"/>
          </p:cNvSpPr>
          <p:nvPr>
            <p:ph type="subTitle" idx="1"/>
          </p:nvPr>
        </p:nvSpPr>
        <p:spPr>
          <a:xfrm>
            <a:off x="821950" y="763675"/>
            <a:ext cx="2070300" cy="36405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Nanum Myeongjo"/>
              <a:buNone/>
              <a:defRPr sz="2400">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33"/>
          <p:cNvSpPr/>
          <p:nvPr/>
        </p:nvSpPr>
        <p:spPr>
          <a:xfrm>
            <a:off x="114300" y="114300"/>
            <a:ext cx="8915400" cy="4914900"/>
          </a:xfrm>
          <a:prstGeom prst="roundRect">
            <a:avLst>
              <a:gd name="adj" fmla="val 330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txBox="1">
            <a:spLocks noGrp="1"/>
          </p:cNvSpPr>
          <p:nvPr>
            <p:ph type="subTitle" idx="2"/>
          </p:nvPr>
        </p:nvSpPr>
        <p:spPr>
          <a:xfrm>
            <a:off x="1062075" y="763675"/>
            <a:ext cx="7025400" cy="3640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Font typeface="Nanum Myeongjo"/>
              <a:buNone/>
              <a:defRPr sz="3600" b="0">
                <a:solidFill>
                  <a:schemeClr val="dk2"/>
                </a:solidFill>
                <a:latin typeface="Nanum Myeongjo"/>
                <a:ea typeface="Nanum Myeongjo"/>
                <a:cs typeface="Nanum Myeongjo"/>
                <a:sym typeface="Nanum Myeongjo"/>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33" name="Google Shape;233;p33"/>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33"/>
          <p:cNvSpPr>
            <a:spLocks noGrp="1"/>
          </p:cNvSpPr>
          <p:nvPr>
            <p:ph type="pic" idx="3"/>
          </p:nvPr>
        </p:nvSpPr>
        <p:spPr>
          <a:xfrm>
            <a:off x="8596800" y="223475"/>
            <a:ext cx="318600" cy="318600"/>
          </a:xfrm>
          <a:prstGeom prst="ellipse">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235"/>
        <p:cNvGrpSpPr/>
        <p:nvPr/>
      </p:nvGrpSpPr>
      <p:grpSpPr>
        <a:xfrm>
          <a:off x="0" y="0"/>
          <a:ext cx="0" cy="0"/>
          <a:chOff x="0" y="0"/>
          <a:chExt cx="0" cy="0"/>
        </a:xfrm>
      </p:grpSpPr>
      <p:sp>
        <p:nvSpPr>
          <p:cNvPr id="236" name="Google Shape;236;p3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37" name="Google Shape;237;p3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238" name="Google Shape;23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1" name="Google Shape;241;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5" name="Google Shape;24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9" name="Google Shape;249;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0" name="Google Shape;25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56" name="Google Shape;256;p3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7" name="Google Shape;25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0" name="Google Shape;260;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ivider Green">
  <p:cSld name="CUSTOM_5">
    <p:bg>
      <p:bgPr>
        <a:solidFill>
          <a:schemeClr val="accent1"/>
        </a:solidFill>
        <a:effectLst/>
      </p:bgPr>
    </p:bg>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596800" y="223475"/>
            <a:ext cx="318600" cy="318600"/>
          </a:xfrm>
          <a:prstGeom prst="ellipse">
            <a:avLst/>
          </a:prstGeom>
          <a:noFill/>
          <a:ln>
            <a:noFill/>
          </a:ln>
        </p:spPr>
      </p:sp>
      <p:sp>
        <p:nvSpPr>
          <p:cNvPr id="30" name="Google Shape;30;p5"/>
          <p:cNvSpPr txBox="1">
            <a:spLocks noGrp="1"/>
          </p:cNvSpPr>
          <p:nvPr>
            <p:ph type="title"/>
          </p:nvPr>
        </p:nvSpPr>
        <p:spPr>
          <a:xfrm>
            <a:off x="884890" y="1024150"/>
            <a:ext cx="6123900" cy="1475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966811" y="321575"/>
            <a:ext cx="23040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261"/>
        <p:cNvGrpSpPr/>
        <p:nvPr/>
      </p:nvGrpSpPr>
      <p:grpSpPr>
        <a:xfrm>
          <a:off x="0" y="0"/>
          <a:ext cx="0" cy="0"/>
          <a:chOff x="0" y="0"/>
          <a:chExt cx="0" cy="0"/>
        </a:xfrm>
      </p:grpSpPr>
      <p:sp>
        <p:nvSpPr>
          <p:cNvPr id="262" name="Google Shape;262;p4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4" name="Google Shape;264;p4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265" name="Google Shape;265;p4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1"/>
              </a:buClr>
              <a:buSzPts val="14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266" name="Google Shape;266;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267"/>
        <p:cNvGrpSpPr/>
        <p:nvPr/>
      </p:nvGrpSpPr>
      <p:grpSpPr>
        <a:xfrm>
          <a:off x="0" y="0"/>
          <a:ext cx="0" cy="0"/>
          <a:chOff x="0" y="0"/>
          <a:chExt cx="0" cy="0"/>
        </a:xfrm>
      </p:grpSpPr>
      <p:sp>
        <p:nvSpPr>
          <p:cNvPr id="268" name="Google Shape;268;p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400"/>
              <a:buNone/>
              <a:defRPr/>
            </a:lvl1pPr>
          </a:lstStyle>
          <a:p>
            <a:endParaRPr/>
          </a:p>
        </p:txBody>
      </p:sp>
      <p:sp>
        <p:nvSpPr>
          <p:cNvPr id="269" name="Google Shape;26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270"/>
        <p:cNvGrpSpPr/>
        <p:nvPr/>
      </p:nvGrpSpPr>
      <p:grpSpPr>
        <a:xfrm>
          <a:off x="0" y="0"/>
          <a:ext cx="0" cy="0"/>
          <a:chOff x="0" y="0"/>
          <a:chExt cx="0" cy="0"/>
        </a:xfrm>
      </p:grpSpPr>
      <p:sp>
        <p:nvSpPr>
          <p:cNvPr id="271" name="Google Shape;271;p4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2" name="Google Shape;272;p4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73" name="Google Shape;273;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4"/>
        <p:cNvGrpSpPr/>
        <p:nvPr/>
      </p:nvGrpSpPr>
      <p:grpSpPr>
        <a:xfrm>
          <a:off x="0" y="0"/>
          <a:ext cx="0" cy="0"/>
          <a:chOff x="0" y="0"/>
          <a:chExt cx="0" cy="0"/>
        </a:xfrm>
      </p:grpSpPr>
      <p:sp>
        <p:nvSpPr>
          <p:cNvPr id="275" name="Google Shape;275;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79" name="Google Shape;279;p4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80" name="Google Shape;280;p4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81" name="Google Shape;281;p4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82" name="Google Shape;282;p4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83" name="Google Shape;283;p4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84" name="Google Shape;284;p4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body and image">
  <p:cSld name="CUSTOM_8_1_1">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4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88" name="Google Shape;288;p46"/>
          <p:cNvSpPr>
            <a:spLocks noGrp="1"/>
          </p:cNvSpPr>
          <p:nvPr>
            <p:ph type="pic" idx="2"/>
          </p:nvPr>
        </p:nvSpPr>
        <p:spPr>
          <a:xfrm>
            <a:off x="4992024" y="1152775"/>
            <a:ext cx="3840300" cy="3416400"/>
          </a:xfrm>
          <a:prstGeom prst="rect">
            <a:avLst/>
          </a:prstGeom>
          <a:noFill/>
          <a:ln>
            <a:noFill/>
          </a:ln>
        </p:spPr>
      </p:sp>
      <p:sp>
        <p:nvSpPr>
          <p:cNvPr id="289" name="Google Shape;289;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90"/>
        <p:cNvGrpSpPr/>
        <p:nvPr/>
      </p:nvGrpSpPr>
      <p:grpSpPr>
        <a:xfrm>
          <a:off x="0" y="0"/>
          <a:ext cx="0" cy="0"/>
          <a:chOff x="0" y="0"/>
          <a:chExt cx="0" cy="0"/>
        </a:xfrm>
      </p:grpSpPr>
      <p:sp>
        <p:nvSpPr>
          <p:cNvPr id="291" name="Google Shape;29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92" name="Google Shape;292;p4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93" name="Google Shape;293;p4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4" name="Google Shape;294;p4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5" name="Google Shape;295;p4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96" name="Google Shape;296;p4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97"/>
        <p:cNvGrpSpPr/>
        <p:nvPr/>
      </p:nvGrpSpPr>
      <p:grpSpPr>
        <a:xfrm>
          <a:off x="0" y="0"/>
          <a:ext cx="0" cy="0"/>
          <a:chOff x="0" y="0"/>
          <a:chExt cx="0" cy="0"/>
        </a:xfrm>
      </p:grpSpPr>
      <p:sp>
        <p:nvSpPr>
          <p:cNvPr id="298" name="Google Shape;298;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99" name="Google Shape;299;p4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00" name="Google Shape;300;p4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01" name="Google Shape;301;p4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02" name="Google Shape;302;p4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3" name="Google Shape;303;p4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4" name="Google Shape;304;p4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05" name="Google Shape;305;p4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Four big ideas">
  <p:cSld name="CUSTOM_3_1_1">
    <p:spTree>
      <p:nvGrpSpPr>
        <p:cNvPr id="1" name="Shape 306"/>
        <p:cNvGrpSpPr/>
        <p:nvPr/>
      </p:nvGrpSpPr>
      <p:grpSpPr>
        <a:xfrm>
          <a:off x="0" y="0"/>
          <a:ext cx="0" cy="0"/>
          <a:chOff x="0" y="0"/>
          <a:chExt cx="0" cy="0"/>
        </a:xfrm>
      </p:grpSpPr>
      <p:sp>
        <p:nvSpPr>
          <p:cNvPr id="307" name="Google Shape;307;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08" name="Google Shape;308;p4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09" name="Google Shape;309;p4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10" name="Google Shape;310;p4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11" name="Google Shape;311;p4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12" name="Google Shape;312;p4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13" name="Google Shape;313;p4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14" name="Google Shape;314;p4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15" name="Google Shape;315;p4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16" name="Google Shape;316;p4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317"/>
        <p:cNvGrpSpPr/>
        <p:nvPr/>
      </p:nvGrpSpPr>
      <p:grpSpPr>
        <a:xfrm>
          <a:off x="0" y="0"/>
          <a:ext cx="0" cy="0"/>
          <a:chOff x="0" y="0"/>
          <a:chExt cx="0" cy="0"/>
        </a:xfrm>
      </p:grpSpPr>
      <p:sp>
        <p:nvSpPr>
          <p:cNvPr id="318" name="Google Shape;318;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20" name="Google Shape;320;p5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ivider Teal">
  <p:cSld name="CUSTOM_5_1">
    <p:bg>
      <p:bgPr>
        <a:solidFill>
          <a:schemeClr val="accent2"/>
        </a:solidFill>
        <a:effectLst/>
      </p:bgPr>
    </p:bg>
    <p:spTree>
      <p:nvGrpSpPr>
        <p:cNvPr id="1" name="Shape 33"/>
        <p:cNvGrpSpPr/>
        <p:nvPr/>
      </p:nvGrpSpPr>
      <p:grpSpPr>
        <a:xfrm>
          <a:off x="0" y="0"/>
          <a:ext cx="0" cy="0"/>
          <a:chOff x="0" y="0"/>
          <a:chExt cx="0" cy="0"/>
        </a:xfrm>
      </p:grpSpPr>
      <p:sp>
        <p:nvSpPr>
          <p:cNvPr id="34" name="Google Shape;34;p6"/>
          <p:cNvSpPr>
            <a:spLocks noGrp="1"/>
          </p:cNvSpPr>
          <p:nvPr>
            <p:ph type="pic" idx="2"/>
          </p:nvPr>
        </p:nvSpPr>
        <p:spPr>
          <a:xfrm>
            <a:off x="8596800" y="223475"/>
            <a:ext cx="318600" cy="318600"/>
          </a:xfrm>
          <a:prstGeom prst="ellipse">
            <a:avLst/>
          </a:prstGeom>
          <a:noFill/>
          <a:ln>
            <a:noFill/>
          </a:ln>
        </p:spPr>
      </p:sp>
      <p:sp>
        <p:nvSpPr>
          <p:cNvPr id="35" name="Google Shape;35;p6"/>
          <p:cNvSpPr txBox="1">
            <a:spLocks noGrp="1"/>
          </p:cNvSpPr>
          <p:nvPr>
            <p:ph type="title"/>
          </p:nvPr>
        </p:nvSpPr>
        <p:spPr>
          <a:xfrm>
            <a:off x="884890" y="1024150"/>
            <a:ext cx="6123900" cy="1475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36" name="Google Shape;36;p6"/>
          <p:cNvSpPr txBox="1">
            <a:spLocks noGrp="1"/>
          </p:cNvSpPr>
          <p:nvPr>
            <p:ph type="subTitle" idx="1"/>
          </p:nvPr>
        </p:nvSpPr>
        <p:spPr>
          <a:xfrm>
            <a:off x="966811" y="321575"/>
            <a:ext cx="23040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wo storyboards">
  <p:cSld name="CUSTOM_4_1_1">
    <p:spTree>
      <p:nvGrpSpPr>
        <p:cNvPr id="1" name="Shape 321"/>
        <p:cNvGrpSpPr/>
        <p:nvPr/>
      </p:nvGrpSpPr>
      <p:grpSpPr>
        <a:xfrm>
          <a:off x="0" y="0"/>
          <a:ext cx="0" cy="0"/>
          <a:chOff x="0" y="0"/>
          <a:chExt cx="0" cy="0"/>
        </a:xfrm>
      </p:grpSpPr>
      <p:sp>
        <p:nvSpPr>
          <p:cNvPr id="322" name="Google Shape;322;p5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3" name="Google Shape;323;p51"/>
          <p:cNvSpPr>
            <a:spLocks noGrp="1"/>
          </p:cNvSpPr>
          <p:nvPr>
            <p:ph type="pic" idx="2"/>
          </p:nvPr>
        </p:nvSpPr>
        <p:spPr>
          <a:xfrm>
            <a:off x="4804825" y="1133300"/>
            <a:ext cx="4027500" cy="2392800"/>
          </a:xfrm>
          <a:prstGeom prst="rect">
            <a:avLst/>
          </a:prstGeom>
          <a:noFill/>
          <a:ln>
            <a:noFill/>
          </a:ln>
        </p:spPr>
      </p:sp>
      <p:sp>
        <p:nvSpPr>
          <p:cNvPr id="324" name="Google Shape;324;p51"/>
          <p:cNvSpPr>
            <a:spLocks noGrp="1"/>
          </p:cNvSpPr>
          <p:nvPr>
            <p:ph type="pic" idx="3"/>
          </p:nvPr>
        </p:nvSpPr>
        <p:spPr>
          <a:xfrm>
            <a:off x="311725" y="1133300"/>
            <a:ext cx="4027500" cy="2392800"/>
          </a:xfrm>
          <a:prstGeom prst="rect">
            <a:avLst/>
          </a:prstGeom>
          <a:noFill/>
          <a:ln>
            <a:noFill/>
          </a:ln>
        </p:spPr>
      </p:sp>
      <p:sp>
        <p:nvSpPr>
          <p:cNvPr id="325" name="Google Shape;325;p5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6" name="Google Shape;326;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27" name="Google Shape;327;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5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29" name="Google Shape;329;p5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ree storyboards">
  <p:cSld name="CUSTOM_4_1_1_1">
    <p:spTree>
      <p:nvGrpSpPr>
        <p:cNvPr id="1" name="Shape 330"/>
        <p:cNvGrpSpPr/>
        <p:nvPr/>
      </p:nvGrpSpPr>
      <p:grpSpPr>
        <a:xfrm>
          <a:off x="0" y="0"/>
          <a:ext cx="0" cy="0"/>
          <a:chOff x="0" y="0"/>
          <a:chExt cx="0" cy="0"/>
        </a:xfrm>
      </p:grpSpPr>
      <p:sp>
        <p:nvSpPr>
          <p:cNvPr id="331" name="Google Shape;331;p5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2" name="Google Shape;332;p52"/>
          <p:cNvSpPr>
            <a:spLocks noGrp="1"/>
          </p:cNvSpPr>
          <p:nvPr>
            <p:ph type="pic" idx="2"/>
          </p:nvPr>
        </p:nvSpPr>
        <p:spPr>
          <a:xfrm>
            <a:off x="6205225" y="1128325"/>
            <a:ext cx="2627100" cy="2273100"/>
          </a:xfrm>
          <a:prstGeom prst="rect">
            <a:avLst/>
          </a:prstGeom>
          <a:noFill/>
          <a:ln>
            <a:noFill/>
          </a:ln>
        </p:spPr>
      </p:sp>
      <p:sp>
        <p:nvSpPr>
          <p:cNvPr id="333" name="Google Shape;333;p52"/>
          <p:cNvSpPr>
            <a:spLocks noGrp="1"/>
          </p:cNvSpPr>
          <p:nvPr>
            <p:ph type="pic" idx="3"/>
          </p:nvPr>
        </p:nvSpPr>
        <p:spPr>
          <a:xfrm>
            <a:off x="311725" y="1128325"/>
            <a:ext cx="2627100" cy="2273100"/>
          </a:xfrm>
          <a:prstGeom prst="rect">
            <a:avLst/>
          </a:prstGeom>
          <a:noFill/>
          <a:ln>
            <a:noFill/>
          </a:ln>
        </p:spPr>
      </p:sp>
      <p:sp>
        <p:nvSpPr>
          <p:cNvPr id="334" name="Google Shape;334;p5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5" name="Google Shape;335;p52"/>
          <p:cNvSpPr>
            <a:spLocks noGrp="1"/>
          </p:cNvSpPr>
          <p:nvPr>
            <p:ph type="pic" idx="5"/>
          </p:nvPr>
        </p:nvSpPr>
        <p:spPr>
          <a:xfrm>
            <a:off x="3255250" y="1128325"/>
            <a:ext cx="2627100" cy="2273100"/>
          </a:xfrm>
          <a:prstGeom prst="rect">
            <a:avLst/>
          </a:prstGeom>
          <a:noFill/>
          <a:ln>
            <a:noFill/>
          </a:ln>
        </p:spPr>
      </p:sp>
      <p:sp>
        <p:nvSpPr>
          <p:cNvPr id="336" name="Google Shape;336;p5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7" name="Google Shape;33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8" name="Google Shape;33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9" name="Google Shape;339;p5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0" name="Google Shape;340;p5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1" name="Google Shape;341;p5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Image only">
  <p:cSld name="CUSTOM_5_1_2">
    <p:spTree>
      <p:nvGrpSpPr>
        <p:cNvPr id="1" name="Shape 342"/>
        <p:cNvGrpSpPr/>
        <p:nvPr/>
      </p:nvGrpSpPr>
      <p:grpSpPr>
        <a:xfrm>
          <a:off x="0" y="0"/>
          <a:ext cx="0" cy="0"/>
          <a:chOff x="0" y="0"/>
          <a:chExt cx="0" cy="0"/>
        </a:xfrm>
      </p:grpSpPr>
      <p:sp>
        <p:nvSpPr>
          <p:cNvPr id="343" name="Google Shape;343;p53"/>
          <p:cNvSpPr>
            <a:spLocks noGrp="1"/>
          </p:cNvSpPr>
          <p:nvPr>
            <p:ph type="pic" idx="2"/>
          </p:nvPr>
        </p:nvSpPr>
        <p:spPr>
          <a:xfrm>
            <a:off x="311700" y="445025"/>
            <a:ext cx="8520600" cy="4218300"/>
          </a:xfrm>
          <a:prstGeom prst="rect">
            <a:avLst/>
          </a:prstGeom>
          <a:noFill/>
          <a:ln>
            <a:noFill/>
          </a:ln>
        </p:spPr>
      </p:sp>
      <p:sp>
        <p:nvSpPr>
          <p:cNvPr id="344" name="Google Shape;344;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345"/>
        <p:cNvGrpSpPr/>
        <p:nvPr/>
      </p:nvGrpSpPr>
      <p:grpSpPr>
        <a:xfrm>
          <a:off x="0" y="0"/>
          <a:ext cx="0" cy="0"/>
          <a:chOff x="0" y="0"/>
          <a:chExt cx="0" cy="0"/>
        </a:xfrm>
      </p:grpSpPr>
      <p:sp>
        <p:nvSpPr>
          <p:cNvPr id="346" name="Google Shape;346;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47" name="Google Shape;347;p54"/>
          <p:cNvSpPr>
            <a:spLocks noGrp="1"/>
          </p:cNvSpPr>
          <p:nvPr>
            <p:ph type="pic" idx="2"/>
          </p:nvPr>
        </p:nvSpPr>
        <p:spPr>
          <a:xfrm>
            <a:off x="3389600" y="118913"/>
            <a:ext cx="1643700" cy="1535100"/>
          </a:xfrm>
          <a:prstGeom prst="rect">
            <a:avLst/>
          </a:prstGeom>
          <a:noFill/>
          <a:ln>
            <a:noFill/>
          </a:ln>
        </p:spPr>
      </p:sp>
      <p:sp>
        <p:nvSpPr>
          <p:cNvPr id="348" name="Google Shape;348;p54"/>
          <p:cNvSpPr>
            <a:spLocks noGrp="1"/>
          </p:cNvSpPr>
          <p:nvPr>
            <p:ph type="pic" idx="3"/>
          </p:nvPr>
        </p:nvSpPr>
        <p:spPr>
          <a:xfrm>
            <a:off x="5195935" y="118913"/>
            <a:ext cx="1643700" cy="1535100"/>
          </a:xfrm>
          <a:prstGeom prst="rect">
            <a:avLst/>
          </a:prstGeom>
          <a:noFill/>
          <a:ln>
            <a:noFill/>
          </a:ln>
        </p:spPr>
      </p:sp>
      <p:sp>
        <p:nvSpPr>
          <p:cNvPr id="349" name="Google Shape;349;p54"/>
          <p:cNvSpPr>
            <a:spLocks noGrp="1"/>
          </p:cNvSpPr>
          <p:nvPr>
            <p:ph type="pic" idx="4"/>
          </p:nvPr>
        </p:nvSpPr>
        <p:spPr>
          <a:xfrm>
            <a:off x="7002270" y="118913"/>
            <a:ext cx="1643700" cy="1535100"/>
          </a:xfrm>
          <a:prstGeom prst="rect">
            <a:avLst/>
          </a:prstGeom>
          <a:noFill/>
          <a:ln>
            <a:noFill/>
          </a:ln>
        </p:spPr>
      </p:sp>
      <p:sp>
        <p:nvSpPr>
          <p:cNvPr id="350" name="Google Shape;350;p54"/>
          <p:cNvSpPr>
            <a:spLocks noGrp="1"/>
          </p:cNvSpPr>
          <p:nvPr>
            <p:ph type="pic" idx="5"/>
          </p:nvPr>
        </p:nvSpPr>
        <p:spPr>
          <a:xfrm>
            <a:off x="3389588" y="1804212"/>
            <a:ext cx="1643700" cy="1535100"/>
          </a:xfrm>
          <a:prstGeom prst="rect">
            <a:avLst/>
          </a:prstGeom>
          <a:noFill/>
          <a:ln>
            <a:noFill/>
          </a:ln>
        </p:spPr>
      </p:sp>
      <p:sp>
        <p:nvSpPr>
          <p:cNvPr id="351" name="Google Shape;351;p54"/>
          <p:cNvSpPr>
            <a:spLocks noGrp="1"/>
          </p:cNvSpPr>
          <p:nvPr>
            <p:ph type="pic" idx="6"/>
          </p:nvPr>
        </p:nvSpPr>
        <p:spPr>
          <a:xfrm>
            <a:off x="5195922" y="1804212"/>
            <a:ext cx="1643700" cy="1535100"/>
          </a:xfrm>
          <a:prstGeom prst="rect">
            <a:avLst/>
          </a:prstGeom>
          <a:noFill/>
          <a:ln>
            <a:noFill/>
          </a:ln>
        </p:spPr>
      </p:sp>
      <p:sp>
        <p:nvSpPr>
          <p:cNvPr id="352" name="Google Shape;352;p54"/>
          <p:cNvSpPr>
            <a:spLocks noGrp="1"/>
          </p:cNvSpPr>
          <p:nvPr>
            <p:ph type="pic" idx="7"/>
          </p:nvPr>
        </p:nvSpPr>
        <p:spPr>
          <a:xfrm>
            <a:off x="7002257" y="1804212"/>
            <a:ext cx="1643700" cy="1535100"/>
          </a:xfrm>
          <a:prstGeom prst="rect">
            <a:avLst/>
          </a:prstGeom>
          <a:noFill/>
          <a:ln>
            <a:noFill/>
          </a:ln>
        </p:spPr>
      </p:sp>
      <p:sp>
        <p:nvSpPr>
          <p:cNvPr id="353" name="Google Shape;353;p5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4" name="Google Shape;354;p54"/>
          <p:cNvSpPr>
            <a:spLocks noGrp="1"/>
          </p:cNvSpPr>
          <p:nvPr>
            <p:ph type="pic" idx="8"/>
          </p:nvPr>
        </p:nvSpPr>
        <p:spPr>
          <a:xfrm>
            <a:off x="3389588" y="3489487"/>
            <a:ext cx="1643700" cy="1535100"/>
          </a:xfrm>
          <a:prstGeom prst="rect">
            <a:avLst/>
          </a:prstGeom>
          <a:noFill/>
          <a:ln>
            <a:noFill/>
          </a:ln>
        </p:spPr>
      </p:sp>
      <p:sp>
        <p:nvSpPr>
          <p:cNvPr id="355" name="Google Shape;355;p54"/>
          <p:cNvSpPr>
            <a:spLocks noGrp="1"/>
          </p:cNvSpPr>
          <p:nvPr>
            <p:ph type="pic" idx="9"/>
          </p:nvPr>
        </p:nvSpPr>
        <p:spPr>
          <a:xfrm>
            <a:off x="5195922" y="3489487"/>
            <a:ext cx="1643700" cy="1535100"/>
          </a:xfrm>
          <a:prstGeom prst="rect">
            <a:avLst/>
          </a:prstGeom>
          <a:noFill/>
          <a:ln>
            <a:noFill/>
          </a:ln>
        </p:spPr>
      </p:sp>
      <p:sp>
        <p:nvSpPr>
          <p:cNvPr id="356" name="Google Shape;356;p5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ivider Blue">
  <p:cSld name="CUSTOM_5_1_1">
    <p:bg>
      <p:bgPr>
        <a:solidFill>
          <a:schemeClr val="accent4"/>
        </a:solidFill>
        <a:effectLst/>
      </p:bgPr>
    </p:bg>
    <p:spTree>
      <p:nvGrpSpPr>
        <p:cNvPr id="1" name="Shape 38"/>
        <p:cNvGrpSpPr/>
        <p:nvPr/>
      </p:nvGrpSpPr>
      <p:grpSpPr>
        <a:xfrm>
          <a:off x="0" y="0"/>
          <a:ext cx="0" cy="0"/>
          <a:chOff x="0" y="0"/>
          <a:chExt cx="0" cy="0"/>
        </a:xfrm>
      </p:grpSpPr>
      <p:sp>
        <p:nvSpPr>
          <p:cNvPr id="39" name="Google Shape;39;p7"/>
          <p:cNvSpPr>
            <a:spLocks noGrp="1"/>
          </p:cNvSpPr>
          <p:nvPr>
            <p:ph type="pic" idx="2"/>
          </p:nvPr>
        </p:nvSpPr>
        <p:spPr>
          <a:xfrm>
            <a:off x="8596800" y="223475"/>
            <a:ext cx="318600" cy="318600"/>
          </a:xfrm>
          <a:prstGeom prst="ellipse">
            <a:avLst/>
          </a:prstGeom>
          <a:noFill/>
          <a:ln>
            <a:noFill/>
          </a:ln>
        </p:spPr>
      </p:sp>
      <p:sp>
        <p:nvSpPr>
          <p:cNvPr id="40" name="Google Shape;40;p7"/>
          <p:cNvSpPr txBox="1">
            <a:spLocks noGrp="1"/>
          </p:cNvSpPr>
          <p:nvPr>
            <p:ph type="title"/>
          </p:nvPr>
        </p:nvSpPr>
        <p:spPr>
          <a:xfrm>
            <a:off x="884890" y="1024150"/>
            <a:ext cx="6123900" cy="1475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9600"/>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41" name="Google Shape;41;p7"/>
          <p:cNvSpPr txBox="1">
            <a:spLocks noGrp="1"/>
          </p:cNvSpPr>
          <p:nvPr>
            <p:ph type="subTitle" idx="1"/>
          </p:nvPr>
        </p:nvSpPr>
        <p:spPr>
          <a:xfrm>
            <a:off x="966811" y="321575"/>
            <a:ext cx="23040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ull Quote">
  <p:cSld name="CUSTOM_1">
    <p:bg>
      <p:bgPr>
        <a:solidFill>
          <a:schemeClr val="lt1"/>
        </a:solidFill>
        <a:effectLst/>
      </p:bgPr>
    </p:bg>
    <p:spTree>
      <p:nvGrpSpPr>
        <p:cNvPr id="1" name="Shape 43"/>
        <p:cNvGrpSpPr/>
        <p:nvPr/>
      </p:nvGrpSpPr>
      <p:grpSpPr>
        <a:xfrm>
          <a:off x="0" y="0"/>
          <a:ext cx="0" cy="0"/>
          <a:chOff x="0" y="0"/>
          <a:chExt cx="0" cy="0"/>
        </a:xfrm>
      </p:grpSpPr>
      <p:sp>
        <p:nvSpPr>
          <p:cNvPr id="44" name="Google Shape;44;p8"/>
          <p:cNvSpPr>
            <a:spLocks noGrp="1"/>
          </p:cNvSpPr>
          <p:nvPr>
            <p:ph type="pic" idx="2"/>
          </p:nvPr>
        </p:nvSpPr>
        <p:spPr>
          <a:xfrm>
            <a:off x="8596800" y="223475"/>
            <a:ext cx="318600" cy="318600"/>
          </a:xfrm>
          <a:prstGeom prst="ellipse">
            <a:avLst/>
          </a:prstGeom>
          <a:noFill/>
          <a:ln>
            <a:noFill/>
          </a:ln>
        </p:spPr>
      </p:sp>
      <p:sp>
        <p:nvSpPr>
          <p:cNvPr id="45" name="Google Shape;45;p8"/>
          <p:cNvSpPr txBox="1">
            <a:spLocks noGrp="1"/>
          </p:cNvSpPr>
          <p:nvPr>
            <p:ph type="subTitle" idx="1"/>
          </p:nvPr>
        </p:nvSpPr>
        <p:spPr>
          <a:xfrm>
            <a:off x="4627750" y="1204950"/>
            <a:ext cx="2489700" cy="36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46" name="Google Shape;46;p8"/>
          <p:cNvSpPr txBox="1">
            <a:spLocks noGrp="1"/>
          </p:cNvSpPr>
          <p:nvPr>
            <p:ph type="body" idx="3"/>
          </p:nvPr>
        </p:nvSpPr>
        <p:spPr>
          <a:xfrm>
            <a:off x="4627750" y="1592350"/>
            <a:ext cx="2539200" cy="1613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marL="914400" lvl="1"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marL="1371600" lvl="2"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marL="1828800" lvl="3"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marL="2286000" lvl="4"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marL="2743200" lvl="5"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marL="3200400" lvl="6"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marL="3657600" lvl="7"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marL="4114800" lvl="8"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a:endParaRPr/>
          </a:p>
        </p:txBody>
      </p:sp>
      <p:sp>
        <p:nvSpPr>
          <p:cNvPr id="47" name="Google Shape;47;p8"/>
          <p:cNvSpPr>
            <a:spLocks noGrp="1"/>
          </p:cNvSpPr>
          <p:nvPr>
            <p:ph type="pic" idx="4"/>
          </p:nvPr>
        </p:nvSpPr>
        <p:spPr>
          <a:xfrm rot="-5400000">
            <a:off x="1529325" y="1257825"/>
            <a:ext cx="3114600" cy="2619600"/>
          </a:xfrm>
          <a:prstGeom prst="round2SameRect">
            <a:avLst>
              <a:gd name="adj1" fmla="val 3848"/>
              <a:gd name="adj2" fmla="val 0"/>
            </a:avLst>
          </a:prstGeom>
          <a:noFill/>
          <a:ln>
            <a:noFill/>
          </a:ln>
        </p:spPr>
      </p:sp>
      <p:sp>
        <p:nvSpPr>
          <p:cNvPr id="48" name="Google Shape;48;p8"/>
          <p:cNvSpPr txBox="1">
            <a:spLocks noGrp="1"/>
          </p:cNvSpPr>
          <p:nvPr>
            <p:ph type="title"/>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orient="horz" pos="636">
          <p15:clr>
            <a:srgbClr val="E46962"/>
          </p15:clr>
        </p15:guide>
        <p15:guide id="2" orient="horz" pos="260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CUSTOM_2">
    <p:bg>
      <p:bgPr>
        <a:solidFill>
          <a:schemeClr val="lt2"/>
        </a:solidFill>
        <a:effectLst/>
      </p:bgPr>
    </p:bg>
    <p:spTree>
      <p:nvGrpSpPr>
        <p:cNvPr id="1" name="Shape 49"/>
        <p:cNvGrpSpPr/>
        <p:nvPr/>
      </p:nvGrpSpPr>
      <p:grpSpPr>
        <a:xfrm>
          <a:off x="0" y="0"/>
          <a:ext cx="0" cy="0"/>
          <a:chOff x="0" y="0"/>
          <a:chExt cx="0" cy="0"/>
        </a:xfrm>
      </p:grpSpPr>
      <p:sp>
        <p:nvSpPr>
          <p:cNvPr id="50" name="Google Shape;50;p9"/>
          <p:cNvSpPr>
            <a:spLocks noGrp="1"/>
          </p:cNvSpPr>
          <p:nvPr>
            <p:ph type="pic" idx="2"/>
          </p:nvPr>
        </p:nvSpPr>
        <p:spPr>
          <a:xfrm>
            <a:off x="120000" y="114300"/>
            <a:ext cx="8904000" cy="4914900"/>
          </a:xfrm>
          <a:prstGeom prst="roundRect">
            <a:avLst>
              <a:gd name="adj" fmla="val 2134"/>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Grid + Content">
  <p:cSld name="CUSTOM_3">
    <p:bg>
      <p:bgPr>
        <a:solidFill>
          <a:schemeClr val="lt1"/>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5235220" y="2573350"/>
            <a:ext cx="3798300" cy="19077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bert Sans"/>
              <a:buChar char="●"/>
              <a:defRPr u="none">
                <a:solidFill>
                  <a:schemeClr val="dk2"/>
                </a:solidFill>
              </a:defRPr>
            </a:lvl1pPr>
            <a:lvl2pPr marL="914400" lvl="1" indent="-317500">
              <a:lnSpc>
                <a:spcPct val="115000"/>
              </a:lnSpc>
              <a:spcBef>
                <a:spcPts val="0"/>
              </a:spcBef>
              <a:spcAft>
                <a:spcPts val="0"/>
              </a:spcAft>
              <a:buClr>
                <a:schemeClr val="dk2"/>
              </a:buClr>
              <a:buSzPts val="1400"/>
              <a:buFont typeface="Albert Sans"/>
              <a:buChar char="○"/>
              <a:defRPr u="none">
                <a:solidFill>
                  <a:schemeClr val="dk2"/>
                </a:solidFill>
              </a:defRPr>
            </a:lvl2pPr>
            <a:lvl3pPr marL="1371600" lvl="2" indent="-317500">
              <a:lnSpc>
                <a:spcPct val="115000"/>
              </a:lnSpc>
              <a:spcBef>
                <a:spcPts val="0"/>
              </a:spcBef>
              <a:spcAft>
                <a:spcPts val="0"/>
              </a:spcAft>
              <a:buClr>
                <a:schemeClr val="dk2"/>
              </a:buClr>
              <a:buSzPts val="1400"/>
              <a:buFont typeface="Albert Sans"/>
              <a:buChar char="■"/>
              <a:defRPr u="none">
                <a:solidFill>
                  <a:schemeClr val="dk2"/>
                </a:solidFill>
              </a:defRPr>
            </a:lvl3pPr>
            <a:lvl4pPr marL="1828800" lvl="3" indent="-317500">
              <a:lnSpc>
                <a:spcPct val="115000"/>
              </a:lnSpc>
              <a:spcBef>
                <a:spcPts val="0"/>
              </a:spcBef>
              <a:spcAft>
                <a:spcPts val="0"/>
              </a:spcAft>
              <a:buClr>
                <a:schemeClr val="dk2"/>
              </a:buClr>
              <a:buSzPts val="1400"/>
              <a:buFont typeface="Albert Sans"/>
              <a:buChar char="●"/>
              <a:defRPr u="none">
                <a:solidFill>
                  <a:schemeClr val="dk2"/>
                </a:solidFill>
              </a:defRPr>
            </a:lvl4pPr>
            <a:lvl5pPr marL="2286000" lvl="4" indent="-317500">
              <a:lnSpc>
                <a:spcPct val="115000"/>
              </a:lnSpc>
              <a:spcBef>
                <a:spcPts val="0"/>
              </a:spcBef>
              <a:spcAft>
                <a:spcPts val="0"/>
              </a:spcAft>
              <a:buClr>
                <a:schemeClr val="dk2"/>
              </a:buClr>
              <a:buSzPts val="1400"/>
              <a:buFont typeface="Albert Sans"/>
              <a:buChar char="○"/>
              <a:defRPr u="none">
                <a:solidFill>
                  <a:schemeClr val="dk2"/>
                </a:solidFill>
              </a:defRPr>
            </a:lvl5pPr>
            <a:lvl6pPr marL="2743200" lvl="5" indent="-317500">
              <a:lnSpc>
                <a:spcPct val="115000"/>
              </a:lnSpc>
              <a:spcBef>
                <a:spcPts val="0"/>
              </a:spcBef>
              <a:spcAft>
                <a:spcPts val="0"/>
              </a:spcAft>
              <a:buClr>
                <a:schemeClr val="dk2"/>
              </a:buClr>
              <a:buSzPts val="1400"/>
              <a:buFont typeface="Albert Sans"/>
              <a:buChar char="■"/>
              <a:defRPr u="none">
                <a:solidFill>
                  <a:schemeClr val="dk2"/>
                </a:solidFill>
              </a:defRPr>
            </a:lvl6pPr>
            <a:lvl7pPr marL="3200400" lvl="6" indent="-317500">
              <a:lnSpc>
                <a:spcPct val="115000"/>
              </a:lnSpc>
              <a:spcBef>
                <a:spcPts val="0"/>
              </a:spcBef>
              <a:spcAft>
                <a:spcPts val="0"/>
              </a:spcAft>
              <a:buClr>
                <a:schemeClr val="dk2"/>
              </a:buClr>
              <a:buSzPts val="1400"/>
              <a:buFont typeface="Albert Sans"/>
              <a:buChar char="●"/>
              <a:defRPr u="none">
                <a:solidFill>
                  <a:schemeClr val="dk2"/>
                </a:solidFill>
              </a:defRPr>
            </a:lvl7pPr>
            <a:lvl8pPr marL="3657600" lvl="7" indent="-317500">
              <a:lnSpc>
                <a:spcPct val="115000"/>
              </a:lnSpc>
              <a:spcBef>
                <a:spcPts val="0"/>
              </a:spcBef>
              <a:spcAft>
                <a:spcPts val="0"/>
              </a:spcAft>
              <a:buClr>
                <a:schemeClr val="dk2"/>
              </a:buClr>
              <a:buSzPts val="1400"/>
              <a:buFont typeface="Albert Sans"/>
              <a:buChar char="○"/>
              <a:defRPr u="none">
                <a:solidFill>
                  <a:schemeClr val="dk2"/>
                </a:solidFill>
              </a:defRPr>
            </a:lvl8pPr>
            <a:lvl9pPr marL="4114800" lvl="8" indent="-317500">
              <a:lnSpc>
                <a:spcPct val="115000"/>
              </a:lnSpc>
              <a:spcBef>
                <a:spcPts val="0"/>
              </a:spcBef>
              <a:spcAft>
                <a:spcPts val="0"/>
              </a:spcAft>
              <a:buClr>
                <a:schemeClr val="dk2"/>
              </a:buClr>
              <a:buSzPts val="1400"/>
              <a:buFont typeface="Albert Sans"/>
              <a:buChar char="■"/>
              <a:defRPr u="none">
                <a:solidFill>
                  <a:schemeClr val="dk2"/>
                </a:solidFill>
              </a:defRPr>
            </a:lvl9pPr>
          </a:lstStyle>
          <a:p>
            <a:endParaRPr/>
          </a:p>
        </p:txBody>
      </p:sp>
      <p:sp>
        <p:nvSpPr>
          <p:cNvPr id="53" name="Google Shape;53;p10"/>
          <p:cNvSpPr txBox="1">
            <a:spLocks noGrp="1"/>
          </p:cNvSpPr>
          <p:nvPr>
            <p:ph type="body" idx="2"/>
          </p:nvPr>
        </p:nvSpPr>
        <p:spPr>
          <a:xfrm>
            <a:off x="5235220" y="750863"/>
            <a:ext cx="3729900" cy="1613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marL="914400" lvl="1"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marL="1371600" lvl="2"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marL="1828800" lvl="3"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marL="2286000" lvl="4"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marL="2743200" lvl="5"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marL="3200400" lvl="6"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marL="3657600" lvl="7"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marL="4114800" lvl="8" indent="-381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a:endParaRPr/>
          </a:p>
        </p:txBody>
      </p:sp>
      <p:sp>
        <p:nvSpPr>
          <p:cNvPr id="54" name="Google Shape;54;p10"/>
          <p:cNvSpPr txBox="1">
            <a:spLocks noGrp="1"/>
          </p:cNvSpPr>
          <p:nvPr>
            <p:ph type="title"/>
          </p:nvPr>
        </p:nvSpPr>
        <p:spPr>
          <a:xfrm>
            <a:off x="5257467" y="327150"/>
            <a:ext cx="27432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Font typeface="Albert Sans"/>
              <a:buNone/>
              <a:defRPr sz="1400" b="1">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
          <p:cNvSpPr>
            <a:spLocks noGrp="1"/>
          </p:cNvSpPr>
          <p:nvPr>
            <p:ph type="pic" idx="3"/>
          </p:nvPr>
        </p:nvSpPr>
        <p:spPr>
          <a:xfrm>
            <a:off x="8596800" y="223475"/>
            <a:ext cx="318600" cy="318600"/>
          </a:xfrm>
          <a:prstGeom prst="ellipse">
            <a:avLst/>
          </a:prstGeom>
          <a:noFill/>
          <a:ln>
            <a:noFill/>
          </a:ln>
        </p:spPr>
      </p:sp>
      <p:sp>
        <p:nvSpPr>
          <p:cNvPr id="56" name="Google Shape;56;p10"/>
          <p:cNvSpPr txBox="1">
            <a:spLocks noGrp="1"/>
          </p:cNvSpPr>
          <p:nvPr>
            <p:ph type="title" idx="4"/>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a:spLocks noGrp="1"/>
          </p:cNvSpPr>
          <p:nvPr>
            <p:ph type="pic" idx="5"/>
          </p:nvPr>
        </p:nvSpPr>
        <p:spPr>
          <a:xfrm rot="10800000">
            <a:off x="228600" y="2561290"/>
            <a:ext cx="2262600" cy="2348400"/>
          </a:xfrm>
          <a:prstGeom prst="round1Rect">
            <a:avLst>
              <a:gd name="adj" fmla="val 4873"/>
            </a:avLst>
          </a:prstGeom>
          <a:noFill/>
          <a:ln>
            <a:noFill/>
          </a:ln>
        </p:spPr>
      </p:sp>
      <p:sp>
        <p:nvSpPr>
          <p:cNvPr id="58" name="Google Shape;58;p10"/>
          <p:cNvSpPr>
            <a:spLocks noGrp="1"/>
          </p:cNvSpPr>
          <p:nvPr>
            <p:ph type="pic" idx="6"/>
          </p:nvPr>
        </p:nvSpPr>
        <p:spPr>
          <a:xfrm>
            <a:off x="2486554" y="223525"/>
            <a:ext cx="2262600" cy="2348400"/>
          </a:xfrm>
          <a:prstGeom prst="round1Rect">
            <a:avLst>
              <a:gd name="adj" fmla="val 4873"/>
            </a:avLst>
          </a:prstGeom>
          <a:noFill/>
          <a:ln>
            <a:noFill/>
          </a:ln>
        </p:spPr>
      </p:sp>
      <p:sp>
        <p:nvSpPr>
          <p:cNvPr id="59" name="Google Shape;59;p10"/>
          <p:cNvSpPr>
            <a:spLocks noGrp="1"/>
          </p:cNvSpPr>
          <p:nvPr>
            <p:ph type="pic" idx="7"/>
          </p:nvPr>
        </p:nvSpPr>
        <p:spPr>
          <a:xfrm rot="10800000" flipH="1">
            <a:off x="2486554" y="2561290"/>
            <a:ext cx="2262600" cy="2348400"/>
          </a:xfrm>
          <a:prstGeom prst="round1Rect">
            <a:avLst>
              <a:gd name="adj" fmla="val 4873"/>
            </a:avLst>
          </a:prstGeom>
          <a:noFill/>
          <a:ln>
            <a:noFill/>
          </a:ln>
        </p:spPr>
      </p:sp>
      <p:sp>
        <p:nvSpPr>
          <p:cNvPr id="60" name="Google Shape;60;p10"/>
          <p:cNvSpPr>
            <a:spLocks noGrp="1"/>
          </p:cNvSpPr>
          <p:nvPr>
            <p:ph type="pic" idx="8"/>
          </p:nvPr>
        </p:nvSpPr>
        <p:spPr>
          <a:xfrm flipH="1">
            <a:off x="228600" y="224575"/>
            <a:ext cx="2262600" cy="2348400"/>
          </a:xfrm>
          <a:prstGeom prst="round1Rect">
            <a:avLst>
              <a:gd name="adj" fmla="val 4873"/>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7550" y="425875"/>
            <a:ext cx="2916300" cy="1288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400"/>
              <a:buFont typeface="Nanum Myeongjo"/>
              <a:buNone/>
              <a:defRPr sz="2400">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2pPr>
            <a:lvl3pPr lvl="2">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3pPr>
            <a:lvl4pPr lvl="3">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4pPr>
            <a:lvl5pPr lvl="4">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5pPr>
            <a:lvl6pPr lvl="5">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6pPr>
            <a:lvl7pPr lvl="6">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7pPr>
            <a:lvl8pPr lvl="7">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8pPr>
            <a:lvl9pPr lvl="8">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9pPr>
          </a:lstStyle>
          <a:p>
            <a:endParaRPr/>
          </a:p>
        </p:txBody>
      </p:sp>
      <p:sp>
        <p:nvSpPr>
          <p:cNvPr id="7" name="Google Shape;7;p1"/>
          <p:cNvSpPr txBox="1">
            <a:spLocks noGrp="1"/>
          </p:cNvSpPr>
          <p:nvPr>
            <p:ph type="body" idx="1"/>
          </p:nvPr>
        </p:nvSpPr>
        <p:spPr>
          <a:xfrm>
            <a:off x="347550" y="1714375"/>
            <a:ext cx="5780700" cy="29163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1pPr>
            <a:lvl2pPr marL="914400" lvl="1"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2pPr>
            <a:lvl3pPr marL="1371600" lvl="2"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3pPr>
            <a:lvl4pPr marL="1828800" lvl="3"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4pPr>
            <a:lvl5pPr marL="2286000" lvl="4"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5pPr>
            <a:lvl6pPr marL="2743200" lvl="5"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6pPr>
            <a:lvl7pPr marL="3200400" lvl="6"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7pPr>
            <a:lvl8pPr marL="3657600" lvl="7"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8pPr>
            <a:lvl9pPr marL="4114800" lvl="8"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141">
          <p15:clr>
            <a:srgbClr val="E46962"/>
          </p15:clr>
        </p15:guide>
        <p15:guide id="26" orient="horz" pos="3099">
          <p15:clr>
            <a:srgbClr val="E46962"/>
          </p15:clr>
        </p15:guide>
        <p15:guide id="27" pos="144">
          <p15:clr>
            <a:srgbClr val="E46962"/>
          </p15:clr>
        </p15:guide>
        <p15:guide id="28" pos="5616">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5"/>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sp>
        <p:nvSpPr>
          <p:cNvPr id="362" name="Google Shape;362;p55"/>
          <p:cNvSpPr txBox="1">
            <a:spLocks noGrp="1"/>
          </p:cNvSpPr>
          <p:nvPr>
            <p:ph type="title"/>
          </p:nvPr>
        </p:nvSpPr>
        <p:spPr>
          <a:xfrm>
            <a:off x="4149900" y="542075"/>
            <a:ext cx="4446900" cy="26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100" dirty="0"/>
              <a:t>Car Insurance prediction</a:t>
            </a:r>
            <a:endParaRPr sz="6100" dirty="0"/>
          </a:p>
        </p:txBody>
      </p:sp>
      <p:sp>
        <p:nvSpPr>
          <p:cNvPr id="363" name="Google Shape;363;p55"/>
          <p:cNvSpPr txBox="1">
            <a:spLocks noGrp="1"/>
          </p:cNvSpPr>
          <p:nvPr>
            <p:ph type="subTitle" idx="1"/>
          </p:nvPr>
        </p:nvSpPr>
        <p:spPr>
          <a:xfrm>
            <a:off x="3815700" y="3191975"/>
            <a:ext cx="5115300" cy="1522200"/>
          </a:xfrm>
          <a:prstGeom prst="rect">
            <a:avLst/>
          </a:prstGeom>
          <a:solidFill>
            <a:schemeClr val="dk2"/>
          </a:solidFill>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2"/>
              </a:buClr>
              <a:buSzPts val="1100"/>
              <a:buFont typeface="Arial"/>
              <a:buNone/>
            </a:pPr>
            <a:r>
              <a:rPr lang="en" sz="1400" b="1" u="none" dirty="0">
                <a:highlight>
                  <a:schemeClr val="dk2"/>
                </a:highlight>
                <a:latin typeface="Arial"/>
                <a:ea typeface="Arial"/>
                <a:cs typeface="Arial"/>
                <a:sym typeface="Arial"/>
              </a:rPr>
              <a:t>A predictive model was developed to assess the claim probability for car insurance policies. The process involved exploring the dataset, preprocessing it, and evaluating multiple machine learning models to find the best predictor.</a:t>
            </a:r>
            <a:endParaRPr sz="1400" b="1" u="none" dirty="0">
              <a:highlight>
                <a:schemeClr val="dk2"/>
              </a:highlight>
              <a:latin typeface="Arial"/>
              <a:ea typeface="Arial"/>
              <a:cs typeface="Arial"/>
              <a:sym typeface="Arial"/>
            </a:endParaRPr>
          </a:p>
          <a:p>
            <a:pPr marL="0" lvl="0" indent="0" algn="l" rtl="0">
              <a:spcBef>
                <a:spcPts val="200"/>
              </a:spcBef>
              <a:spcAft>
                <a:spcPts val="0"/>
              </a:spcAft>
              <a:buNone/>
            </a:pPr>
            <a:endParaRPr b="1" dirty="0"/>
          </a:p>
        </p:txBody>
      </p:sp>
      <p:pic>
        <p:nvPicPr>
          <p:cNvPr id="364" name="Google Shape;364;p55"/>
          <p:cNvPicPr preferRelativeResize="0">
            <a:picLocks noGrp="1"/>
          </p:cNvPicPr>
          <p:nvPr>
            <p:ph type="pic" idx="5"/>
          </p:nvPr>
        </p:nvPicPr>
        <p:blipFill rotWithShape="1">
          <a:blip r:embed="rId3">
            <a:alphaModFix/>
          </a:blip>
          <a:srcRect l="9442" r="9434"/>
          <a:stretch/>
        </p:blipFill>
        <p:spPr>
          <a:xfrm>
            <a:off x="228600" y="223475"/>
            <a:ext cx="3375300" cy="4734000"/>
          </a:xfrm>
          <a:prstGeom prst="round2SameRect">
            <a:avLst>
              <a:gd name="adj1" fmla="val 16667"/>
              <a:gd name="adj2" fmla="val 0"/>
            </a:avLst>
          </a:prstGeom>
        </p:spPr>
      </p:pic>
      <p:pic>
        <p:nvPicPr>
          <p:cNvPr id="365" name="Google Shape;365;p55" descr="Hexagonal icon."/>
          <p:cNvPicPr preferRelativeResize="0">
            <a:picLocks noGrp="1"/>
          </p:cNvPicPr>
          <p:nvPr>
            <p:ph type="pic" idx="2"/>
          </p:nvPr>
        </p:nvPicPr>
        <p:blipFill rotWithShape="1">
          <a:blip r:embed="rId4">
            <a:alphaModFix/>
          </a:blip>
          <a:srcRect t="6732" b="6732"/>
          <a:stretch/>
        </p:blipFill>
        <p:spPr>
          <a:xfrm>
            <a:off x="8596800" y="223475"/>
            <a:ext cx="318600" cy="318600"/>
          </a:xfrm>
          <a:prstGeom prst="ellipse">
            <a:avLst/>
          </a:prstGeom>
        </p:spPr>
      </p:pic>
      <p:sp>
        <p:nvSpPr>
          <p:cNvPr id="366" name="Google Shape;366;p55"/>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367" name="Google Shape;367;p55"/>
          <p:cNvSpPr txBox="1">
            <a:spLocks noGrp="1"/>
          </p:cNvSpPr>
          <p:nvPr>
            <p:ph type="sldNum" idx="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3"/>
          <p:cNvSpPr>
            <a:spLocks noGrp="1"/>
          </p:cNvSpPr>
          <p:nvPr>
            <p:ph type="pic" idx="2"/>
          </p:nvPr>
        </p:nvSpPr>
        <p:spPr>
          <a:xfrm>
            <a:off x="8596800" y="223475"/>
            <a:ext cx="318600" cy="318600"/>
          </a:xfrm>
          <a:prstGeom prst="ellipse">
            <a:avLst/>
          </a:prstGeom>
        </p:spPr>
      </p:sp>
      <p:sp>
        <p:nvSpPr>
          <p:cNvPr id="435" name="Google Shape;435;p63"/>
          <p:cNvSpPr txBox="1">
            <a:spLocks noGrp="1"/>
          </p:cNvSpPr>
          <p:nvPr>
            <p:ph type="title"/>
          </p:nvPr>
        </p:nvSpPr>
        <p:spPr>
          <a:xfrm>
            <a:off x="2666767" y="284793"/>
            <a:ext cx="3730716" cy="7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Key Findings</a:t>
            </a:r>
            <a:endParaRPr sz="4000" dirty="0"/>
          </a:p>
        </p:txBody>
      </p:sp>
      <p:sp>
        <p:nvSpPr>
          <p:cNvPr id="436" name="Google Shape;436;p63"/>
          <p:cNvSpPr txBox="1">
            <a:spLocks noGrp="1"/>
          </p:cNvSpPr>
          <p:nvPr>
            <p:ph type="subTitle" idx="4"/>
          </p:nvPr>
        </p:nvSpPr>
        <p:spPr>
          <a:xfrm>
            <a:off x="467425" y="1328650"/>
            <a:ext cx="8129400" cy="2531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dirty="0"/>
              <a:t> Best Model</a:t>
            </a:r>
            <a:endParaRPr sz="2000" dirty="0"/>
          </a:p>
          <a:p>
            <a:pPr marL="457200" lvl="0" indent="0" algn="l" rtl="0">
              <a:spcBef>
                <a:spcPts val="0"/>
              </a:spcBef>
              <a:spcAft>
                <a:spcPts val="0"/>
              </a:spcAft>
              <a:buNone/>
            </a:pPr>
            <a:r>
              <a:rPr lang="en" sz="1500" u="none" dirty="0"/>
              <a:t> XGB</a:t>
            </a:r>
            <a:endParaRPr sz="1500" u="none" dirty="0"/>
          </a:p>
          <a:p>
            <a:pPr marL="457200" lvl="0" indent="0" algn="l" rtl="0">
              <a:spcBef>
                <a:spcPts val="0"/>
              </a:spcBef>
              <a:spcAft>
                <a:spcPts val="0"/>
              </a:spcAft>
              <a:buNone/>
            </a:pPr>
            <a:endParaRPr sz="1500" dirty="0"/>
          </a:p>
          <a:p>
            <a:pPr marL="457200" lvl="0" indent="-355600" algn="l" rtl="0">
              <a:spcBef>
                <a:spcPts val="0"/>
              </a:spcBef>
              <a:spcAft>
                <a:spcPts val="0"/>
              </a:spcAft>
              <a:buSzPts val="2000"/>
              <a:buAutoNum type="arabicPeriod"/>
            </a:pPr>
            <a:r>
              <a:rPr lang="en" sz="2000" dirty="0"/>
              <a:t>Important Features</a:t>
            </a:r>
            <a:endParaRPr sz="2000" dirty="0"/>
          </a:p>
          <a:p>
            <a:pPr marL="457200" lvl="0" indent="0" algn="l" rtl="0">
              <a:spcBef>
                <a:spcPts val="0"/>
              </a:spcBef>
              <a:spcAft>
                <a:spcPts val="0"/>
              </a:spcAft>
              <a:buNone/>
            </a:pPr>
            <a:r>
              <a:rPr lang="en" sz="1500" u="none" dirty="0"/>
              <a:t>age_of_car, height, policy_tenure, is_power_steering, fuel_type, population_density</a:t>
            </a:r>
            <a:endParaRPr sz="1500" u="none" dirty="0"/>
          </a:p>
          <a:p>
            <a:pPr marL="457200" lvl="0" indent="0" algn="l" rtl="0">
              <a:spcBef>
                <a:spcPts val="0"/>
              </a:spcBef>
              <a:spcAft>
                <a:spcPts val="0"/>
              </a:spcAft>
              <a:buNone/>
            </a:pPr>
            <a:endParaRPr sz="1500" dirty="0"/>
          </a:p>
          <a:p>
            <a:pPr marL="457200" lvl="0" indent="-355600" algn="l" rtl="0">
              <a:spcBef>
                <a:spcPts val="0"/>
              </a:spcBef>
              <a:spcAft>
                <a:spcPts val="0"/>
              </a:spcAft>
              <a:buSzPts val="2000"/>
              <a:buAutoNum type="arabicPeriod"/>
            </a:pPr>
            <a:r>
              <a:rPr lang="en" sz="2000" dirty="0"/>
              <a:t>Model Accuracy</a:t>
            </a:r>
            <a:endParaRPr sz="2000" dirty="0"/>
          </a:p>
          <a:p>
            <a:pPr marL="457200" lvl="0" indent="0" algn="l" rtl="0">
              <a:spcBef>
                <a:spcPts val="0"/>
              </a:spcBef>
              <a:spcAft>
                <a:spcPts val="0"/>
              </a:spcAft>
              <a:buNone/>
            </a:pPr>
            <a:r>
              <a:rPr lang="en" sz="1500" u="none" dirty="0"/>
              <a:t>Testing: 0.94</a:t>
            </a:r>
            <a:endParaRPr sz="1500" u="none" dirty="0"/>
          </a:p>
          <a:p>
            <a:pPr marL="45720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4"/>
          <p:cNvSpPr>
            <a:spLocks noGrp="1"/>
          </p:cNvSpPr>
          <p:nvPr>
            <p:ph type="pic" idx="2"/>
          </p:nvPr>
        </p:nvSpPr>
        <p:spPr>
          <a:xfrm>
            <a:off x="8596800" y="223475"/>
            <a:ext cx="318600" cy="318600"/>
          </a:xfrm>
          <a:prstGeom prst="ellipse">
            <a:avLst/>
          </a:prstGeom>
        </p:spPr>
      </p:sp>
      <p:sp>
        <p:nvSpPr>
          <p:cNvPr id="442" name="Google Shape;442;p64"/>
          <p:cNvSpPr txBox="1">
            <a:spLocks noGrp="1"/>
          </p:cNvSpPr>
          <p:nvPr>
            <p:ph type="title"/>
          </p:nvPr>
        </p:nvSpPr>
        <p:spPr>
          <a:xfrm>
            <a:off x="1838963" y="1717288"/>
            <a:ext cx="5466073" cy="1199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6"/>
          <p:cNvSpPr>
            <a:spLocks noGrp="1"/>
          </p:cNvSpPr>
          <p:nvPr>
            <p:ph type="pic" idx="2"/>
          </p:nvPr>
        </p:nvSpPr>
        <p:spPr>
          <a:xfrm>
            <a:off x="8596800" y="223475"/>
            <a:ext cx="318600" cy="318600"/>
          </a:xfrm>
          <a:prstGeom prst="ellipse">
            <a:avLst/>
          </a:prstGeom>
        </p:spPr>
      </p:sp>
      <p:sp>
        <p:nvSpPr>
          <p:cNvPr id="373" name="Google Shape;373;p56"/>
          <p:cNvSpPr txBox="1">
            <a:spLocks noGrp="1"/>
          </p:cNvSpPr>
          <p:nvPr>
            <p:ph type="title"/>
          </p:nvPr>
        </p:nvSpPr>
        <p:spPr>
          <a:xfrm>
            <a:off x="2554818" y="246228"/>
            <a:ext cx="3919814" cy="6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Data Overview</a:t>
            </a:r>
            <a:endParaRPr sz="4000" dirty="0"/>
          </a:p>
        </p:txBody>
      </p:sp>
      <p:sp>
        <p:nvSpPr>
          <p:cNvPr id="374" name="Google Shape;374;p56"/>
          <p:cNvSpPr txBox="1">
            <a:spLocks noGrp="1"/>
          </p:cNvSpPr>
          <p:nvPr>
            <p:ph type="subTitle" idx="1"/>
          </p:nvPr>
        </p:nvSpPr>
        <p:spPr>
          <a:xfrm>
            <a:off x="3580975" y="1004663"/>
            <a:ext cx="1867500" cy="9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Columns: 44</a:t>
            </a:r>
            <a:endParaRPr sz="1700" dirty="0"/>
          </a:p>
          <a:p>
            <a:pPr marL="0" lvl="0" indent="0" algn="ctr" rtl="0">
              <a:spcBef>
                <a:spcPts val="0"/>
              </a:spcBef>
              <a:spcAft>
                <a:spcPts val="0"/>
              </a:spcAft>
              <a:buNone/>
            </a:pPr>
            <a:r>
              <a:rPr lang="en" sz="1700" dirty="0"/>
              <a:t>Rows: 58592</a:t>
            </a:r>
            <a:endParaRPr sz="1700" dirty="0"/>
          </a:p>
          <a:p>
            <a:pPr marL="0" lvl="0" indent="0" algn="ctr" rtl="0">
              <a:spcBef>
                <a:spcPts val="0"/>
              </a:spcBef>
              <a:spcAft>
                <a:spcPts val="0"/>
              </a:spcAft>
              <a:buClr>
                <a:schemeClr val="dk2"/>
              </a:buClr>
              <a:buSzPts val="1100"/>
              <a:buFont typeface="Arial"/>
              <a:buNone/>
            </a:pPr>
            <a:r>
              <a:rPr lang="en" sz="1700" dirty="0"/>
              <a:t>Target: is_claim</a:t>
            </a:r>
            <a:endParaRPr sz="1700" dirty="0"/>
          </a:p>
          <a:p>
            <a:pPr marL="0" lvl="0" indent="0" algn="l" rtl="0">
              <a:spcBef>
                <a:spcPts val="0"/>
              </a:spcBef>
              <a:spcAft>
                <a:spcPts val="0"/>
              </a:spcAft>
              <a:buNone/>
            </a:pPr>
            <a:endParaRPr sz="1700" dirty="0"/>
          </a:p>
        </p:txBody>
      </p:sp>
      <p:sp>
        <p:nvSpPr>
          <p:cNvPr id="375" name="Google Shape;375;p56"/>
          <p:cNvSpPr txBox="1"/>
          <p:nvPr/>
        </p:nvSpPr>
        <p:spPr>
          <a:xfrm>
            <a:off x="173850" y="1940312"/>
            <a:ext cx="8796300" cy="310003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u="sng" dirty="0">
                <a:solidFill>
                  <a:schemeClr val="lt1"/>
                </a:solidFill>
                <a:highlight>
                  <a:schemeClr val="dk2"/>
                </a:highlight>
              </a:rPr>
              <a:t>Discrete Features</a:t>
            </a:r>
            <a:r>
              <a:rPr lang="en" sz="1300" dirty="0">
                <a:solidFill>
                  <a:schemeClr val="lt1"/>
                </a:solidFill>
                <a:highlight>
                  <a:schemeClr val="dk2"/>
                </a:highlight>
              </a:rPr>
              <a:t>: make, airbags,displacement, cylinder, gear_box, turning_radius, length, ncap_rating, is_claim</a:t>
            </a:r>
            <a:endParaRPr sz="1300" dirty="0">
              <a:solidFill>
                <a:schemeClr val="lt1"/>
              </a:solidFill>
              <a:highlight>
                <a:schemeClr val="dk2"/>
              </a:highlight>
            </a:endParaRPr>
          </a:p>
          <a:p>
            <a:pPr marL="0" lvl="0" indent="0" algn="just" rtl="0">
              <a:spcBef>
                <a:spcPts val="0"/>
              </a:spcBef>
              <a:spcAft>
                <a:spcPts val="0"/>
              </a:spcAft>
              <a:buNone/>
            </a:pPr>
            <a:endParaRPr sz="1300" dirty="0">
              <a:solidFill>
                <a:schemeClr val="lt1"/>
              </a:solidFill>
              <a:highlight>
                <a:schemeClr val="dk2"/>
              </a:highlight>
            </a:endParaRPr>
          </a:p>
          <a:p>
            <a:pPr marL="0" lvl="0" indent="0" algn="just" rtl="0">
              <a:spcBef>
                <a:spcPts val="0"/>
              </a:spcBef>
              <a:spcAft>
                <a:spcPts val="0"/>
              </a:spcAft>
              <a:buNone/>
            </a:pPr>
            <a:r>
              <a:rPr lang="en" sz="1300" u="sng" dirty="0">
                <a:solidFill>
                  <a:schemeClr val="lt1"/>
                </a:solidFill>
                <a:highlight>
                  <a:schemeClr val="dk2"/>
                </a:highlight>
              </a:rPr>
              <a:t>Continuous Features</a:t>
            </a:r>
            <a:r>
              <a:rPr lang="en" sz="1300" dirty="0">
                <a:solidFill>
                  <a:schemeClr val="lt1"/>
                </a:solidFill>
                <a:highlight>
                  <a:schemeClr val="dk2"/>
                </a:highlight>
              </a:rPr>
              <a:t>: policy_tenure, age_of_car, age_of_policyholder, population_density, width, height, gross_weight</a:t>
            </a:r>
            <a:endParaRPr sz="1300" dirty="0">
              <a:solidFill>
                <a:schemeClr val="lt1"/>
              </a:solidFill>
              <a:highlight>
                <a:schemeClr val="dk2"/>
              </a:highlight>
            </a:endParaRPr>
          </a:p>
          <a:p>
            <a:pPr marL="0" lvl="0" indent="0" algn="just" rtl="0">
              <a:spcBef>
                <a:spcPts val="0"/>
              </a:spcBef>
              <a:spcAft>
                <a:spcPts val="0"/>
              </a:spcAft>
              <a:buNone/>
            </a:pPr>
            <a:endParaRPr sz="1300" dirty="0">
              <a:solidFill>
                <a:schemeClr val="lt1"/>
              </a:solidFill>
              <a:highlight>
                <a:schemeClr val="dk2"/>
              </a:highlight>
            </a:endParaRPr>
          </a:p>
          <a:p>
            <a:pPr marL="0" lvl="0" indent="0" algn="just" rtl="0">
              <a:spcBef>
                <a:spcPts val="0"/>
              </a:spcBef>
              <a:spcAft>
                <a:spcPts val="0"/>
              </a:spcAft>
              <a:buNone/>
            </a:pPr>
            <a:r>
              <a:rPr lang="en" sz="1300" u="sng" dirty="0">
                <a:solidFill>
                  <a:schemeClr val="lt1"/>
                </a:solidFill>
                <a:highlight>
                  <a:schemeClr val="dk2"/>
                </a:highlight>
              </a:rPr>
              <a:t>Categorical Features</a:t>
            </a:r>
            <a:r>
              <a:rPr lang="en" sz="1300" dirty="0">
                <a:solidFill>
                  <a:schemeClr val="lt1"/>
                </a:solidFill>
                <a:highlight>
                  <a:schemeClr val="dk2"/>
                </a:highlight>
              </a:rPr>
              <a:t>:</a:t>
            </a:r>
            <a:endParaRPr sz="1300" dirty="0">
              <a:solidFill>
                <a:schemeClr val="lt1"/>
              </a:solidFill>
              <a:highlight>
                <a:schemeClr val="dk2"/>
              </a:highlight>
            </a:endParaRPr>
          </a:p>
          <a:p>
            <a:pPr marL="457200" lvl="0" indent="-311150" algn="just" rtl="0">
              <a:spcBef>
                <a:spcPts val="0"/>
              </a:spcBef>
              <a:spcAft>
                <a:spcPts val="0"/>
              </a:spcAft>
              <a:buClr>
                <a:schemeClr val="lt1"/>
              </a:buClr>
              <a:buSzPts val="1300"/>
              <a:buAutoNum type="arabicPeriod"/>
            </a:pPr>
            <a:r>
              <a:rPr lang="en" sz="1300" dirty="0">
                <a:solidFill>
                  <a:schemeClr val="lt1"/>
                </a:solidFill>
                <a:highlight>
                  <a:schemeClr val="dk2"/>
                </a:highlight>
              </a:rPr>
              <a:t>vehicle_spec : segment, fuel_type, max_torque, max_power,rear_brakes_type, transmission_typ, steering_type</a:t>
            </a:r>
            <a:endParaRPr sz="1300" dirty="0">
              <a:solidFill>
                <a:schemeClr val="lt1"/>
              </a:solidFill>
              <a:highlight>
                <a:schemeClr val="dk2"/>
              </a:highlight>
            </a:endParaRPr>
          </a:p>
          <a:p>
            <a:pPr marL="457200" lvl="0" indent="-311150" algn="just" rtl="0">
              <a:spcBef>
                <a:spcPts val="0"/>
              </a:spcBef>
              <a:spcAft>
                <a:spcPts val="0"/>
              </a:spcAft>
              <a:buClr>
                <a:schemeClr val="lt1"/>
              </a:buClr>
              <a:buSzPts val="1300"/>
              <a:buAutoNum type="arabicPeriod"/>
            </a:pPr>
            <a:r>
              <a:rPr lang="en" sz="1300" dirty="0">
                <a:solidFill>
                  <a:schemeClr val="lt1"/>
                </a:solidFill>
                <a:highlight>
                  <a:schemeClr val="dk2"/>
                </a:highlight>
              </a:rPr>
              <a:t>Safty_spec: is_esc, is_tpms, is_brake_assist, is_power_door_locks, is_central_locking, is_speed_alert, is_ecw</a:t>
            </a:r>
            <a:endParaRPr sz="1300" dirty="0">
              <a:solidFill>
                <a:schemeClr val="lt1"/>
              </a:solidFill>
              <a:highlight>
                <a:schemeClr val="dk2"/>
              </a:highlight>
            </a:endParaRPr>
          </a:p>
          <a:p>
            <a:pPr marL="457200" lvl="0" indent="-311150" algn="just" rtl="0">
              <a:spcBef>
                <a:spcPts val="0"/>
              </a:spcBef>
              <a:spcAft>
                <a:spcPts val="0"/>
              </a:spcAft>
              <a:buClr>
                <a:schemeClr val="lt1"/>
              </a:buClr>
              <a:buSzPts val="1300"/>
              <a:buAutoNum type="arabicPeriod"/>
            </a:pPr>
            <a:r>
              <a:rPr lang="en" sz="1300" dirty="0">
                <a:solidFill>
                  <a:schemeClr val="lt1"/>
                </a:solidFill>
                <a:highlight>
                  <a:schemeClr val="dk2"/>
                </a:highlight>
              </a:rPr>
              <a:t>Driving_convenience_spec: is_adjustable_steering, is_parking_sensors, is_parking_camera,is_power_steering, is_driver_seat_height_adjustable</a:t>
            </a:r>
            <a:endParaRPr sz="1300" dirty="0">
              <a:solidFill>
                <a:schemeClr val="lt1"/>
              </a:solidFill>
              <a:highlight>
                <a:schemeClr val="dk2"/>
              </a:highlight>
            </a:endParaRPr>
          </a:p>
          <a:p>
            <a:pPr marL="457200" lvl="0" indent="-311150" algn="just" rtl="0">
              <a:spcBef>
                <a:spcPts val="0"/>
              </a:spcBef>
              <a:spcAft>
                <a:spcPts val="0"/>
              </a:spcAft>
              <a:buClr>
                <a:schemeClr val="lt1"/>
              </a:buClr>
              <a:buSzPts val="1300"/>
              <a:buAutoNum type="arabicPeriod"/>
            </a:pPr>
            <a:r>
              <a:rPr lang="en" sz="1300" dirty="0">
                <a:solidFill>
                  <a:schemeClr val="lt1"/>
                </a:solidFill>
                <a:highlight>
                  <a:schemeClr val="dk2"/>
                </a:highlight>
              </a:rPr>
              <a:t>Visibility_spec: is_front_fog_lights, is_rear_window_wiper, is_rear_window_washer, is_rear_window_defogger, is_day_night_rear_view_mirror</a:t>
            </a:r>
            <a:endParaRPr sz="1300" dirty="0">
              <a:solidFill>
                <a:schemeClr val="lt1"/>
              </a:solidFill>
              <a:highlight>
                <a:schemeClr val="dk2"/>
              </a:highlight>
            </a:endParaRPr>
          </a:p>
          <a:p>
            <a:pPr marL="0" lvl="0" indent="0" algn="just" rtl="0">
              <a:spcBef>
                <a:spcPts val="0"/>
              </a:spcBef>
              <a:spcAft>
                <a:spcPts val="0"/>
              </a:spcAft>
              <a:buNone/>
            </a:pPr>
            <a:endParaRPr sz="1300" dirty="0">
              <a:solidFill>
                <a:schemeClr val="lt1"/>
              </a:solidFill>
              <a:highlight>
                <a:schemeClr val="dk2"/>
              </a:highlight>
            </a:endParaRPr>
          </a:p>
          <a:p>
            <a:pPr marL="0" lvl="0" indent="0" algn="just" rtl="0">
              <a:spcBef>
                <a:spcPts val="0"/>
              </a:spcBef>
              <a:spcAft>
                <a:spcPts val="0"/>
              </a:spcAft>
              <a:buNone/>
            </a:pPr>
            <a:r>
              <a:rPr lang="en" sz="1300" u="sng" dirty="0">
                <a:solidFill>
                  <a:schemeClr val="lt1"/>
                </a:solidFill>
                <a:highlight>
                  <a:schemeClr val="dk2"/>
                </a:highlight>
              </a:rPr>
              <a:t>Non categorical Features</a:t>
            </a:r>
            <a:r>
              <a:rPr lang="en" sz="1300" dirty="0">
                <a:solidFill>
                  <a:schemeClr val="lt1"/>
                </a:solidFill>
                <a:highlight>
                  <a:schemeClr val="dk2"/>
                </a:highlight>
              </a:rPr>
              <a:t>: area_cluster, model, engine_type</a:t>
            </a:r>
            <a:endParaRPr sz="1300" dirty="0">
              <a:solidFill>
                <a:schemeClr val="lt1"/>
              </a:solidFill>
              <a:highlight>
                <a:schemeClr val="dk2"/>
              </a:highlight>
            </a:endParaRPr>
          </a:p>
          <a:p>
            <a:pPr marL="0" lvl="0" indent="0" algn="l" rtl="0">
              <a:spcBef>
                <a:spcPts val="0"/>
              </a:spcBef>
              <a:spcAft>
                <a:spcPts val="0"/>
              </a:spcAft>
              <a:buNone/>
            </a:pPr>
            <a:endParaRPr dirty="0">
              <a:solidFill>
                <a:schemeClr val="lt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a:spLocks noGrp="1"/>
          </p:cNvSpPr>
          <p:nvPr>
            <p:ph type="pic" idx="2"/>
          </p:nvPr>
        </p:nvSpPr>
        <p:spPr>
          <a:xfrm>
            <a:off x="8596800" y="223475"/>
            <a:ext cx="318600" cy="318600"/>
          </a:xfrm>
          <a:prstGeom prst="ellipse">
            <a:avLst/>
          </a:prstGeom>
        </p:spPr>
      </p:sp>
      <p:sp>
        <p:nvSpPr>
          <p:cNvPr id="381" name="Google Shape;381;p57"/>
          <p:cNvSpPr txBox="1">
            <a:spLocks noGrp="1"/>
          </p:cNvSpPr>
          <p:nvPr>
            <p:ph type="title"/>
          </p:nvPr>
        </p:nvSpPr>
        <p:spPr>
          <a:xfrm>
            <a:off x="2566123" y="382775"/>
            <a:ext cx="3894150" cy="7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Data Cleaning</a:t>
            </a:r>
            <a:endParaRPr sz="4000" dirty="0"/>
          </a:p>
        </p:txBody>
      </p:sp>
      <p:sp>
        <p:nvSpPr>
          <p:cNvPr id="382" name="Google Shape;382;p57"/>
          <p:cNvSpPr txBox="1">
            <a:spLocks noGrp="1"/>
          </p:cNvSpPr>
          <p:nvPr>
            <p:ph type="subTitle" idx="4"/>
          </p:nvPr>
        </p:nvSpPr>
        <p:spPr>
          <a:xfrm>
            <a:off x="689250" y="1206500"/>
            <a:ext cx="5583600" cy="136525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IN" sz="2000" dirty="0"/>
              <a:t>Null Values</a:t>
            </a:r>
          </a:p>
          <a:p>
            <a:pPr marL="914400" lvl="0" indent="-323850" algn="l" rtl="0">
              <a:spcBef>
                <a:spcPts val="0"/>
              </a:spcBef>
              <a:spcAft>
                <a:spcPts val="0"/>
              </a:spcAft>
              <a:buSzPts val="1500"/>
              <a:buChar char="●"/>
            </a:pPr>
            <a:r>
              <a:rPr lang="en-IN" sz="1500" u="none" dirty="0"/>
              <a:t>No null values</a:t>
            </a:r>
          </a:p>
          <a:p>
            <a:pPr marL="101600" lvl="0" indent="0" algn="l" rtl="0">
              <a:spcBef>
                <a:spcPts val="0"/>
              </a:spcBef>
              <a:spcAft>
                <a:spcPts val="0"/>
              </a:spcAft>
              <a:buSzPts val="2000"/>
            </a:pPr>
            <a:r>
              <a:rPr lang="en-IN" sz="2000" u="none" dirty="0"/>
              <a:t>2. </a:t>
            </a:r>
            <a:r>
              <a:rPr lang="en-IN" sz="2000" dirty="0"/>
              <a:t>Duplicates</a:t>
            </a:r>
          </a:p>
          <a:p>
            <a:pPr marL="914400" lvl="0" indent="-323850" algn="l" rtl="0">
              <a:spcBef>
                <a:spcPts val="0"/>
              </a:spcBef>
              <a:spcAft>
                <a:spcPts val="0"/>
              </a:spcAft>
              <a:buSzPts val="1500"/>
              <a:buChar char="●"/>
            </a:pPr>
            <a:r>
              <a:rPr lang="en-IN" sz="1500" u="none" dirty="0"/>
              <a:t>No duplicated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a:extLst>
            <a:ext uri="{FF2B5EF4-FFF2-40B4-BE49-F238E27FC236}">
              <a16:creationId xmlns:a16="http://schemas.microsoft.com/office/drawing/2014/main" id="{B07DD477-2FAB-0D4F-7CA5-B5C5A0E68EFD}"/>
            </a:ext>
          </a:extLst>
        </p:cNvPr>
        <p:cNvGrpSpPr/>
        <p:nvPr/>
      </p:nvGrpSpPr>
      <p:grpSpPr>
        <a:xfrm>
          <a:off x="0" y="0"/>
          <a:ext cx="0" cy="0"/>
          <a:chOff x="0" y="0"/>
          <a:chExt cx="0" cy="0"/>
        </a:xfrm>
      </p:grpSpPr>
      <p:sp>
        <p:nvSpPr>
          <p:cNvPr id="380" name="Google Shape;380;p57">
            <a:extLst>
              <a:ext uri="{FF2B5EF4-FFF2-40B4-BE49-F238E27FC236}">
                <a16:creationId xmlns:a16="http://schemas.microsoft.com/office/drawing/2014/main" id="{19F81E5B-475A-B0D1-E252-70722D54C39F}"/>
              </a:ext>
            </a:extLst>
          </p:cNvPr>
          <p:cNvSpPr>
            <a:spLocks noGrp="1"/>
          </p:cNvSpPr>
          <p:nvPr>
            <p:ph type="pic" idx="2"/>
          </p:nvPr>
        </p:nvSpPr>
        <p:spPr>
          <a:xfrm>
            <a:off x="8596800" y="223475"/>
            <a:ext cx="318600" cy="318600"/>
          </a:xfrm>
          <a:prstGeom prst="ellipse">
            <a:avLst/>
          </a:prstGeom>
        </p:spPr>
      </p:sp>
      <p:sp>
        <p:nvSpPr>
          <p:cNvPr id="381" name="Google Shape;381;p57">
            <a:extLst>
              <a:ext uri="{FF2B5EF4-FFF2-40B4-BE49-F238E27FC236}">
                <a16:creationId xmlns:a16="http://schemas.microsoft.com/office/drawing/2014/main" id="{F78EDBB1-EC11-628B-BFF2-7737C889587E}"/>
              </a:ext>
            </a:extLst>
          </p:cNvPr>
          <p:cNvSpPr txBox="1">
            <a:spLocks noGrp="1"/>
          </p:cNvSpPr>
          <p:nvPr>
            <p:ph type="title"/>
          </p:nvPr>
        </p:nvSpPr>
        <p:spPr>
          <a:xfrm>
            <a:off x="1245219" y="223475"/>
            <a:ext cx="6653561" cy="875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Data Preprocessing and Feature Engineering</a:t>
            </a:r>
            <a:br>
              <a:rPr lang="en" sz="3200" dirty="0"/>
            </a:br>
            <a:br>
              <a:rPr lang="en" sz="3200" dirty="0"/>
            </a:br>
            <a:endParaRPr sz="3200" dirty="0"/>
          </a:p>
        </p:txBody>
      </p:sp>
      <p:sp>
        <p:nvSpPr>
          <p:cNvPr id="382" name="Google Shape;382;p57">
            <a:extLst>
              <a:ext uri="{FF2B5EF4-FFF2-40B4-BE49-F238E27FC236}">
                <a16:creationId xmlns:a16="http://schemas.microsoft.com/office/drawing/2014/main" id="{E3438322-7ACA-005A-335F-20C5407E9EB5}"/>
              </a:ext>
            </a:extLst>
          </p:cNvPr>
          <p:cNvSpPr txBox="1">
            <a:spLocks noGrp="1"/>
          </p:cNvSpPr>
          <p:nvPr>
            <p:ph type="subTitle" idx="4"/>
          </p:nvPr>
        </p:nvSpPr>
        <p:spPr>
          <a:xfrm>
            <a:off x="823064" y="1667417"/>
            <a:ext cx="5583600" cy="1655646"/>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pPr>
            <a:r>
              <a:rPr lang="en-IN" sz="2000" u="none" dirty="0"/>
              <a:t> </a:t>
            </a:r>
            <a:r>
              <a:rPr lang="en-IN" sz="2000" dirty="0"/>
              <a:t>Feature Scaling and Encoding</a:t>
            </a:r>
          </a:p>
          <a:p>
            <a:pPr marL="914400" lvl="0" indent="-323850" algn="l" rtl="0">
              <a:spcBef>
                <a:spcPts val="0"/>
              </a:spcBef>
              <a:spcAft>
                <a:spcPts val="0"/>
              </a:spcAft>
              <a:buSzPts val="1500"/>
              <a:buChar char="●"/>
            </a:pPr>
            <a:r>
              <a:rPr lang="en" sz="1500" u="none" dirty="0"/>
              <a:t>Label Encoder for Categorical Feature Encoding</a:t>
            </a:r>
            <a:endParaRPr sz="1500" u="none" dirty="0"/>
          </a:p>
          <a:p>
            <a:pPr marL="914400" lvl="0" indent="-323850" algn="l" rtl="0">
              <a:spcBef>
                <a:spcPts val="0"/>
              </a:spcBef>
              <a:spcAft>
                <a:spcPts val="0"/>
              </a:spcAft>
              <a:buSzPts val="1500"/>
              <a:buChar char="●"/>
            </a:pPr>
            <a:r>
              <a:rPr lang="en" sz="1500" u="none" dirty="0"/>
              <a:t>Standard Scalar to standardising numerical Features.</a:t>
            </a:r>
            <a:endParaRPr sz="1500" u="none" dirty="0"/>
          </a:p>
          <a:p>
            <a:pPr marL="914400" lvl="0" indent="-323850" algn="l" rtl="0">
              <a:spcBef>
                <a:spcPts val="0"/>
              </a:spcBef>
              <a:spcAft>
                <a:spcPts val="0"/>
              </a:spcAft>
              <a:buSzPts val="1500"/>
              <a:buChar char="●"/>
            </a:pPr>
            <a:r>
              <a:rPr lang="en" sz="1500" u="none" dirty="0"/>
              <a:t>SMOTE for resampling unbalanced data</a:t>
            </a:r>
            <a:endParaRPr sz="1500" u="none" dirty="0"/>
          </a:p>
          <a:p>
            <a:pPr marL="457200" lvl="0" indent="0" algn="l" rtl="0">
              <a:spcBef>
                <a:spcPts val="0"/>
              </a:spcBef>
              <a:spcAft>
                <a:spcPts val="0"/>
              </a:spcAft>
              <a:buNone/>
            </a:pPr>
            <a:endParaRPr dirty="0"/>
          </a:p>
        </p:txBody>
      </p:sp>
    </p:spTree>
    <p:extLst>
      <p:ext uri="{BB962C8B-B14F-4D97-AF65-F5344CB8AC3E}">
        <p14:creationId xmlns:p14="http://schemas.microsoft.com/office/powerpoint/2010/main" val="179796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8"/>
          <p:cNvSpPr>
            <a:spLocks noGrp="1"/>
          </p:cNvSpPr>
          <p:nvPr>
            <p:ph type="pic" idx="2"/>
          </p:nvPr>
        </p:nvSpPr>
        <p:spPr>
          <a:xfrm>
            <a:off x="8596800" y="223475"/>
            <a:ext cx="318600" cy="318600"/>
          </a:xfrm>
          <a:prstGeom prst="ellipse">
            <a:avLst/>
          </a:prstGeom>
        </p:spPr>
      </p:sp>
      <p:sp>
        <p:nvSpPr>
          <p:cNvPr id="388" name="Google Shape;388;p58"/>
          <p:cNvSpPr txBox="1">
            <a:spLocks noGrp="1"/>
          </p:cNvSpPr>
          <p:nvPr>
            <p:ph type="title"/>
          </p:nvPr>
        </p:nvSpPr>
        <p:spPr>
          <a:xfrm>
            <a:off x="1019989" y="130972"/>
            <a:ext cx="6929122" cy="69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Exploratory Data Analysis</a:t>
            </a:r>
            <a:endParaRPr sz="4000" dirty="0"/>
          </a:p>
        </p:txBody>
      </p:sp>
      <p:sp>
        <p:nvSpPr>
          <p:cNvPr id="389" name="Google Shape;389;p58"/>
          <p:cNvSpPr txBox="1">
            <a:spLocks noGrp="1"/>
          </p:cNvSpPr>
          <p:nvPr>
            <p:ph type="subTitle" idx="1"/>
          </p:nvPr>
        </p:nvSpPr>
        <p:spPr>
          <a:xfrm>
            <a:off x="55875" y="3916875"/>
            <a:ext cx="2857200" cy="11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dirty="0"/>
              <a:t>Univariate Analysis:</a:t>
            </a:r>
            <a:endParaRPr dirty="0"/>
          </a:p>
          <a:p>
            <a:pPr marL="0" lvl="0" indent="0" algn="l" rtl="0">
              <a:spcBef>
                <a:spcPts val="0"/>
              </a:spcBef>
              <a:spcAft>
                <a:spcPts val="0"/>
              </a:spcAft>
              <a:buClr>
                <a:schemeClr val="dk2"/>
              </a:buClr>
              <a:buSzPts val="1100"/>
              <a:buFont typeface="Arial"/>
              <a:buNone/>
            </a:pPr>
            <a:endParaRPr dirty="0"/>
          </a:p>
          <a:p>
            <a:pPr marL="0" lvl="0" indent="0" algn="l" rtl="0">
              <a:spcBef>
                <a:spcPts val="0"/>
              </a:spcBef>
              <a:spcAft>
                <a:spcPts val="0"/>
              </a:spcAft>
              <a:buClr>
                <a:schemeClr val="dk2"/>
              </a:buClr>
              <a:buSzPts val="1100"/>
              <a:buFont typeface="Arial"/>
              <a:buNone/>
            </a:pPr>
            <a:r>
              <a:rPr lang="en" u="none" dirty="0"/>
              <a:t>Detailed visualizations using count plots, pie charts, donut charts, lollipop charts, and histograms to show the distribution.</a:t>
            </a:r>
            <a:endParaRPr u="none" dirty="0"/>
          </a:p>
          <a:p>
            <a:pPr marL="0" lvl="0" indent="0" algn="l" rtl="0">
              <a:spcBef>
                <a:spcPts val="0"/>
              </a:spcBef>
              <a:spcAft>
                <a:spcPts val="0"/>
              </a:spcAft>
              <a:buNone/>
            </a:pPr>
            <a:endParaRPr dirty="0"/>
          </a:p>
        </p:txBody>
      </p:sp>
      <p:sp>
        <p:nvSpPr>
          <p:cNvPr id="390" name="Google Shape;390;p58"/>
          <p:cNvSpPr txBox="1">
            <a:spLocks noGrp="1"/>
          </p:cNvSpPr>
          <p:nvPr>
            <p:ph type="subTitle" idx="4"/>
          </p:nvPr>
        </p:nvSpPr>
        <p:spPr>
          <a:xfrm>
            <a:off x="6143075" y="4016050"/>
            <a:ext cx="2857200" cy="10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dirty="0"/>
              <a:t>Correlation Analysis:</a:t>
            </a:r>
            <a:endParaRPr dirty="0"/>
          </a:p>
          <a:p>
            <a:pPr marL="0" lvl="0" indent="0" algn="l" rtl="0">
              <a:spcBef>
                <a:spcPts val="0"/>
              </a:spcBef>
              <a:spcAft>
                <a:spcPts val="0"/>
              </a:spcAft>
              <a:buClr>
                <a:schemeClr val="dk2"/>
              </a:buClr>
              <a:buSzPts val="1100"/>
              <a:buFont typeface="Arial"/>
              <a:buNone/>
            </a:pPr>
            <a:endParaRPr dirty="0"/>
          </a:p>
          <a:p>
            <a:pPr marL="0" lvl="0" indent="0" algn="l" rtl="0">
              <a:spcBef>
                <a:spcPts val="0"/>
              </a:spcBef>
              <a:spcAft>
                <a:spcPts val="0"/>
              </a:spcAft>
              <a:buClr>
                <a:schemeClr val="dk2"/>
              </a:buClr>
              <a:buSzPts val="1100"/>
              <a:buFont typeface="Arial"/>
              <a:buNone/>
            </a:pPr>
            <a:r>
              <a:rPr lang="en" u="none" dirty="0"/>
              <a:t>A heatmap is used to explore the correlation between features.</a:t>
            </a:r>
            <a:endParaRPr u="none" dirty="0"/>
          </a:p>
          <a:p>
            <a:pPr marL="0" lvl="0" indent="0" algn="l" rtl="0">
              <a:spcBef>
                <a:spcPts val="0"/>
              </a:spcBef>
              <a:spcAft>
                <a:spcPts val="0"/>
              </a:spcAft>
              <a:buNone/>
            </a:pPr>
            <a:endParaRPr dirty="0"/>
          </a:p>
        </p:txBody>
      </p:sp>
      <p:pic>
        <p:nvPicPr>
          <p:cNvPr id="391" name="Google Shape;391;p58"/>
          <p:cNvPicPr preferRelativeResize="0">
            <a:picLocks noGrp="1"/>
          </p:cNvPicPr>
          <p:nvPr>
            <p:ph type="pic" idx="5"/>
          </p:nvPr>
        </p:nvPicPr>
        <p:blipFill rotWithShape="1">
          <a:blip r:embed="rId3">
            <a:alphaModFix/>
          </a:blip>
          <a:srcRect t="1531" b="1531"/>
          <a:stretch/>
        </p:blipFill>
        <p:spPr>
          <a:xfrm>
            <a:off x="6143050" y="1397700"/>
            <a:ext cx="2857200" cy="2401500"/>
          </a:xfrm>
          <a:prstGeom prst="round2SameRect">
            <a:avLst>
              <a:gd name="adj1" fmla="val 879"/>
              <a:gd name="adj2" fmla="val 0"/>
            </a:avLst>
          </a:prstGeom>
        </p:spPr>
      </p:pic>
      <p:pic>
        <p:nvPicPr>
          <p:cNvPr id="392" name="Google Shape;392;p58"/>
          <p:cNvPicPr preferRelativeResize="0">
            <a:picLocks noGrp="1"/>
          </p:cNvPicPr>
          <p:nvPr>
            <p:ph type="pic" idx="6"/>
          </p:nvPr>
        </p:nvPicPr>
        <p:blipFill rotWithShape="1">
          <a:blip r:embed="rId4">
            <a:alphaModFix/>
          </a:blip>
          <a:srcRect t="8908" b="8908"/>
          <a:stretch/>
        </p:blipFill>
        <p:spPr>
          <a:xfrm>
            <a:off x="56000" y="1397696"/>
            <a:ext cx="2857200" cy="2348100"/>
          </a:xfrm>
          <a:prstGeom prst="round2SameRect">
            <a:avLst>
              <a:gd name="adj1" fmla="val 837"/>
              <a:gd name="adj2" fmla="val 0"/>
            </a:avLst>
          </a:prstGeom>
        </p:spPr>
      </p:pic>
      <p:pic>
        <p:nvPicPr>
          <p:cNvPr id="393" name="Google Shape;393;p58"/>
          <p:cNvPicPr preferRelativeResize="0">
            <a:picLocks noGrp="1"/>
          </p:cNvPicPr>
          <p:nvPr>
            <p:ph type="pic" idx="6"/>
          </p:nvPr>
        </p:nvPicPr>
        <p:blipFill rotWithShape="1">
          <a:blip r:embed="rId5">
            <a:alphaModFix/>
          </a:blip>
          <a:srcRect t="8908" b="8908"/>
          <a:stretch/>
        </p:blipFill>
        <p:spPr>
          <a:xfrm>
            <a:off x="3055950" y="1397700"/>
            <a:ext cx="2857200" cy="2401500"/>
          </a:xfrm>
          <a:prstGeom prst="round2SameRect">
            <a:avLst>
              <a:gd name="adj1" fmla="val 2427"/>
              <a:gd name="adj2" fmla="val 0"/>
            </a:avLst>
          </a:prstGeom>
        </p:spPr>
      </p:pic>
      <p:sp>
        <p:nvSpPr>
          <p:cNvPr id="394" name="Google Shape;394;p58"/>
          <p:cNvSpPr txBox="1">
            <a:spLocks noGrp="1"/>
          </p:cNvSpPr>
          <p:nvPr>
            <p:ph type="subTitle" idx="1"/>
          </p:nvPr>
        </p:nvSpPr>
        <p:spPr>
          <a:xfrm>
            <a:off x="3056000" y="3916875"/>
            <a:ext cx="2857200" cy="11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dirty="0"/>
              <a:t>Bivariate Analysis:</a:t>
            </a:r>
            <a:endParaRPr dirty="0"/>
          </a:p>
          <a:p>
            <a:pPr marL="0" lvl="0" indent="0" algn="l" rtl="0">
              <a:spcBef>
                <a:spcPts val="0"/>
              </a:spcBef>
              <a:spcAft>
                <a:spcPts val="0"/>
              </a:spcAft>
              <a:buClr>
                <a:schemeClr val="dk2"/>
              </a:buClr>
              <a:buSzPts val="1100"/>
              <a:buFont typeface="Arial"/>
              <a:buNone/>
            </a:pPr>
            <a:endParaRPr dirty="0"/>
          </a:p>
          <a:p>
            <a:pPr marL="0" lvl="0" indent="0" algn="l" rtl="0">
              <a:spcBef>
                <a:spcPts val="0"/>
              </a:spcBef>
              <a:spcAft>
                <a:spcPts val="0"/>
              </a:spcAft>
              <a:buClr>
                <a:schemeClr val="dk2"/>
              </a:buClr>
              <a:buSzPts val="1100"/>
              <a:buFont typeface="Arial"/>
              <a:buNone/>
            </a:pPr>
            <a:r>
              <a:rPr lang="en" u="none" dirty="0"/>
              <a:t>Used stacked histograms, bar plots, and funnel charts to represent the relationship between the target variable and input features.</a:t>
            </a:r>
            <a:endParaRPr u="none"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9"/>
          <p:cNvSpPr>
            <a:spLocks noGrp="1"/>
          </p:cNvSpPr>
          <p:nvPr>
            <p:ph type="pic" idx="2"/>
          </p:nvPr>
        </p:nvSpPr>
        <p:spPr>
          <a:xfrm>
            <a:off x="8596800" y="223475"/>
            <a:ext cx="318600" cy="318600"/>
          </a:xfrm>
          <a:prstGeom prst="ellipse">
            <a:avLst/>
          </a:prstGeom>
        </p:spPr>
      </p:sp>
      <p:sp>
        <p:nvSpPr>
          <p:cNvPr id="400" name="Google Shape;400;p59"/>
          <p:cNvSpPr txBox="1">
            <a:spLocks noGrp="1"/>
          </p:cNvSpPr>
          <p:nvPr>
            <p:ph type="title"/>
          </p:nvPr>
        </p:nvSpPr>
        <p:spPr>
          <a:xfrm>
            <a:off x="2384677" y="388450"/>
            <a:ext cx="4553646" cy="6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Model Selection</a:t>
            </a:r>
            <a:endParaRPr sz="4000" dirty="0"/>
          </a:p>
        </p:txBody>
      </p:sp>
      <p:sp>
        <p:nvSpPr>
          <p:cNvPr id="401" name="Google Shape;401;p59"/>
          <p:cNvSpPr txBox="1">
            <a:spLocks noGrp="1"/>
          </p:cNvSpPr>
          <p:nvPr>
            <p:ph type="subTitle" idx="1"/>
          </p:nvPr>
        </p:nvSpPr>
        <p:spPr>
          <a:xfrm>
            <a:off x="380650" y="1196450"/>
            <a:ext cx="8508000" cy="7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Logistic Regression</a:t>
            </a:r>
            <a:endParaRPr sz="1500" dirty="0"/>
          </a:p>
          <a:p>
            <a:pPr marL="0" lvl="0" indent="0" algn="l" rtl="0">
              <a:spcBef>
                <a:spcPts val="0"/>
              </a:spcBef>
              <a:spcAft>
                <a:spcPts val="0"/>
              </a:spcAft>
              <a:buNone/>
            </a:pPr>
            <a:endParaRPr dirty="0"/>
          </a:p>
          <a:p>
            <a:pPr marL="457200" lvl="0" indent="-292100" algn="l" rtl="0">
              <a:spcBef>
                <a:spcPts val="0"/>
              </a:spcBef>
              <a:spcAft>
                <a:spcPts val="0"/>
              </a:spcAft>
              <a:buSzPts val="1000"/>
              <a:buChar char="●"/>
            </a:pPr>
            <a:r>
              <a:rPr lang="en" u="none" dirty="0"/>
              <a:t>Why? It’s a simple, interpretable model often used as a baseline to understand the dataset.</a:t>
            </a:r>
            <a:endParaRPr u="none" dirty="0"/>
          </a:p>
          <a:p>
            <a:pPr marL="457200" lvl="0" indent="-292100" algn="l" rtl="0">
              <a:spcBef>
                <a:spcPts val="0"/>
              </a:spcBef>
              <a:spcAft>
                <a:spcPts val="0"/>
              </a:spcAft>
              <a:buSzPts val="1000"/>
              <a:buChar char="●"/>
            </a:pPr>
            <a:r>
              <a:rPr lang="en" u="none" dirty="0"/>
              <a:t>Purpose: To check how a linear model performs with the given data.</a:t>
            </a:r>
            <a:endParaRPr u="none" dirty="0"/>
          </a:p>
          <a:p>
            <a:pPr marL="0" lvl="0" indent="0" algn="l" rtl="0">
              <a:spcBef>
                <a:spcPts val="0"/>
              </a:spcBef>
              <a:spcAft>
                <a:spcPts val="0"/>
              </a:spcAft>
              <a:buNone/>
            </a:pPr>
            <a:endParaRPr dirty="0"/>
          </a:p>
        </p:txBody>
      </p:sp>
      <p:sp>
        <p:nvSpPr>
          <p:cNvPr id="402" name="Google Shape;402;p59"/>
          <p:cNvSpPr txBox="1">
            <a:spLocks noGrp="1"/>
          </p:cNvSpPr>
          <p:nvPr>
            <p:ph type="subTitle" idx="4"/>
          </p:nvPr>
        </p:nvSpPr>
        <p:spPr>
          <a:xfrm>
            <a:off x="407500" y="2761650"/>
            <a:ext cx="8508000" cy="6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RandomForest</a:t>
            </a:r>
            <a:endParaRPr sz="1500" dirty="0"/>
          </a:p>
          <a:p>
            <a:pPr marL="457200" lvl="0" indent="-292100" algn="l" rtl="0">
              <a:spcBef>
                <a:spcPts val="0"/>
              </a:spcBef>
              <a:spcAft>
                <a:spcPts val="0"/>
              </a:spcAft>
              <a:buSzPts val="1000"/>
              <a:buChar char="●"/>
            </a:pPr>
            <a:r>
              <a:rPr lang="en" u="none" dirty="0"/>
              <a:t>Why? It reduces overfitting by averaging multiple Decision Trees.</a:t>
            </a:r>
            <a:endParaRPr u="none" dirty="0"/>
          </a:p>
          <a:p>
            <a:pPr marL="457200" lvl="0" indent="-292100" algn="l" rtl="0">
              <a:spcBef>
                <a:spcPts val="0"/>
              </a:spcBef>
              <a:spcAft>
                <a:spcPts val="0"/>
              </a:spcAft>
              <a:buSzPts val="1000"/>
              <a:buChar char="●"/>
            </a:pPr>
            <a:r>
              <a:rPr lang="en" u="none" dirty="0"/>
              <a:t>Purpose: To improve generalization compared to a single Decision Tree.</a:t>
            </a:r>
            <a:endParaRPr u="none" dirty="0"/>
          </a:p>
          <a:p>
            <a:pPr marL="0" lvl="0" indent="0" algn="l" rtl="0">
              <a:spcBef>
                <a:spcPts val="0"/>
              </a:spcBef>
              <a:spcAft>
                <a:spcPts val="0"/>
              </a:spcAft>
              <a:buNone/>
            </a:pPr>
            <a:endParaRPr dirty="0"/>
          </a:p>
        </p:txBody>
      </p:sp>
      <p:sp>
        <p:nvSpPr>
          <p:cNvPr id="403" name="Google Shape;403;p59"/>
          <p:cNvSpPr txBox="1">
            <a:spLocks noGrp="1"/>
          </p:cNvSpPr>
          <p:nvPr>
            <p:ph type="subTitle" idx="4"/>
          </p:nvPr>
        </p:nvSpPr>
        <p:spPr>
          <a:xfrm>
            <a:off x="407500" y="2016700"/>
            <a:ext cx="8481300" cy="6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Decision Tree</a:t>
            </a:r>
            <a:endParaRPr sz="1500" dirty="0"/>
          </a:p>
          <a:p>
            <a:pPr marL="457200" lvl="0" indent="-292100" algn="l" rtl="0">
              <a:spcBef>
                <a:spcPts val="0"/>
              </a:spcBef>
              <a:spcAft>
                <a:spcPts val="0"/>
              </a:spcAft>
              <a:buSzPts val="1000"/>
              <a:buChar char="●"/>
            </a:pPr>
            <a:r>
              <a:rPr lang="en" u="none" dirty="0"/>
              <a:t>Why? It can handle non-linear relationships and interactions between features.</a:t>
            </a:r>
            <a:endParaRPr u="none" dirty="0"/>
          </a:p>
          <a:p>
            <a:pPr marL="457200" lvl="0" indent="-292100" algn="l" rtl="0">
              <a:spcBef>
                <a:spcPts val="0"/>
              </a:spcBef>
              <a:spcAft>
                <a:spcPts val="0"/>
              </a:spcAft>
              <a:buSzPts val="1000"/>
              <a:buChar char="●"/>
            </a:pPr>
            <a:r>
              <a:rPr lang="en" u="none" dirty="0"/>
              <a:t>Purpose: To explore if a tree-based model performs better and to identify overfitting issues.</a:t>
            </a:r>
            <a:endParaRPr u="none" dirty="0"/>
          </a:p>
        </p:txBody>
      </p:sp>
      <p:sp>
        <p:nvSpPr>
          <p:cNvPr id="404" name="Google Shape;404;p59"/>
          <p:cNvSpPr txBox="1">
            <a:spLocks noGrp="1"/>
          </p:cNvSpPr>
          <p:nvPr>
            <p:ph type="subTitle" idx="4"/>
          </p:nvPr>
        </p:nvSpPr>
        <p:spPr>
          <a:xfrm>
            <a:off x="407511" y="3506600"/>
            <a:ext cx="84813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XGBoost</a:t>
            </a:r>
            <a:endParaRPr sz="1500" dirty="0"/>
          </a:p>
          <a:p>
            <a:pPr marL="457200" lvl="0" indent="-292100" algn="l" rtl="0">
              <a:spcBef>
                <a:spcPts val="0"/>
              </a:spcBef>
              <a:spcAft>
                <a:spcPts val="0"/>
              </a:spcAft>
              <a:buSzPts val="1000"/>
              <a:buChar char="●"/>
            </a:pPr>
            <a:r>
              <a:rPr lang="en" u="none" dirty="0"/>
              <a:t>Why? It’s an advanced boosting algorithm known for its efficiency and accuracy.</a:t>
            </a:r>
            <a:endParaRPr u="none" dirty="0"/>
          </a:p>
          <a:p>
            <a:pPr marL="457200" lvl="0" indent="-292100" algn="l" rtl="0">
              <a:spcBef>
                <a:spcPts val="0"/>
              </a:spcBef>
              <a:spcAft>
                <a:spcPts val="0"/>
              </a:spcAft>
              <a:buSzPts val="1000"/>
              <a:buChar char="●"/>
            </a:pPr>
            <a:r>
              <a:rPr lang="en" u="none" dirty="0"/>
              <a:t>Purpose: To achieve the best performance by leveraging gradient boosting techniques.</a:t>
            </a:r>
            <a:endParaRPr u="none"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0"/>
          <p:cNvSpPr>
            <a:spLocks noGrp="1"/>
          </p:cNvSpPr>
          <p:nvPr>
            <p:ph type="pic" idx="2"/>
          </p:nvPr>
        </p:nvSpPr>
        <p:spPr>
          <a:xfrm>
            <a:off x="8596800" y="223475"/>
            <a:ext cx="318600" cy="318600"/>
          </a:xfrm>
          <a:prstGeom prst="ellipse">
            <a:avLst/>
          </a:prstGeom>
        </p:spPr>
      </p:sp>
      <p:sp>
        <p:nvSpPr>
          <p:cNvPr id="410" name="Google Shape;410;p60"/>
          <p:cNvSpPr txBox="1">
            <a:spLocks noGrp="1"/>
          </p:cNvSpPr>
          <p:nvPr>
            <p:ph type="title"/>
          </p:nvPr>
        </p:nvSpPr>
        <p:spPr>
          <a:xfrm>
            <a:off x="385251" y="382775"/>
            <a:ext cx="8370849"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Model Training and Evaluation</a:t>
            </a:r>
            <a:endParaRPr sz="4000" dirty="0"/>
          </a:p>
        </p:txBody>
      </p:sp>
      <p:sp>
        <p:nvSpPr>
          <p:cNvPr id="411" name="Google Shape;411;p60"/>
          <p:cNvSpPr txBox="1">
            <a:spLocks noGrp="1"/>
          </p:cNvSpPr>
          <p:nvPr>
            <p:ph type="subTitle" idx="1"/>
          </p:nvPr>
        </p:nvSpPr>
        <p:spPr>
          <a:xfrm>
            <a:off x="407500" y="1507600"/>
            <a:ext cx="82479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Data Splitting</a:t>
            </a:r>
            <a:endParaRPr sz="2000" dirty="0"/>
          </a:p>
          <a:p>
            <a:pPr marL="457200" lvl="0" indent="-323850" algn="l" rtl="0">
              <a:spcBef>
                <a:spcPts val="0"/>
              </a:spcBef>
              <a:spcAft>
                <a:spcPts val="0"/>
              </a:spcAft>
              <a:buSzPts val="1500"/>
              <a:buChar char="●"/>
            </a:pPr>
            <a:r>
              <a:rPr lang="en" sz="1500" u="none" dirty="0"/>
              <a:t>80% - Training</a:t>
            </a:r>
            <a:endParaRPr sz="1500" u="none" dirty="0"/>
          </a:p>
          <a:p>
            <a:pPr marL="457200" lvl="0" indent="-323850" algn="l" rtl="0">
              <a:spcBef>
                <a:spcPts val="0"/>
              </a:spcBef>
              <a:spcAft>
                <a:spcPts val="0"/>
              </a:spcAft>
              <a:buSzPts val="1500"/>
              <a:buChar char="●"/>
            </a:pPr>
            <a:r>
              <a:rPr lang="en" sz="1500" u="none" dirty="0"/>
              <a:t>20% -Testing</a:t>
            </a:r>
            <a:endParaRPr sz="1500" u="none" dirty="0"/>
          </a:p>
        </p:txBody>
      </p:sp>
      <p:sp>
        <p:nvSpPr>
          <p:cNvPr id="412" name="Google Shape;412;p60"/>
          <p:cNvSpPr txBox="1">
            <a:spLocks noGrp="1"/>
          </p:cNvSpPr>
          <p:nvPr>
            <p:ph type="subTitle" idx="1"/>
          </p:nvPr>
        </p:nvSpPr>
        <p:spPr>
          <a:xfrm>
            <a:off x="390775" y="2761825"/>
            <a:ext cx="82479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Hyperparameter Tuning</a:t>
            </a:r>
            <a:endParaRPr sz="2000" dirty="0"/>
          </a:p>
          <a:p>
            <a:pPr marL="457200" lvl="0" indent="-323850" algn="l" rtl="0">
              <a:spcBef>
                <a:spcPts val="0"/>
              </a:spcBef>
              <a:spcAft>
                <a:spcPts val="0"/>
              </a:spcAft>
              <a:buSzPts val="1500"/>
              <a:buChar char="●"/>
            </a:pPr>
            <a:r>
              <a:rPr lang="en" sz="1500" u="none" dirty="0"/>
              <a:t>GridSearchCV</a:t>
            </a:r>
            <a:endParaRPr sz="1500" u="none" dirty="0"/>
          </a:p>
        </p:txBody>
      </p:sp>
      <p:sp>
        <p:nvSpPr>
          <p:cNvPr id="413" name="Google Shape;413;p60"/>
          <p:cNvSpPr txBox="1">
            <a:spLocks noGrp="1"/>
          </p:cNvSpPr>
          <p:nvPr>
            <p:ph type="subTitle" idx="1"/>
          </p:nvPr>
        </p:nvSpPr>
        <p:spPr>
          <a:xfrm>
            <a:off x="407500" y="3739900"/>
            <a:ext cx="82479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Evaluation Metrics</a:t>
            </a:r>
            <a:endParaRPr sz="2000" dirty="0"/>
          </a:p>
          <a:p>
            <a:pPr marL="457200" lvl="0" indent="-323850" algn="l" rtl="0">
              <a:spcBef>
                <a:spcPts val="0"/>
              </a:spcBef>
              <a:spcAft>
                <a:spcPts val="0"/>
              </a:spcAft>
              <a:buSzPts val="1500"/>
              <a:buChar char="●"/>
            </a:pPr>
            <a:r>
              <a:rPr lang="en" sz="1500" u="none" dirty="0"/>
              <a:t>classification_report, accuracy_score, precision_score, recall_score, f1_score, confusion_matrix, ConfusionMatrixDisplay </a:t>
            </a:r>
            <a:endParaRPr sz="1500" u="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1"/>
          <p:cNvSpPr>
            <a:spLocks noGrp="1"/>
          </p:cNvSpPr>
          <p:nvPr>
            <p:ph type="pic" idx="2"/>
          </p:nvPr>
        </p:nvSpPr>
        <p:spPr>
          <a:xfrm>
            <a:off x="8596800" y="223475"/>
            <a:ext cx="318600" cy="318600"/>
          </a:xfrm>
          <a:prstGeom prst="ellipse">
            <a:avLst/>
          </a:prstGeom>
        </p:spPr>
      </p:sp>
      <p:sp>
        <p:nvSpPr>
          <p:cNvPr id="419" name="Google Shape;419;p61"/>
          <p:cNvSpPr txBox="1">
            <a:spLocks noGrp="1"/>
          </p:cNvSpPr>
          <p:nvPr>
            <p:ph type="title"/>
          </p:nvPr>
        </p:nvSpPr>
        <p:spPr>
          <a:xfrm>
            <a:off x="2002502" y="205800"/>
            <a:ext cx="5138996" cy="8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Model Performance</a:t>
            </a:r>
            <a:endParaRPr sz="4000"/>
          </a:p>
        </p:txBody>
      </p:sp>
      <p:sp>
        <p:nvSpPr>
          <p:cNvPr id="420" name="Google Shape;420;p61"/>
          <p:cNvSpPr txBox="1">
            <a:spLocks noGrp="1"/>
          </p:cNvSpPr>
          <p:nvPr>
            <p:ph type="subTitle" idx="1"/>
          </p:nvPr>
        </p:nvSpPr>
        <p:spPr>
          <a:xfrm>
            <a:off x="5015118" y="1667850"/>
            <a:ext cx="13092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21" name="Google Shape;421;p61"/>
          <p:cNvPicPr preferRelativeResize="0">
            <a:picLocks noGrp="1"/>
          </p:cNvPicPr>
          <p:nvPr>
            <p:ph type="pic" idx="5"/>
          </p:nvPr>
        </p:nvPicPr>
        <p:blipFill>
          <a:blip r:embed="rId3">
            <a:alphaModFix/>
          </a:blip>
          <a:stretch>
            <a:fillRect/>
          </a:stretch>
        </p:blipFill>
        <p:spPr>
          <a:xfrm>
            <a:off x="1218150" y="1154850"/>
            <a:ext cx="6707700" cy="2833800"/>
          </a:xfrm>
          <a:prstGeom prst="round2SameRect">
            <a:avLst>
              <a:gd name="adj1" fmla="val 0"/>
              <a:gd name="adj2" fmla="val 0"/>
            </a:avLst>
          </a:prstGeom>
        </p:spPr>
      </p:pic>
      <p:sp>
        <p:nvSpPr>
          <p:cNvPr id="422" name="Google Shape;422;p61"/>
          <p:cNvSpPr txBox="1"/>
          <p:nvPr/>
        </p:nvSpPr>
        <p:spPr>
          <a:xfrm>
            <a:off x="455850" y="4120700"/>
            <a:ext cx="8402400" cy="64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lbert Sans"/>
                <a:ea typeface="Albert Sans"/>
                <a:cs typeface="Albert Sans"/>
                <a:sym typeface="Albert Sans"/>
              </a:rPr>
              <a:t>XGBoost demonstrates superior accuracy compared to other models.</a:t>
            </a:r>
            <a:endParaRPr>
              <a:solidFill>
                <a:schemeClr val="lt1"/>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a:spLocks noGrp="1"/>
          </p:cNvSpPr>
          <p:nvPr>
            <p:ph type="pic" idx="2"/>
          </p:nvPr>
        </p:nvSpPr>
        <p:spPr>
          <a:xfrm>
            <a:off x="8596800" y="223475"/>
            <a:ext cx="318600" cy="318600"/>
          </a:xfrm>
          <a:prstGeom prst="ellipse">
            <a:avLst/>
          </a:prstGeom>
        </p:spPr>
      </p:sp>
      <p:sp>
        <p:nvSpPr>
          <p:cNvPr id="428" name="Google Shape;428;p62"/>
          <p:cNvSpPr txBox="1">
            <a:spLocks noGrp="1"/>
          </p:cNvSpPr>
          <p:nvPr>
            <p:ph type="title"/>
          </p:nvPr>
        </p:nvSpPr>
        <p:spPr>
          <a:xfrm>
            <a:off x="515450" y="382775"/>
            <a:ext cx="8113100" cy="69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Feature Importance from XGB</a:t>
            </a:r>
            <a:endParaRPr sz="4000" dirty="0"/>
          </a:p>
        </p:txBody>
      </p:sp>
      <p:pic>
        <p:nvPicPr>
          <p:cNvPr id="429" name="Google Shape;429;p62"/>
          <p:cNvPicPr preferRelativeResize="0">
            <a:picLocks noGrp="1"/>
          </p:cNvPicPr>
          <p:nvPr>
            <p:ph type="pic" idx="6"/>
          </p:nvPr>
        </p:nvPicPr>
        <p:blipFill>
          <a:blip r:embed="rId3">
            <a:alphaModFix/>
          </a:blip>
          <a:stretch>
            <a:fillRect/>
          </a:stretch>
        </p:blipFill>
        <p:spPr>
          <a:xfrm>
            <a:off x="710250" y="1494600"/>
            <a:ext cx="7723500" cy="2800800"/>
          </a:xfrm>
          <a:prstGeom prst="round2SameRect">
            <a:avLst>
              <a:gd name="adj1" fmla="val 0"/>
              <a:gd name="adj2" fmla="val 0"/>
            </a:avLst>
          </a:prstGeom>
        </p:spPr>
      </p:pic>
    </p:spTree>
  </p:cSld>
  <p:clrMapOvr>
    <a:masterClrMapping/>
  </p:clrMapOvr>
</p:sld>
</file>

<file path=ppt/theme/theme1.xml><?xml version="1.0" encoding="utf-8"?>
<a:theme xmlns:a="http://schemas.openxmlformats.org/drawingml/2006/main" name="Sales Pitch">
  <a:themeElements>
    <a:clrScheme name="Simple Light">
      <a:dk1>
        <a:srgbClr val="08005F"/>
      </a:dk1>
      <a:lt1>
        <a:srgbClr val="FFFFFF"/>
      </a:lt1>
      <a:dk2>
        <a:srgbClr val="000000"/>
      </a:dk2>
      <a:lt2>
        <a:srgbClr val="B1A1FF"/>
      </a:lt2>
      <a:accent1>
        <a:srgbClr val="A1FF5F"/>
      </a:accent1>
      <a:accent2>
        <a:srgbClr val="1BBE90"/>
      </a:accent2>
      <a:accent3>
        <a:srgbClr val="0A485F"/>
      </a:accent3>
      <a:accent4>
        <a:srgbClr val="9ACAE0"/>
      </a:accent4>
      <a:accent5>
        <a:srgbClr val="D1D1EB"/>
      </a:accent5>
      <a:accent6>
        <a:srgbClr val="2837DB"/>
      </a:accent6>
      <a:hlink>
        <a:srgbClr val="2837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615</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Albert Sans</vt:lpstr>
      <vt:lpstr>Nanum Myeongjo</vt:lpstr>
      <vt:lpstr>Sales Pitch</vt:lpstr>
      <vt:lpstr>Car Insurance prediction</vt:lpstr>
      <vt:lpstr>Data Overview</vt:lpstr>
      <vt:lpstr>Data Cleaning</vt:lpstr>
      <vt:lpstr>Data Preprocessing and Feature Engineering  </vt:lpstr>
      <vt:lpstr>Exploratory Data Analysis</vt:lpstr>
      <vt:lpstr>Model Selection</vt:lpstr>
      <vt:lpstr>Model Training and Evaluation</vt:lpstr>
      <vt:lpstr>Model Performance</vt:lpstr>
      <vt:lpstr>Feature Importance from XGB</vt:lpstr>
      <vt:lpstr>Key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jithin mb</cp:lastModifiedBy>
  <cp:revision>10</cp:revision>
  <dcterms:modified xsi:type="dcterms:W3CDTF">2025-01-27T05:32:41Z</dcterms:modified>
</cp:coreProperties>
</file>