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A.JITHIN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312214301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9FCA5C7DD9FC9EE9C1542BC2941BE2AB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46</cp:revision>
  <dcterms:created xsi:type="dcterms:W3CDTF">2024-03-29T15:07:22Z</dcterms:created>
  <dcterms:modified xsi:type="dcterms:W3CDTF">2024-08-28T11:06:47Z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