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70" r:id="rId3"/>
    <p:sldId id="259" r:id="rId4"/>
    <p:sldId id="263" r:id="rId5"/>
    <p:sldId id="265" r:id="rId6"/>
    <p:sldId id="258" r:id="rId7"/>
    <p:sldId id="266" r:id="rId8"/>
    <p:sldId id="269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59" autoAdjust="0"/>
  </p:normalViewPr>
  <p:slideViewPr>
    <p:cSldViewPr>
      <p:cViewPr>
        <p:scale>
          <a:sx n="87" d="100"/>
          <a:sy n="87" d="100"/>
        </p:scale>
        <p:origin x="-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C58E-4457-4BE1-B8FE-86E304F3B744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C556-DA29-49B4-99B1-C2848CCFA0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- https://github.com/microsoft/playwright/blob/0a6ae11da1dfe5bc49c1005e9baed730391aaac0/types/types.d.ts#L12844-L12951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4C556-DA29-49B4-99B1-C2848CCFA06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thinjosejacob/1.21GWS-PlaywrightTestRun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83058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Playwright</a:t>
            </a:r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NeW</a:t>
            </a:r>
            <a:r>
              <a:rPr lang="en-US" sz="3200" b="1" dirty="0" smtClean="0">
                <a:solidFill>
                  <a:srgbClr val="FFFF00"/>
                </a:solidFill>
              </a:rPr>
              <a:t> KID </a:t>
            </a:r>
            <a:r>
              <a:rPr lang="en-US" sz="3200" b="1" dirty="0" err="1" smtClean="0">
                <a:solidFill>
                  <a:srgbClr val="FFFF00"/>
                </a:solidFill>
              </a:rPr>
              <a:t>oN</a:t>
            </a:r>
            <a:r>
              <a:rPr lang="en-US" sz="3200" b="1" dirty="0" smtClean="0">
                <a:solidFill>
                  <a:srgbClr val="FFFF00"/>
                </a:solidFill>
              </a:rPr>
              <a:t> THE BLOCK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648200"/>
            <a:ext cx="60960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cap="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1.21 GWS</a:t>
            </a:r>
          </a:p>
          <a:p>
            <a:r>
              <a:rPr lang="en-US" sz="3600" b="1" cap="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Presentor: Jithin Jose Jacob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Jacob\Desktop\stk8sqYZ_40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609600"/>
            <a:ext cx="2093912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62137" y="2178050"/>
            <a:ext cx="54197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091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Playwright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Core Concepts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Unique Features of Playwright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Demo of Playwright Features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Selenium, Cypress and Playwright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What is Playwright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Playwright is a Node.js library to run automated tests in chromium, firefox and webkit with a single </a:t>
            </a:r>
            <a:r>
              <a:rPr lang="en-US" dirty="0" smtClean="0">
                <a:solidFill>
                  <a:srgbClr val="FFFF00"/>
                </a:solidFill>
              </a:rPr>
              <a:t>API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Playwright’s device emulation can be used to test your responsive web apps in mobile web </a:t>
            </a:r>
            <a:r>
              <a:rPr lang="en-US" dirty="0" smtClean="0">
                <a:solidFill>
                  <a:srgbClr val="FFFF00"/>
                </a:solidFill>
              </a:rPr>
              <a:t>browsers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Supports Major Language bindings – JavaScript/TypeScript, Java, Python and C#</a:t>
            </a:r>
            <a:endParaRPr lang="en-US" dirty="0" smtClean="0">
              <a:solidFill>
                <a:srgbClr val="FFFF00"/>
              </a:solidFill>
              <a:hlinkClick r:id="rId3"/>
            </a:endParaRPr>
          </a:p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https://playwright.dev/ </a:t>
            </a:r>
            <a:r>
              <a:rPr lang="en-US" dirty="0" smtClean="0">
                <a:solidFill>
                  <a:srgbClr val="FFFF00"/>
                </a:solidFill>
              </a:rPr>
              <a:t>- Official Website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Current version </a:t>
            </a:r>
            <a:r>
              <a:rPr lang="en-US" dirty="0" smtClean="0">
                <a:solidFill>
                  <a:srgbClr val="FFFF00"/>
                </a:solidFill>
              </a:rPr>
              <a:t>– 1.21 as of May 2022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Maintained by a team at Microsoft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Core Concepts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Browser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A Browser refers to an instance of Chromium, Firefox or WebKit.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Context</a:t>
            </a:r>
            <a:r>
              <a:rPr lang="en-US" dirty="0" smtClean="0">
                <a:solidFill>
                  <a:srgbClr val="FFFF00"/>
                </a:solidFill>
              </a:rPr>
              <a:t> - A BrowserContext is an isolated incognito-alike session within a browser instance. Used for specifying required device as well.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Page</a:t>
            </a:r>
            <a:r>
              <a:rPr lang="en-US" dirty="0" smtClean="0">
                <a:solidFill>
                  <a:srgbClr val="FFFF00"/>
                </a:solidFill>
              </a:rPr>
              <a:t> - A Browser context can have multiple pages. A Page refers to a single tab, new tab or a popup window within a browser context.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Browser Contexts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60259"/>
            <a:ext cx="8229600" cy="398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Unique Features of Playwright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CrossBrowser (</a:t>
            </a:r>
            <a:r>
              <a:rPr lang="en-US" dirty="0" smtClean="0">
                <a:solidFill>
                  <a:srgbClr val="FFFF00"/>
                </a:solidFill>
              </a:rPr>
              <a:t>Chromium, Firefox, WebKit) and Device Emulation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Autowaits and </a:t>
            </a:r>
            <a:r>
              <a:rPr lang="en-US" dirty="0" smtClean="0">
                <a:solidFill>
                  <a:srgbClr val="FFFF00"/>
                </a:solidFill>
              </a:rPr>
              <a:t>Custom waits -waitForSelector, waitForNavigation(Element and Page level waits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Locators – Strict Mode, Refetch locator from DOM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API Testing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Evaluating </a:t>
            </a:r>
            <a:r>
              <a:rPr lang="en-US" dirty="0" smtClean="0">
                <a:solidFill>
                  <a:srgbClr val="FFFF00"/>
                </a:solidFill>
              </a:rPr>
              <a:t>an </a:t>
            </a:r>
            <a:r>
              <a:rPr lang="en-US" dirty="0" smtClean="0">
                <a:solidFill>
                  <a:srgbClr val="FFFF00"/>
                </a:solidFill>
              </a:rPr>
              <a:t>expression (page.eval)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Geolocation(Change location to a particular coordinates)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Visual Testing(Visual Regression Testing)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TraceViewer(Viewing Trace of tests)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Playwright Inspector(Debugging tests)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Demo of Unique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https://github.com/jithinjosejacob/1.21GWS-PlaywrightTestRunner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Device Emulation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Reuse Authentication State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Fail Annotation to run failed tests in CI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Visual Testing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Trace Viewer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Playwright Inspector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FFC000"/>
                </a:solidFill>
              </a:rPr>
              <a:t>Comparison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1999"/>
          <a:ext cx="8229600" cy="600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81200"/>
                <a:gridCol w="2057400"/>
                <a:gridCol w="2057400"/>
              </a:tblGrid>
              <a:tr h="606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Selenium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Cypress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Playwright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Language</a:t>
                      </a:r>
                      <a:r>
                        <a:rPr lang="en-AU" baseline="0" dirty="0" smtClean="0"/>
                        <a:t>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JS/TS, Java</a:t>
                      </a:r>
                      <a:r>
                        <a:rPr lang="en-AU" baseline="0" dirty="0" smtClean="0"/>
                        <a:t> ,Python, C#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Majority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features are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Waits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Explicit</a:t>
                      </a:r>
                      <a:r>
                        <a:rPr lang="en-AU" baseline="0" dirty="0" smtClean="0"/>
                        <a:t> , Implicit waits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Wait for </a:t>
                      </a:r>
                      <a:r>
                        <a:rPr lang="en-AU" dirty="0" smtClean="0"/>
                        <a:t>Network Calls to Complete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Auto</a:t>
                      </a:r>
                      <a:r>
                        <a:rPr lang="en-AU" baseline="0" dirty="0" smtClean="0"/>
                        <a:t> Waits &amp; Custom Waits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</a:t>
                      </a:r>
                      <a:r>
                        <a:rPr lang="en-AU" baseline="0" dirty="0" smtClean="0"/>
                        <a:t> browsers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Chromium, 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Chromium, Firefox, Webkit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2864">
                <a:tc>
                  <a:txBody>
                    <a:bodyPr/>
                    <a:lstStyle/>
                    <a:p>
                      <a:r>
                        <a:rPr lang="en-AU" dirty="0" smtClean="0"/>
                        <a:t>Mobile</a:t>
                      </a:r>
                      <a:r>
                        <a:rPr lang="en-AU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No, Indirectly through Viewport adjustment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MultiTab,</a:t>
                      </a:r>
                      <a:r>
                        <a:rPr lang="en-AU" baseline="0" dirty="0" smtClean="0"/>
                        <a:t> Iframe and </a:t>
                      </a:r>
                      <a:r>
                        <a:rPr lang="en-AU" dirty="0" smtClean="0"/>
                        <a:t>Multi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Limited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Parallel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</a:t>
                      </a:r>
                      <a:r>
                        <a:rPr lang="en-AU" baseline="0" dirty="0" smtClean="0"/>
                        <a:t> comes under paid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32005">
                <a:tc>
                  <a:txBody>
                    <a:bodyPr/>
                    <a:lstStyle/>
                    <a:p>
                      <a:r>
                        <a:rPr lang="en-AU" dirty="0" smtClean="0"/>
                        <a:t>Test Runners/ Assertions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Only  Cypress</a:t>
                      </a:r>
                      <a:r>
                        <a:rPr lang="en-AU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Limitations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Cannot run browser tests in IE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Cannot be used to test Native </a:t>
            </a:r>
            <a:r>
              <a:rPr lang="en-AU" dirty="0" smtClean="0">
                <a:solidFill>
                  <a:srgbClr val="FFFF00"/>
                </a:solidFill>
              </a:rPr>
              <a:t>Mobile Apps</a:t>
            </a:r>
            <a:endParaRPr lang="en-AU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1586</TotalTime>
  <Words>254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Playwright  NeW KID oN THE BLOCK</vt:lpstr>
      <vt:lpstr>Agenda</vt:lpstr>
      <vt:lpstr>What is Playwright</vt:lpstr>
      <vt:lpstr>Core Concepts</vt:lpstr>
      <vt:lpstr>Browser Contexts</vt:lpstr>
      <vt:lpstr>Unique Features of Playwright</vt:lpstr>
      <vt:lpstr>Demo of Unique Features</vt:lpstr>
      <vt:lpstr>Comparison</vt:lpstr>
      <vt:lpstr>Limitations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Playwright</dc:title>
  <dc:creator>Jacob</dc:creator>
  <cp:lastModifiedBy>Jacob</cp:lastModifiedBy>
  <cp:revision>167</cp:revision>
  <dcterms:created xsi:type="dcterms:W3CDTF">2006-08-16T00:00:00Z</dcterms:created>
  <dcterms:modified xsi:type="dcterms:W3CDTF">2022-05-01T02:04:03Z</dcterms:modified>
</cp:coreProperties>
</file>