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3"/>
  </p:notesMasterIdLst>
  <p:sldIdLst>
    <p:sldId id="256" r:id="rId2"/>
    <p:sldId id="270" r:id="rId3"/>
    <p:sldId id="259" r:id="rId4"/>
    <p:sldId id="263" r:id="rId5"/>
    <p:sldId id="265" r:id="rId6"/>
    <p:sldId id="258" r:id="rId7"/>
    <p:sldId id="266" r:id="rId8"/>
    <p:sldId id="269" r:id="rId9"/>
    <p:sldId id="267" r:id="rId10"/>
    <p:sldId id="271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159" autoAdjust="0"/>
  </p:normalViewPr>
  <p:slideViewPr>
    <p:cSldViewPr>
      <p:cViewPr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BC58E-4457-4BE1-B8FE-86E304F3B744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4C556-DA29-49B4-99B1-C2848CCFA06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Devices - https://github.com/microsoft/playwright/blob/0a6ae11da1dfe5bc49c1005e9baed730391aaac0/types/types.d.ts#L12844-L12951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4C556-DA29-49B4-99B1-C2848CCFA06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thinjosejacob/1.21GWS-PlaywrightTestRunne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playwright/issues" TargetMode="External"/><Relationship Id="rId2" Type="http://schemas.openxmlformats.org/officeDocument/2006/relationships/hyperlink" Target="https://aka.ms/playwright-slack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wright.dev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thinjosejacob/1.21GWS-PlaywrightTestRunn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667000"/>
            <a:ext cx="8305800" cy="1470025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</a:rPr>
              <a:t>Playwright</a:t>
            </a:r>
            <a:r>
              <a:rPr lang="en-US" b="1" dirty="0" smtClean="0">
                <a:solidFill>
                  <a:srgbClr val="00B0F0"/>
                </a:solidFill>
              </a:rPr>
              <a:t/>
            </a:r>
            <a:br>
              <a:rPr lang="en-US" b="1" dirty="0" smtClean="0">
                <a:solidFill>
                  <a:srgbClr val="00B0F0"/>
                </a:solidFill>
              </a:rPr>
            </a:b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err="1" smtClean="0">
                <a:solidFill>
                  <a:srgbClr val="FFFF00"/>
                </a:solidFill>
              </a:rPr>
              <a:t>NeW</a:t>
            </a:r>
            <a:r>
              <a:rPr lang="en-US" sz="3200" b="1" dirty="0" smtClean="0">
                <a:solidFill>
                  <a:srgbClr val="FFFF00"/>
                </a:solidFill>
              </a:rPr>
              <a:t> KID </a:t>
            </a:r>
            <a:r>
              <a:rPr lang="en-US" sz="3200" b="1" dirty="0" err="1" smtClean="0">
                <a:solidFill>
                  <a:srgbClr val="FFFF00"/>
                </a:solidFill>
              </a:rPr>
              <a:t>oN</a:t>
            </a:r>
            <a:r>
              <a:rPr lang="en-US" sz="3200" b="1" dirty="0" smtClean="0">
                <a:solidFill>
                  <a:srgbClr val="FFFF00"/>
                </a:solidFill>
              </a:rPr>
              <a:t> THE BLOCK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4648200"/>
            <a:ext cx="6096000" cy="990600"/>
          </a:xfrm>
        </p:spPr>
        <p:txBody>
          <a:bodyPr>
            <a:normAutofit fontScale="77500" lnSpcReduction="20000"/>
          </a:bodyPr>
          <a:lstStyle/>
          <a:p>
            <a:r>
              <a:rPr lang="en-US" sz="3600" b="1" cap="all" dirty="0" smtClean="0">
                <a:ln w="6350">
                  <a:noFill/>
                </a:ln>
                <a:solidFill>
                  <a:srgbClr val="FFFF00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1.21 GWS</a:t>
            </a:r>
          </a:p>
          <a:p>
            <a:r>
              <a:rPr lang="en-US" sz="3600" b="1" cap="all" dirty="0" smtClean="0">
                <a:ln w="6350">
                  <a:noFill/>
                </a:ln>
                <a:solidFill>
                  <a:srgbClr val="FFFF00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Presentor: Jithin Jose </a:t>
            </a:r>
            <a:r>
              <a:rPr lang="en-US" sz="3600" b="1" cap="all" dirty="0" smtClean="0">
                <a:ln w="6350">
                  <a:noFill/>
                </a:ln>
                <a:solidFill>
                  <a:srgbClr val="FFFF00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Jacob</a:t>
            </a:r>
          </a:p>
          <a:p>
            <a:endParaRPr lang="en-US" sz="3600" b="1" cap="all" dirty="0" smtClean="0">
              <a:ln w="6350">
                <a:noFill/>
              </a:ln>
              <a:solidFill>
                <a:srgbClr val="FFFF00"/>
              </a:solidFill>
              <a:effectLst>
                <a:outerShdw blurRad="127000" dist="200000" dir="27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 descr="C:\Users\Jacob\Desktop\stk8sqYZ_400x4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609600"/>
            <a:ext cx="2093912" cy="1905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057400" y="5867400"/>
            <a:ext cx="52578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3"/>
              </a:rPr>
              <a:t>https://github.com/jithinjosejacob/1.21GWS-PlaywrightTestRunner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FFC000"/>
                </a:solidFill>
              </a:rPr>
              <a:t>Support Forums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709160"/>
          </a:xfrm>
        </p:spPr>
        <p:txBody>
          <a:bodyPr/>
          <a:lstStyle/>
          <a:p>
            <a:r>
              <a:rPr lang="en-AU" dirty="0" smtClean="0">
                <a:solidFill>
                  <a:srgbClr val="FFFF00"/>
                </a:solidFill>
              </a:rPr>
              <a:t>Slack – For general queries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  <a:hlinkClick r:id="rId2"/>
              </a:rPr>
              <a:t>https://aka.ms/playwright-slack</a:t>
            </a:r>
            <a:endParaRPr lang="en-AU" dirty="0" smtClean="0">
              <a:solidFill>
                <a:schemeClr val="tx2"/>
              </a:solidFill>
            </a:endParaRPr>
          </a:p>
          <a:p>
            <a:r>
              <a:rPr lang="en-AU" dirty="0" smtClean="0">
                <a:solidFill>
                  <a:srgbClr val="FFFF00"/>
                </a:solidFill>
              </a:rPr>
              <a:t>Github discussions </a:t>
            </a:r>
          </a:p>
          <a:p>
            <a:r>
              <a:rPr lang="en-AU" dirty="0" smtClean="0">
                <a:solidFill>
                  <a:srgbClr val="FFFF00"/>
                </a:solidFill>
              </a:rPr>
              <a:t>Github issues- Raising Bugs/Questions/Improvements</a:t>
            </a:r>
          </a:p>
          <a:p>
            <a:pPr>
              <a:buNone/>
            </a:pPr>
            <a:r>
              <a:rPr lang="en-AU" dirty="0" smtClean="0">
                <a:solidFill>
                  <a:srgbClr val="FFFF00"/>
                </a:solidFill>
                <a:hlinkClick r:id="rId3"/>
              </a:rPr>
              <a:t>https://github.com/microsoft/playwright/issues</a:t>
            </a:r>
            <a:endParaRPr lang="en-AU" dirty="0" smtClean="0">
              <a:solidFill>
                <a:srgbClr val="FFFF00"/>
              </a:solidFill>
            </a:endParaRPr>
          </a:p>
          <a:p>
            <a:endParaRPr lang="en-AU" dirty="0" smtClean="0">
              <a:solidFill>
                <a:srgbClr val="FFFF00"/>
              </a:solidFill>
            </a:endParaRPr>
          </a:p>
          <a:p>
            <a:endParaRPr lang="en-AU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Questions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862137" y="2178050"/>
            <a:ext cx="541972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Agenda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70916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What is Playwright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Core Concepts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Futuristic Features of </a:t>
            </a:r>
            <a:r>
              <a:rPr lang="en-US" dirty="0" smtClean="0">
                <a:solidFill>
                  <a:srgbClr val="FFFF00"/>
                </a:solidFill>
              </a:rPr>
              <a:t>Playwright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Demo of Playwright Features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Selenium, Cypress and Playwright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What is Playwright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Playwright is a Node.js library to run automated tests in chromium, firefox and webkit with a single API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Playwright’s device emulation can be used to test your responsive web apps in mobile web browsers</a:t>
            </a:r>
          </a:p>
          <a:p>
            <a:r>
              <a:rPr lang="en-AU" dirty="0" smtClean="0">
                <a:solidFill>
                  <a:srgbClr val="FFFF00"/>
                </a:solidFill>
              </a:rPr>
              <a:t>Supports Major Language bindings – JavaScript/TypeScript, Java, Python and C#</a:t>
            </a:r>
            <a:endParaRPr lang="en-US" dirty="0" smtClean="0">
              <a:solidFill>
                <a:srgbClr val="FFFF00"/>
              </a:solidFill>
              <a:hlinkClick r:id="rId3"/>
            </a:endParaRPr>
          </a:p>
          <a:p>
            <a:r>
              <a:rPr lang="en-US" dirty="0" smtClean="0">
                <a:solidFill>
                  <a:srgbClr val="FFFF00"/>
                </a:solidFill>
                <a:hlinkClick r:id="rId3"/>
              </a:rPr>
              <a:t>https://playwright.dev/ </a:t>
            </a:r>
            <a:r>
              <a:rPr lang="en-US" dirty="0" smtClean="0">
                <a:solidFill>
                  <a:srgbClr val="FFFF00"/>
                </a:solidFill>
              </a:rPr>
              <a:t>- Official Website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Current version – 1.21 as of May 2022</a:t>
            </a:r>
          </a:p>
          <a:p>
            <a:r>
              <a:rPr lang="en-AU" dirty="0" smtClean="0">
                <a:solidFill>
                  <a:srgbClr val="FFFF00"/>
                </a:solidFill>
              </a:rPr>
              <a:t>Maintained by a team at Microsoft</a:t>
            </a:r>
            <a:endParaRPr lang="en-US" dirty="0" smtClean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Core Concepts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u="sng" dirty="0" smtClean="0">
                <a:solidFill>
                  <a:schemeClr val="accent4">
                    <a:lumMod val="50000"/>
                  </a:schemeClr>
                </a:solidFill>
              </a:rPr>
              <a:t>Browser</a:t>
            </a:r>
            <a:r>
              <a:rPr lang="en-US" i="1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- A Browser refers to an instance of Chromium, Firefox or WebKit.</a:t>
            </a:r>
          </a:p>
          <a:p>
            <a:r>
              <a:rPr lang="en-US" b="1" i="1" u="sng" dirty="0" smtClean="0">
                <a:solidFill>
                  <a:schemeClr val="accent4">
                    <a:lumMod val="50000"/>
                  </a:schemeClr>
                </a:solidFill>
              </a:rPr>
              <a:t>Context</a:t>
            </a:r>
            <a:r>
              <a:rPr lang="en-US" dirty="0" smtClean="0">
                <a:solidFill>
                  <a:srgbClr val="FFFF00"/>
                </a:solidFill>
              </a:rPr>
              <a:t> - A BrowserContext is an isolated incognito-alike session within a browser instance. Used for specifying required device as well.</a:t>
            </a:r>
          </a:p>
          <a:p>
            <a:r>
              <a:rPr lang="en-US" b="1" i="1" u="sng" dirty="0" smtClean="0">
                <a:solidFill>
                  <a:schemeClr val="accent4">
                    <a:lumMod val="50000"/>
                  </a:schemeClr>
                </a:solidFill>
              </a:rPr>
              <a:t>Page</a:t>
            </a:r>
            <a:r>
              <a:rPr lang="en-US" u="sng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- A Browser context can have multiple pages. A Page refers to a single tab, new tab or a popup window within a browser context.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Browser Contexts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1960259"/>
            <a:ext cx="8229600" cy="3988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Unique Features of Playwright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4958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CrossBrowser</a:t>
            </a:r>
            <a:r>
              <a:rPr lang="en-US" dirty="0" smtClean="0">
                <a:solidFill>
                  <a:srgbClr val="FFFF00"/>
                </a:solidFill>
              </a:rPr>
              <a:t> (Chromium, Firefox, WebKit) and Device Emulation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Autowaits and Custom waits </a:t>
            </a:r>
            <a:r>
              <a:rPr lang="en-US" dirty="0" smtClean="0">
                <a:solidFill>
                  <a:srgbClr val="FFFF00"/>
                </a:solidFill>
              </a:rPr>
              <a:t>-waitForSelector, waitForNavigation(Element and Page level waits)</a:t>
            </a:r>
          </a:p>
          <a:p>
            <a:r>
              <a:rPr lang="en-AU" b="1" dirty="0" smtClean="0">
                <a:solidFill>
                  <a:srgbClr val="FFFF00"/>
                </a:solidFill>
              </a:rPr>
              <a:t>Locators</a:t>
            </a:r>
            <a:r>
              <a:rPr lang="en-AU" dirty="0" smtClean="0">
                <a:solidFill>
                  <a:srgbClr val="FFFF00"/>
                </a:solidFill>
              </a:rPr>
              <a:t> – Strict Mode, Refetch locator from DOM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AU" b="1" dirty="0" smtClean="0">
                <a:solidFill>
                  <a:srgbClr val="FFFF00"/>
                </a:solidFill>
              </a:rPr>
              <a:t>API </a:t>
            </a:r>
            <a:r>
              <a:rPr lang="en-AU" b="1" dirty="0" smtClean="0">
                <a:solidFill>
                  <a:srgbClr val="FFFF00"/>
                </a:solidFill>
              </a:rPr>
              <a:t>Testing – </a:t>
            </a:r>
            <a:r>
              <a:rPr lang="en-AU" dirty="0" smtClean="0">
                <a:solidFill>
                  <a:srgbClr val="FFFF00"/>
                </a:solidFill>
              </a:rPr>
              <a:t>API tests and poll an api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b="1" dirty="0" smtClean="0">
                <a:solidFill>
                  <a:srgbClr val="FFFF00"/>
                </a:solidFill>
              </a:rPr>
              <a:t>Evaluating an expression </a:t>
            </a:r>
            <a:r>
              <a:rPr lang="en-US" dirty="0" smtClean="0">
                <a:solidFill>
                  <a:srgbClr val="FFFF00"/>
                </a:solidFill>
              </a:rPr>
              <a:t>(page.eval)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Geolocation</a:t>
            </a:r>
            <a:r>
              <a:rPr lang="en-US" dirty="0" smtClean="0">
                <a:solidFill>
                  <a:srgbClr val="FFFF00"/>
                </a:solidFill>
              </a:rPr>
              <a:t>(Change location to a particular coordinates)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Visual Testing</a:t>
            </a:r>
            <a:r>
              <a:rPr lang="en-US" dirty="0" smtClean="0">
                <a:solidFill>
                  <a:srgbClr val="FFFF00"/>
                </a:solidFill>
              </a:rPr>
              <a:t>(Visual Regression Testing)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TraceViewer</a:t>
            </a:r>
            <a:r>
              <a:rPr lang="en-US" dirty="0" smtClean="0">
                <a:solidFill>
                  <a:srgbClr val="FFFF00"/>
                </a:solidFill>
              </a:rPr>
              <a:t>(Viewing Trace of tests)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Playwright Inspector</a:t>
            </a:r>
            <a:r>
              <a:rPr lang="en-US" dirty="0" smtClean="0">
                <a:solidFill>
                  <a:srgbClr val="FFFF00"/>
                </a:solidFill>
              </a:rPr>
              <a:t>(Debugging tests)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Demo of </a:t>
            </a:r>
            <a:r>
              <a:rPr lang="en-US" dirty="0" smtClean="0">
                <a:solidFill>
                  <a:srgbClr val="FFC000"/>
                </a:solidFill>
              </a:rPr>
              <a:t>Futuristic </a:t>
            </a:r>
            <a:r>
              <a:rPr lang="en-US" dirty="0" smtClean="0">
                <a:solidFill>
                  <a:srgbClr val="FFC000"/>
                </a:solidFill>
              </a:rPr>
              <a:t>Features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https://github.com/jithinjosejacob/1.21GWS-PlaywrightTestRunner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 smtClean="0">
                <a:solidFill>
                  <a:srgbClr val="FFFF00"/>
                </a:solidFill>
              </a:rPr>
              <a:t>Device Emulation</a:t>
            </a:r>
          </a:p>
          <a:p>
            <a:r>
              <a:rPr lang="en-AU" b="1" dirty="0" smtClean="0">
                <a:solidFill>
                  <a:srgbClr val="FFFF00"/>
                </a:solidFill>
              </a:rPr>
              <a:t>Reuse Authentication State</a:t>
            </a:r>
          </a:p>
          <a:p>
            <a:r>
              <a:rPr lang="en-AU" b="1" dirty="0" smtClean="0">
                <a:solidFill>
                  <a:srgbClr val="FFFF00"/>
                </a:solidFill>
              </a:rPr>
              <a:t>Fail </a:t>
            </a:r>
            <a:r>
              <a:rPr lang="en-AU" b="1" dirty="0" smtClean="0">
                <a:solidFill>
                  <a:srgbClr val="FFFF00"/>
                </a:solidFill>
              </a:rPr>
              <a:t>Annotation</a:t>
            </a:r>
            <a:endParaRPr lang="en-AU" b="1" dirty="0" smtClean="0">
              <a:solidFill>
                <a:srgbClr val="FFFF00"/>
              </a:solidFill>
            </a:endParaRPr>
          </a:p>
          <a:p>
            <a:r>
              <a:rPr lang="en-AU" b="1" dirty="0" smtClean="0">
                <a:solidFill>
                  <a:srgbClr val="FFFF00"/>
                </a:solidFill>
              </a:rPr>
              <a:t>Visual Testing</a:t>
            </a:r>
          </a:p>
          <a:p>
            <a:r>
              <a:rPr lang="en-AU" b="1" dirty="0" smtClean="0">
                <a:solidFill>
                  <a:srgbClr val="FFFF00"/>
                </a:solidFill>
              </a:rPr>
              <a:t>Trace Viewer</a:t>
            </a:r>
          </a:p>
          <a:p>
            <a:r>
              <a:rPr lang="en-AU" b="1" dirty="0" smtClean="0">
                <a:solidFill>
                  <a:srgbClr val="FFFF00"/>
                </a:solidFill>
              </a:rPr>
              <a:t>Playwright Inspector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AU" dirty="0" smtClean="0">
                <a:solidFill>
                  <a:srgbClr val="FFC000"/>
                </a:solidFill>
              </a:rPr>
              <a:t>Comparison</a:t>
            </a:r>
            <a:br>
              <a:rPr lang="en-AU" dirty="0" smtClean="0">
                <a:solidFill>
                  <a:srgbClr val="FFC000"/>
                </a:solidFill>
              </a:rPr>
            </a:br>
            <a:endParaRPr lang="en-US" dirty="0">
              <a:solidFill>
                <a:srgbClr val="FFC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761999"/>
          <a:ext cx="8229600" cy="6001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1981200"/>
                <a:gridCol w="2057400"/>
                <a:gridCol w="2057400"/>
              </a:tblGrid>
              <a:tr h="6067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rgbClr val="FFFF00"/>
                          </a:solidFill>
                        </a:rPr>
                        <a:t>Selenium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rgbClr val="FFFF00"/>
                          </a:solidFill>
                        </a:rPr>
                        <a:t>Cypress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rgbClr val="FFFF00"/>
                          </a:solidFill>
                        </a:rPr>
                        <a:t>Playwright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</a:tr>
              <a:tr h="637081">
                <a:tc>
                  <a:txBody>
                    <a:bodyPr/>
                    <a:lstStyle/>
                    <a:p>
                      <a:r>
                        <a:rPr lang="en-AU" dirty="0" smtClean="0"/>
                        <a:t>Language</a:t>
                      </a:r>
                      <a:r>
                        <a:rPr lang="en-AU" baseline="0" dirty="0" smtClean="0"/>
                        <a:t> Bindings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All major languages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JS/TS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JS/TS, Java</a:t>
                      </a:r>
                      <a:r>
                        <a:rPr lang="en-AU" baseline="0" dirty="0" smtClean="0"/>
                        <a:t> ,Python, C#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637081">
                <a:tc>
                  <a:txBody>
                    <a:bodyPr/>
                    <a:lstStyle/>
                    <a:p>
                      <a:r>
                        <a:rPr lang="en-AU" dirty="0" smtClean="0"/>
                        <a:t>Open 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Majority</a:t>
                      </a:r>
                      <a:r>
                        <a:rPr lang="en-AU" baseline="0" dirty="0" smtClean="0"/>
                        <a:t> of</a:t>
                      </a:r>
                      <a:r>
                        <a:rPr lang="en-AU" dirty="0" smtClean="0"/>
                        <a:t> features are free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37081">
                <a:tc>
                  <a:txBody>
                    <a:bodyPr/>
                    <a:lstStyle/>
                    <a:p>
                      <a:r>
                        <a:rPr lang="en-AU" dirty="0" smtClean="0"/>
                        <a:t>Waits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Explicit</a:t>
                      </a:r>
                      <a:r>
                        <a:rPr lang="en-AU" baseline="0" dirty="0" smtClean="0"/>
                        <a:t> , Implicit waits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Wait for Network Calls to Complete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Auto</a:t>
                      </a:r>
                      <a:r>
                        <a:rPr lang="en-AU" baseline="0" dirty="0" smtClean="0"/>
                        <a:t> Waits &amp; Custom Waits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637081">
                <a:tc>
                  <a:txBody>
                    <a:bodyPr/>
                    <a:lstStyle/>
                    <a:p>
                      <a:r>
                        <a:rPr lang="en-AU" dirty="0" smtClean="0"/>
                        <a:t>Browsers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All major</a:t>
                      </a:r>
                      <a:r>
                        <a:rPr lang="en-AU" baseline="0" dirty="0" smtClean="0"/>
                        <a:t> browsers 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Chromium, Firefox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AU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Chromium, Firefox, Webkit</a:t>
                      </a:r>
                      <a:endParaRPr kumimoji="0"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02864">
                <a:tc>
                  <a:txBody>
                    <a:bodyPr/>
                    <a:lstStyle/>
                    <a:p>
                      <a:r>
                        <a:rPr lang="en-AU" dirty="0" smtClean="0"/>
                        <a:t>Mobile</a:t>
                      </a:r>
                      <a:r>
                        <a:rPr lang="en-AU" baseline="0" dirty="0" smtClean="0"/>
                        <a:t> Emulation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No, Indirectly through Viewport adjustment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637081">
                <a:tc>
                  <a:txBody>
                    <a:bodyPr/>
                    <a:lstStyle/>
                    <a:p>
                      <a:r>
                        <a:rPr lang="en-AU" dirty="0" smtClean="0"/>
                        <a:t>MultiTab,</a:t>
                      </a:r>
                      <a:r>
                        <a:rPr lang="en-AU" baseline="0" dirty="0" smtClean="0"/>
                        <a:t> Iframe and </a:t>
                      </a:r>
                      <a:r>
                        <a:rPr lang="en-AU" dirty="0" smtClean="0"/>
                        <a:t>Multi Domain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Limited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637081">
                <a:tc>
                  <a:txBody>
                    <a:bodyPr/>
                    <a:lstStyle/>
                    <a:p>
                      <a:r>
                        <a:rPr lang="en-AU" dirty="0" smtClean="0"/>
                        <a:t>Parallel execution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Yes,</a:t>
                      </a:r>
                      <a:r>
                        <a:rPr lang="en-AU" baseline="0" dirty="0" smtClean="0"/>
                        <a:t> comes under paid plan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632005">
                <a:tc>
                  <a:txBody>
                    <a:bodyPr/>
                    <a:lstStyle/>
                    <a:p>
                      <a:r>
                        <a:rPr lang="en-AU" dirty="0" smtClean="0"/>
                        <a:t>Test Runners/ Assertions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AU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kumimoji="0"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Only  Cypress</a:t>
                      </a:r>
                      <a:r>
                        <a:rPr lang="en-AU" baseline="0" dirty="0" smtClean="0"/>
                        <a:t> related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FFC000"/>
                </a:solidFill>
              </a:rPr>
              <a:t>Limitations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FFFF00"/>
                </a:solidFill>
              </a:rPr>
              <a:t>Cannot run browser tests in IE</a:t>
            </a:r>
          </a:p>
          <a:p>
            <a:r>
              <a:rPr lang="en-AU" dirty="0" smtClean="0">
                <a:solidFill>
                  <a:srgbClr val="FFFF00"/>
                </a:solidFill>
              </a:rPr>
              <a:t>Cannot be used to test Native Mobile Apps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1619</TotalTime>
  <Words>277</Words>
  <Application>Microsoft Office PowerPoint</Application>
  <PresentationFormat>On-screen Show (4:3)</PresentationFormat>
  <Paragraphs>89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Apex</vt:lpstr>
      <vt:lpstr>Playwright  NeW KID oN THE BLOCK</vt:lpstr>
      <vt:lpstr>Agenda</vt:lpstr>
      <vt:lpstr>What is Playwright</vt:lpstr>
      <vt:lpstr>Core Concepts</vt:lpstr>
      <vt:lpstr>Browser Contexts</vt:lpstr>
      <vt:lpstr>Unique Features of Playwright</vt:lpstr>
      <vt:lpstr>Demo of Futuristic Features</vt:lpstr>
      <vt:lpstr>Comparison </vt:lpstr>
      <vt:lpstr>Limitations</vt:lpstr>
      <vt:lpstr>Support Forums</vt:lpstr>
      <vt:lpstr>Questions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Playing with Playwright</dc:title>
  <dc:creator>Jacob</dc:creator>
  <cp:lastModifiedBy>Jacob</cp:lastModifiedBy>
  <cp:revision>181</cp:revision>
  <dcterms:created xsi:type="dcterms:W3CDTF">2006-08-16T00:00:00Z</dcterms:created>
  <dcterms:modified xsi:type="dcterms:W3CDTF">2022-05-11T06:07:09Z</dcterms:modified>
</cp:coreProperties>
</file>