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70" r:id="rId3"/>
    <p:sldId id="259" r:id="rId4"/>
    <p:sldId id="257" r:id="rId5"/>
    <p:sldId id="263" r:id="rId6"/>
    <p:sldId id="265" r:id="rId7"/>
    <p:sldId id="264" r:id="rId8"/>
    <p:sldId id="271" r:id="rId9"/>
    <p:sldId id="262" r:id="rId10"/>
    <p:sldId id="272" r:id="rId11"/>
    <p:sldId id="258" r:id="rId12"/>
    <p:sldId id="266" r:id="rId13"/>
    <p:sldId id="269" r:id="rId14"/>
    <p:sldId id="261" r:id="rId15"/>
    <p:sldId id="267" r:id="rId16"/>
    <p:sldId id="268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59" autoAdjust="0"/>
  </p:normalViewPr>
  <p:slideViewPr>
    <p:cSldViewPr>
      <p:cViewPr>
        <p:scale>
          <a:sx n="87" d="100"/>
          <a:sy n="87" d="100"/>
        </p:scale>
        <p:origin x="-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BC58E-4457-4BE1-B8FE-86E304F3B744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C556-DA29-49B4-99B1-C2848CCFA0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- https://github.com/microsoft/playwright/blob/0a6ae11da1dfe5bc49c1005e9baed730391aaac0/types/types.d.ts#L12844-L12951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4C556-DA29-49B4-99B1-C2848CCFA06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thinjosejacob/playwright_sta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ithinjosejacob/playwright_stag/action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648200"/>
            <a:ext cx="6096000" cy="990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STAG Meetup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Presentor: Jithin Jose Jacob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83058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Playwright</a:t>
            </a:r>
            <a:br>
              <a:rPr lang="en-US" b="1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Jacob\Desktop\stk8sqYZ_400x4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609600"/>
            <a:ext cx="2093912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0800" y="3810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https://github.com/microsoft/playwright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dot</a:t>
            </a:r>
          </a:p>
          <a:p>
            <a:r>
              <a:rPr lang="en-AU" dirty="0" smtClean="0"/>
              <a:t>list</a:t>
            </a:r>
          </a:p>
          <a:p>
            <a:r>
              <a:rPr lang="en-AU" dirty="0" smtClean="0"/>
              <a:t>line</a:t>
            </a:r>
          </a:p>
          <a:p>
            <a:r>
              <a:rPr lang="en-AU" dirty="0" smtClean="0"/>
              <a:t>JSON (json)</a:t>
            </a:r>
          </a:p>
          <a:p>
            <a:r>
              <a:rPr lang="en-AU" dirty="0" smtClean="0"/>
              <a:t>Junit (xml)</a:t>
            </a:r>
          </a:p>
          <a:p>
            <a:r>
              <a:rPr lang="en-AU" dirty="0" smtClean="0"/>
              <a:t>Experimental Allure Support(html)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C000"/>
                </a:solidFill>
              </a:rPr>
              <a:t>Reporting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CrossBrowser(Chromium, Firefox, WebKit) and Device Emulation</a:t>
            </a:r>
          </a:p>
          <a:p>
            <a:r>
              <a:rPr lang="en-US" dirty="0" smtClean="0"/>
              <a:t>Autowaits. Custom waits -waitForSelector, waitForNavigation(Element and Page level waits</a:t>
            </a:r>
            <a:r>
              <a:rPr lang="en-US" dirty="0" smtClean="0"/>
              <a:t>)</a:t>
            </a:r>
          </a:p>
          <a:p>
            <a:r>
              <a:rPr lang="en-AU" dirty="0" smtClean="0"/>
              <a:t>API Testing</a:t>
            </a:r>
            <a:endParaRPr lang="en-US" dirty="0" smtClean="0"/>
          </a:p>
          <a:p>
            <a:r>
              <a:rPr lang="en-US" dirty="0" smtClean="0"/>
              <a:t>page.eval(Evaluating an expression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GeoLocation(Geo Location)</a:t>
            </a:r>
          </a:p>
          <a:p>
            <a:r>
              <a:rPr lang="en-US" dirty="0" smtClean="0"/>
              <a:t>Visual Testing(Visual Regression Testing)</a:t>
            </a:r>
          </a:p>
          <a:p>
            <a:r>
              <a:rPr lang="en-US" dirty="0" smtClean="0"/>
              <a:t>TraceViewer(Viewing Trace of tests)</a:t>
            </a:r>
          </a:p>
          <a:p>
            <a:r>
              <a:rPr lang="en-US" dirty="0" smtClean="0"/>
              <a:t>Playwright Inspector(Debugging tests)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Unique Features of Playwright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28800" y="1905000"/>
            <a:ext cx="5105400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Demo of Unique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143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https://github.com/jithinjosejacob/playwright_stag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https://github.com/jithinjosejacob/playwright_stag/actions/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1999"/>
          <a:ext cx="8229600" cy="600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981200"/>
                <a:gridCol w="2057400"/>
                <a:gridCol w="2057400"/>
              </a:tblGrid>
              <a:tr h="606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Selenium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Playwright</a:t>
                      </a:r>
                      <a:endParaRPr lang="en-US" dirty="0"/>
                    </a:p>
                  </a:txBody>
                  <a:tcPr/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Language</a:t>
                      </a:r>
                      <a:r>
                        <a:rPr lang="en-AU" baseline="0" dirty="0" smtClean="0"/>
                        <a:t>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All major 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JS/TS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JS/TS, Java</a:t>
                      </a:r>
                      <a:r>
                        <a:rPr lang="en-AU" baseline="0" dirty="0" smtClean="0"/>
                        <a:t> ,Python, C#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Majority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features are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Waits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Explicit</a:t>
                      </a:r>
                      <a:r>
                        <a:rPr lang="en-AU" baseline="0" dirty="0" smtClean="0"/>
                        <a:t> , Implicit waits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Wait for Network Calls to Complete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Auto</a:t>
                      </a:r>
                      <a:r>
                        <a:rPr lang="en-AU" baseline="0" dirty="0" smtClean="0"/>
                        <a:t> Waits &amp; Custom Waits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Browsers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All major</a:t>
                      </a:r>
                      <a:r>
                        <a:rPr lang="en-AU" baseline="0" dirty="0" smtClean="0"/>
                        <a:t> browsers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Chromium, 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Chromium, Firefox, Webkit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02864">
                <a:tc>
                  <a:txBody>
                    <a:bodyPr/>
                    <a:lstStyle/>
                    <a:p>
                      <a:r>
                        <a:rPr lang="en-AU" dirty="0" smtClean="0"/>
                        <a:t>Mobile</a:t>
                      </a:r>
                      <a:r>
                        <a:rPr lang="en-AU" baseline="0" dirty="0" smtClean="0"/>
                        <a:t> Emulation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No, Indirectly through Viewport adjustment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MultiTab,</a:t>
                      </a:r>
                      <a:r>
                        <a:rPr lang="en-AU" baseline="0" dirty="0" smtClean="0"/>
                        <a:t> Iframe and </a:t>
                      </a:r>
                      <a:r>
                        <a:rPr lang="en-AU" dirty="0" smtClean="0"/>
                        <a:t>Multi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Limited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37081">
                <a:tc>
                  <a:txBody>
                    <a:bodyPr/>
                    <a:lstStyle/>
                    <a:p>
                      <a:r>
                        <a:rPr lang="en-AU" dirty="0" smtClean="0"/>
                        <a:t>Parallel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</a:t>
                      </a:r>
                      <a:r>
                        <a:rPr lang="en-AU" baseline="0" dirty="0" smtClean="0"/>
                        <a:t> comes under paid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32005">
                <a:tc>
                  <a:txBody>
                    <a:bodyPr/>
                    <a:lstStyle/>
                    <a:p>
                      <a:r>
                        <a:rPr lang="en-AU" dirty="0" smtClean="0"/>
                        <a:t>Test Runners/ Assertions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A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Only  Cypress</a:t>
                      </a:r>
                      <a:r>
                        <a:rPr lang="en-AU" baseline="0" dirty="0" smtClean="0"/>
                        <a:t> related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FFC000"/>
                </a:solidFill>
              </a:rPr>
              <a:t>Comparison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82000" cy="5562600"/>
          </a:xfrm>
        </p:spPr>
        <p:txBody>
          <a:bodyPr>
            <a:normAutofit fontScale="25000" lnSpcReduction="20000"/>
          </a:bodyPr>
          <a:lstStyle/>
          <a:p>
            <a:r>
              <a:rPr lang="en-US" sz="10400" dirty="0" smtClean="0"/>
              <a:t>Intercept network activity for stubbing and mocking</a:t>
            </a:r>
          </a:p>
          <a:p>
            <a:r>
              <a:rPr lang="en-US" sz="10400" dirty="0" smtClean="0"/>
              <a:t>Support for web components via shadow-piercing selectors</a:t>
            </a:r>
          </a:p>
          <a:p>
            <a:r>
              <a:rPr lang="en-US" sz="10400" dirty="0" smtClean="0"/>
              <a:t>Native input events for mouse and keyboard</a:t>
            </a:r>
          </a:p>
          <a:p>
            <a:r>
              <a:rPr lang="en-US" sz="10400" dirty="0" smtClean="0"/>
              <a:t>Upload and download files</a:t>
            </a:r>
          </a:p>
          <a:p>
            <a:r>
              <a:rPr lang="en-US" sz="10400" dirty="0" smtClean="0"/>
              <a:t>Parallel Instances through </a:t>
            </a:r>
            <a:r>
              <a:rPr lang="en-US" sz="10400" dirty="0" smtClean="0"/>
              <a:t>workers</a:t>
            </a:r>
          </a:p>
          <a:p>
            <a:r>
              <a:rPr lang="en-AU" sz="10400" dirty="0" smtClean="0"/>
              <a:t>Experimental Vue and </a:t>
            </a:r>
            <a:r>
              <a:rPr lang="en-AU" sz="10400" smtClean="0"/>
              <a:t>React Selector Engines</a:t>
            </a:r>
            <a:endParaRPr lang="en-US" sz="10400" dirty="0" smtClean="0"/>
          </a:p>
          <a:p>
            <a:r>
              <a:rPr lang="en-US" sz="10400" dirty="0" smtClean="0"/>
              <a:t>CI </a:t>
            </a:r>
            <a:r>
              <a:rPr lang="en-US" sz="10400" dirty="0" smtClean="0"/>
              <a:t>Integrations using custom Docker Images</a:t>
            </a:r>
          </a:p>
          <a:p>
            <a:r>
              <a:rPr lang="en-US" sz="10400" dirty="0" smtClean="0"/>
              <a:t>Support for ThirdParty Integrations like </a:t>
            </a:r>
            <a:r>
              <a:rPr lang="en-US" sz="10400" dirty="0" smtClean="0"/>
              <a:t>BrowserStack, Applitools</a:t>
            </a:r>
            <a:r>
              <a:rPr lang="en-US" sz="10400" dirty="0" smtClean="0"/>
              <a:t>, Moon(Kubernetes) and Sauce Labs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Additional Capabilities of Playwright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Cannot run browser tests in IE</a:t>
            </a:r>
          </a:p>
          <a:p>
            <a:r>
              <a:rPr lang="en-AU" dirty="0" smtClean="0"/>
              <a:t>Cannot </a:t>
            </a:r>
            <a:r>
              <a:rPr lang="en-AU" dirty="0" smtClean="0"/>
              <a:t>be used to test Native Apps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C000"/>
                </a:solidFill>
              </a:rPr>
              <a:t>Limitations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</a:t>
            </a:r>
            <a:r>
              <a:rPr lang="en-US" dirty="0" smtClean="0"/>
              <a:t>Electron.js support released</a:t>
            </a:r>
            <a:endParaRPr lang="en-AU" dirty="0" smtClean="0"/>
          </a:p>
          <a:p>
            <a:r>
              <a:rPr lang="en-AU" dirty="0" smtClean="0"/>
              <a:t>Go language support coming soon</a:t>
            </a:r>
          </a:p>
          <a:p>
            <a:r>
              <a:rPr lang="en-AU" dirty="0" smtClean="0"/>
              <a:t>Opening TraceViewer without setting up the repo and installing playwright dependancies</a:t>
            </a:r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C000"/>
                </a:solidFill>
              </a:rPr>
              <a:t>Upcoming Features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62137" y="2033587"/>
            <a:ext cx="54197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Questions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Playwright</a:t>
            </a:r>
          </a:p>
          <a:p>
            <a:r>
              <a:rPr lang="en-US" dirty="0" smtClean="0"/>
              <a:t>Core Concepts</a:t>
            </a:r>
          </a:p>
          <a:p>
            <a:r>
              <a:rPr lang="en-US" dirty="0" smtClean="0"/>
              <a:t>Unique Features of Playwright</a:t>
            </a:r>
          </a:p>
          <a:p>
            <a:r>
              <a:rPr lang="en-US" dirty="0" smtClean="0"/>
              <a:t>Demo of Playwright Features</a:t>
            </a:r>
          </a:p>
          <a:p>
            <a:r>
              <a:rPr lang="en-US" dirty="0" smtClean="0"/>
              <a:t>Playwright Tests in github actions(CI Pipeline)</a:t>
            </a:r>
          </a:p>
          <a:p>
            <a:r>
              <a:rPr lang="en-US" dirty="0" smtClean="0"/>
              <a:t>Comparison - Selenium, Cypress and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Playwright is a Node.js library to run automated tests in chromium, firefox and webkit with a single API.</a:t>
            </a:r>
          </a:p>
          <a:p>
            <a:r>
              <a:rPr lang="en-US" dirty="0" smtClean="0"/>
              <a:t>Playwright’s device emulation can be used to test your responsive web apps in mobile web browsers.</a:t>
            </a:r>
          </a:p>
          <a:p>
            <a:r>
              <a:rPr lang="en-AU" dirty="0" smtClean="0"/>
              <a:t>Supports Major Language bindings – JavaScript/TypeScript, Java, Python and C#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https://playwright.dev/ </a:t>
            </a:r>
            <a:r>
              <a:rPr lang="en-US" dirty="0" smtClean="0"/>
              <a:t>- Official Website</a:t>
            </a:r>
          </a:p>
          <a:p>
            <a:r>
              <a:rPr lang="en-US" dirty="0" smtClean="0"/>
              <a:t>Current version - </a:t>
            </a:r>
            <a:r>
              <a:rPr lang="en-US" dirty="0" smtClean="0"/>
              <a:t>1.15.0 </a:t>
            </a:r>
            <a:r>
              <a:rPr lang="en-US" dirty="0" smtClean="0"/>
              <a:t>as of </a:t>
            </a:r>
            <a:r>
              <a:rPr lang="en-US" dirty="0" smtClean="0"/>
              <a:t>Sept</a:t>
            </a:r>
            <a:r>
              <a:rPr lang="en-US" dirty="0" smtClean="0"/>
              <a:t> </a:t>
            </a:r>
            <a:r>
              <a:rPr lang="en-US" dirty="0" smtClean="0"/>
              <a:t>2021</a:t>
            </a:r>
          </a:p>
          <a:p>
            <a:r>
              <a:rPr lang="en-AU" dirty="0" smtClean="0"/>
              <a:t>Maintained by a team at Microsoft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What is Playwright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2009-2019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WebKit Web Inspector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Chrome Developer Tools</a:t>
            </a:r>
          </a:p>
          <a:p>
            <a:pPr fontAlgn="base"/>
            <a:r>
              <a:rPr lang="en-US" dirty="0" smtClean="0"/>
              <a:t>2011-...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Chrome DevTools Protocol</a:t>
            </a:r>
          </a:p>
          <a:p>
            <a:pPr fontAlgn="base"/>
            <a:r>
              <a:rPr lang="en-US" dirty="0" smtClean="0"/>
              <a:t>2015-2016</a:t>
            </a:r>
            <a:br>
              <a:rPr lang="en-US" dirty="0" smtClean="0"/>
            </a:br>
            <a:r>
              <a:rPr lang="en-US" dirty="0" smtClean="0"/>
              <a:t>Node.js Debugger</a:t>
            </a:r>
          </a:p>
          <a:p>
            <a:pPr fontAlgn="base"/>
            <a:r>
              <a:rPr lang="en-US" b="1" dirty="0" smtClean="0"/>
              <a:t>2017-2019</a:t>
            </a:r>
            <a:br>
              <a:rPr lang="en-US" b="1" dirty="0" smtClean="0"/>
            </a:br>
            <a:r>
              <a:rPr lang="en-US" b="1" dirty="0" smtClean="0"/>
              <a:t>Puppeteer</a:t>
            </a:r>
          </a:p>
          <a:p>
            <a:r>
              <a:rPr lang="en-US" b="1" dirty="0" smtClean="0"/>
              <a:t>2019-...</a:t>
            </a:r>
            <a:br>
              <a:rPr lang="en-US" b="1" dirty="0" smtClean="0"/>
            </a:br>
            <a:r>
              <a:rPr lang="en-US" b="1" dirty="0" smtClean="0"/>
              <a:t>Playwright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Playwright Evolution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Browser</a:t>
            </a:r>
            <a:r>
              <a:rPr lang="en-US" dirty="0" smtClean="0"/>
              <a:t> - A Browser refers to an instance of Chromium, Firefox or WebKit.</a:t>
            </a:r>
          </a:p>
          <a:p>
            <a:r>
              <a:rPr lang="en-US" b="1" dirty="0" smtClean="0"/>
              <a:t>Context</a:t>
            </a:r>
            <a:r>
              <a:rPr lang="en-US" dirty="0" smtClean="0"/>
              <a:t> - A BrowserContext is an isolated incognito-alike session within a browser instance. Used for specifying required device as well.</a:t>
            </a:r>
          </a:p>
          <a:p>
            <a:r>
              <a:rPr lang="en-US" b="1" dirty="0" smtClean="0"/>
              <a:t>Page</a:t>
            </a:r>
            <a:r>
              <a:rPr lang="en-US" dirty="0" smtClean="0"/>
              <a:t> - A Browser context can have multiple pages. A Page refers to a single tab, new tab or a popup window within a browser context.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Core Concepts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Browser Contexts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5796"/>
            <a:ext cx="8229600" cy="398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AU" u="sng" dirty="0" smtClean="0"/>
              <a:t>Disadvantages of creating Browser for every test</a:t>
            </a:r>
            <a:endParaRPr lang="en-US" u="sng" dirty="0" smtClean="0"/>
          </a:p>
          <a:p>
            <a:r>
              <a:rPr lang="en-US" b="1" u="sng" dirty="0" smtClean="0"/>
              <a:t>Never</a:t>
            </a:r>
            <a:r>
              <a:rPr lang="en-US" dirty="0" smtClean="0"/>
              <a:t> Restart a Browser</a:t>
            </a:r>
          </a:p>
          <a:p>
            <a:pPr fontAlgn="base"/>
            <a:r>
              <a:rPr lang="en-US" dirty="0" smtClean="0"/>
              <a:t>Slow instantiation (&gt;100ms)</a:t>
            </a:r>
          </a:p>
          <a:p>
            <a:pPr fontAlgn="base"/>
            <a:r>
              <a:rPr lang="en-US" dirty="0" smtClean="0"/>
              <a:t>Huge memory overhead</a:t>
            </a:r>
          </a:p>
          <a:p>
            <a:pPr fontAlgn="base">
              <a:buNone/>
            </a:pPr>
            <a:endParaRPr lang="en-AU" dirty="0" smtClean="0"/>
          </a:p>
          <a:p>
            <a:pPr fontAlgn="base">
              <a:buNone/>
            </a:pPr>
            <a:r>
              <a:rPr lang="en-AU" u="sng" dirty="0" smtClean="0"/>
              <a:t>Advantages of creating contexts</a:t>
            </a:r>
            <a:endParaRPr lang="en-US" u="sng" dirty="0" smtClean="0"/>
          </a:p>
          <a:p>
            <a:r>
              <a:rPr lang="en-US" dirty="0" smtClean="0"/>
              <a:t>✅  </a:t>
            </a:r>
            <a:r>
              <a:rPr lang="en-US" b="1" u="sng" dirty="0" smtClean="0"/>
              <a:t>Always</a:t>
            </a:r>
            <a:r>
              <a:rPr lang="en-US" dirty="0" smtClean="0"/>
              <a:t> create Browser Contexts</a:t>
            </a:r>
          </a:p>
          <a:p>
            <a:pPr fontAlgn="base"/>
            <a:r>
              <a:rPr lang="en-US" dirty="0" smtClean="0"/>
              <a:t>Full isolation </a:t>
            </a:r>
            <a:endParaRPr lang="en-US" b="1" dirty="0" smtClean="0"/>
          </a:p>
          <a:p>
            <a:pPr fontAlgn="base"/>
            <a:r>
              <a:rPr lang="en-US" dirty="0" smtClean="0"/>
              <a:t>Fast instantiation (~1ms)</a:t>
            </a:r>
          </a:p>
          <a:p>
            <a:pPr fontAlgn="base"/>
            <a:r>
              <a:rPr lang="en-US" dirty="0" smtClean="0"/>
              <a:t>Low overhead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Browser Contexts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219200"/>
          </a:xfrm>
        </p:spPr>
        <p:txBody>
          <a:bodyPr/>
          <a:lstStyle/>
          <a:p>
            <a:r>
              <a:rPr lang="en-AU" dirty="0" smtClean="0">
                <a:solidFill>
                  <a:srgbClr val="FFC000"/>
                </a:solidFill>
              </a:rPr>
              <a:t>Selectors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84582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AU" u="sng" dirty="0" smtClean="0">
                <a:solidFill>
                  <a:schemeClr val="tx1"/>
                </a:solidFill>
              </a:rPr>
              <a:t>Simple Code Snippet in Js</a:t>
            </a:r>
            <a:endParaRPr lang="en-US" u="sng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const browser = await chromium.launch(); // </a:t>
            </a:r>
            <a:r>
              <a:rPr lang="en-US" b="1" dirty="0" smtClean="0">
                <a:solidFill>
                  <a:schemeClr val="tx1"/>
                </a:solidFill>
              </a:rPr>
              <a:t>Create browser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const context = await browser.newContext(); // </a:t>
            </a:r>
            <a:r>
              <a:rPr lang="en-US" b="1" dirty="0" smtClean="0">
                <a:solidFill>
                  <a:schemeClr val="tx1"/>
                </a:solidFill>
              </a:rPr>
              <a:t>Create context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const page = await context.newPage(); // </a:t>
            </a:r>
            <a:r>
              <a:rPr lang="en-US" b="1" dirty="0" smtClean="0">
                <a:solidFill>
                  <a:schemeClr val="tx1"/>
                </a:solidFill>
              </a:rPr>
              <a:t>Create page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await page.goto('https://help.afterpay.com/hc/en-au'); // </a:t>
            </a:r>
            <a:r>
              <a:rPr lang="en-US" b="1" dirty="0" smtClean="0">
                <a:solidFill>
                  <a:schemeClr val="tx1"/>
                </a:solidFill>
              </a:rPr>
              <a:t>Use page for actions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352800"/>
            <a:ext cx="8458200" cy="251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AU" dirty="0" smtClean="0">
                <a:solidFill>
                  <a:schemeClr val="tx1"/>
                </a:solidFill>
              </a:rPr>
              <a:t>await </a:t>
            </a:r>
            <a:r>
              <a:rPr lang="en-US" dirty="0" smtClean="0">
                <a:solidFill>
                  <a:schemeClr val="tx1"/>
                </a:solidFill>
              </a:rPr>
              <a:t>page.fill("id=username", "value"); // </a:t>
            </a:r>
            <a:r>
              <a:rPr lang="en-US" b="1" dirty="0" smtClean="0">
                <a:solidFill>
                  <a:schemeClr val="tx1"/>
                </a:solidFill>
              </a:rPr>
              <a:t>Using </a:t>
            </a:r>
            <a:r>
              <a:rPr lang="en-US" b="1" dirty="0" smtClean="0">
                <a:solidFill>
                  <a:schemeClr val="tx1"/>
                </a:solidFill>
              </a:rPr>
              <a:t>id or data-</a:t>
            </a:r>
            <a:r>
              <a:rPr lang="en-US" b="1" dirty="0" err="1" smtClean="0">
                <a:solidFill>
                  <a:schemeClr val="tx1"/>
                </a:solidFill>
              </a:rPr>
              <a:t>testid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await page.click(`.menu-button`); // </a:t>
            </a:r>
            <a:r>
              <a:rPr lang="en-US" b="1" dirty="0" smtClean="0">
                <a:solidFill>
                  <a:schemeClr val="tx1"/>
                </a:solidFill>
              </a:rPr>
              <a:t>CSS selector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await page.click(`//button[@text=‘Submit’]'); // </a:t>
            </a:r>
            <a:r>
              <a:rPr lang="en-US" b="1" dirty="0" smtClean="0">
                <a:solidFill>
                  <a:schemeClr val="tx1"/>
                </a:solidFill>
              </a:rPr>
              <a:t>XPath selector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await page.click(`text=Get in touch`); // </a:t>
            </a:r>
            <a:r>
              <a:rPr lang="en-US" b="1" dirty="0" smtClean="0">
                <a:solidFill>
                  <a:schemeClr val="tx1"/>
                </a:solidFill>
              </a:rPr>
              <a:t>Text selector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await page.click(`:nth-match(:text(“Search"), 3)`); // </a:t>
            </a:r>
            <a:r>
              <a:rPr lang="en-US" b="1" dirty="0" smtClean="0">
                <a:solidFill>
                  <a:schemeClr val="tx1"/>
                </a:solidFill>
              </a:rPr>
              <a:t>N-th match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await page.click(`input:right-of(:text(“Search"))`); // </a:t>
            </a:r>
            <a:r>
              <a:rPr lang="en-US" b="1" dirty="0" smtClean="0">
                <a:solidFill>
                  <a:schemeClr val="tx1"/>
                </a:solidFill>
              </a:rPr>
              <a:t>Layout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await page.click(`//a &gt;&gt; text=Afterpay`); // </a:t>
            </a:r>
            <a:r>
              <a:rPr lang="en-US" b="1" dirty="0" smtClean="0">
                <a:solidFill>
                  <a:schemeClr val="tx1"/>
                </a:solidFill>
              </a:rPr>
              <a:t>Composite(xpath + text)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playwright/test</a:t>
            </a:r>
          </a:p>
          <a:p>
            <a:r>
              <a:rPr lang="en-US" dirty="0" smtClean="0"/>
              <a:t>Jest / Jasmine</a:t>
            </a:r>
          </a:p>
          <a:p>
            <a:r>
              <a:rPr lang="en-US" dirty="0" smtClean="0"/>
              <a:t>AVA</a:t>
            </a:r>
          </a:p>
          <a:p>
            <a:r>
              <a:rPr lang="en-US" dirty="0" smtClean="0"/>
              <a:t>Mocha</a:t>
            </a:r>
          </a:p>
          <a:p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 smtClean="0"/>
              <a:t>: Playwright tests could be written in cucumber as well</a:t>
            </a:r>
          </a:p>
          <a:p>
            <a:r>
              <a:rPr lang="en-AU" dirty="0" smtClean="0"/>
              <a:t>These are Js based Test Runners. We could use any Test Runner based on language binding we choose.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Test Runners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1561</TotalTime>
  <Words>523</Words>
  <Application>Microsoft Office PowerPoint</Application>
  <PresentationFormat>On-screen Show (4:3)</PresentationFormat>
  <Paragraphs>138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Paper</vt:lpstr>
      <vt:lpstr>Playwright </vt:lpstr>
      <vt:lpstr>Agenda</vt:lpstr>
      <vt:lpstr>What is Playwright</vt:lpstr>
      <vt:lpstr>Playwright Evolution</vt:lpstr>
      <vt:lpstr>Core Concepts</vt:lpstr>
      <vt:lpstr>Browser Contexts</vt:lpstr>
      <vt:lpstr>Browser Contexts</vt:lpstr>
      <vt:lpstr>Selectors</vt:lpstr>
      <vt:lpstr>Test Runners</vt:lpstr>
      <vt:lpstr>Reporting</vt:lpstr>
      <vt:lpstr>Unique Features of Playwright</vt:lpstr>
      <vt:lpstr>Demo of Unique Features</vt:lpstr>
      <vt:lpstr>Comparison</vt:lpstr>
      <vt:lpstr>Additional Capabilities of Playwright</vt:lpstr>
      <vt:lpstr>Limitations</vt:lpstr>
      <vt:lpstr>Upcoming Features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with Playwright</dc:title>
  <dc:creator>Jacob</dc:creator>
  <cp:lastModifiedBy>Jacob</cp:lastModifiedBy>
  <cp:revision>160</cp:revision>
  <dcterms:created xsi:type="dcterms:W3CDTF">2006-08-16T00:00:00Z</dcterms:created>
  <dcterms:modified xsi:type="dcterms:W3CDTF">2021-09-25T02:21:02Z</dcterms:modified>
</cp:coreProperties>
</file>