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6" r:id="rId6"/>
    <p:sldId id="267" r:id="rId7"/>
    <p:sldId id="268" r:id="rId8"/>
    <p:sldId id="269" r:id="rId9"/>
    <p:sldId id="270" r:id="rId10"/>
    <p:sldId id="272" r:id="rId11"/>
    <p:sldId id="260" r:id="rId12"/>
    <p:sldId id="271" r:id="rId13"/>
    <p:sldId id="261" r:id="rId14"/>
    <p:sldId id="262" r:id="rId15"/>
    <p:sldId id="263" r:id="rId16"/>
    <p:sldId id="264" r:id="rId17"/>
    <p:sldId id="265" r:id="rId18"/>
    <p:sldId id="273" r:id="rId19"/>
    <p:sldId id="274" r:id="rId20"/>
    <p:sldId id="275" r:id="rId21"/>
    <p:sldId id="276" r:id="rId22"/>
    <p:sldId id="277" r:id="rId23"/>
    <p:sldId id="278" r:id="rId24"/>
    <p:sldId id="281" r:id="rId25"/>
    <p:sldId id="279" r:id="rId26"/>
    <p:sldId id="280"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772388D-4435-4A1D-929C-DF656FE19A74}" type="datetimeFigureOut">
              <a:rPr lang="en-US" smtClean="0"/>
              <a:t>5/16/2019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4A1C52B-980C-44E6-B0A6-F784C874922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2388D-4435-4A1D-929C-DF656FE19A74}"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1C52B-980C-44E6-B0A6-F784C874922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4A1C52B-980C-44E6-B0A6-F784C874922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72388D-4435-4A1D-929C-DF656FE19A74}"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772388D-4435-4A1D-929C-DF656FE19A74}"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4A1C52B-980C-44E6-B0A6-F784C874922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772388D-4435-4A1D-929C-DF656FE19A74}" type="datetimeFigureOut">
              <a:rPr lang="en-US" smtClean="0"/>
              <a:t>5/16/2019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4A1C52B-980C-44E6-B0A6-F784C874922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772388D-4435-4A1D-929C-DF656FE19A74}"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1C52B-980C-44E6-B0A6-F784C874922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772388D-4435-4A1D-929C-DF656FE19A74}" type="datetimeFigureOut">
              <a:rPr lang="en-US" smtClean="0"/>
              <a:t>5/16/2019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4A1C52B-980C-44E6-B0A6-F784C874922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72388D-4435-4A1D-929C-DF656FE19A74}"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4A1C52B-980C-44E6-B0A6-F784C8749228}" type="slidenum">
              <a:rPr lang="en-US" smtClean="0"/>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772388D-4435-4A1D-929C-DF656FE19A74}"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4A1C52B-980C-44E6-B0A6-F784C8749228}" type="slidenum">
              <a:rPr lang="en-US" smtClean="0"/>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4A1C52B-980C-44E6-B0A6-F784C874922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772388D-4435-4A1D-929C-DF656FE19A74}" type="datetimeFigureOut">
              <a:rPr lang="en-US" smtClean="0"/>
              <a:t>5/16/2019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4A1C52B-980C-44E6-B0A6-F784C874922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772388D-4435-4A1D-929C-DF656FE19A74}" type="datetimeFigureOut">
              <a:rPr lang="en-US" smtClean="0"/>
              <a:t>5/16/2019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772388D-4435-4A1D-929C-DF656FE19A74}" type="datetimeFigureOut">
              <a:rPr lang="en-US" smtClean="0"/>
              <a:t>5/16/2019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4A1C52B-980C-44E6-B0A6-F784C874922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r"/>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i="1" dirty="0" smtClean="0">
                <a:solidFill>
                  <a:schemeClr val="accent5">
                    <a:lumMod val="75000"/>
                  </a:schemeClr>
                </a:solidFill>
                <a:latin typeface="Berlin Sans FB" pitchFamily="34" charset="0"/>
              </a:rPr>
              <a:t>POLICE STATION</a:t>
            </a:r>
            <a:endParaRPr lang="en-US" b="1" i="1" dirty="0">
              <a:solidFill>
                <a:schemeClr val="accent5">
                  <a:lumMod val="75000"/>
                </a:schemeClr>
              </a:solidFill>
              <a:latin typeface="Berlin Sans FB"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500306"/>
            <a:ext cx="8229600" cy="1143000"/>
          </a:xfrm>
        </p:spPr>
        <p:txBody>
          <a:bodyPr>
            <a:normAutofit/>
          </a:bodyPr>
          <a:lstStyle/>
          <a:p>
            <a:r>
              <a:rPr lang="en-GB" dirty="0" smtClean="0">
                <a:solidFill>
                  <a:schemeClr val="accent1"/>
                </a:solidFill>
              </a:rPr>
              <a:t>FUNCTIONS OF EACH MODULE</a:t>
            </a:r>
            <a:endParaRPr lang="en-US" dirty="0">
              <a:solidFill>
                <a:schemeClr val="accent1"/>
              </a:solidFill>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GB" u="sng" dirty="0" smtClean="0">
                <a:solidFill>
                  <a:schemeClr val="accent5">
                    <a:lumMod val="75000"/>
                  </a:schemeClr>
                </a:solidFill>
              </a:rPr>
              <a:t>Functions of Administrator</a:t>
            </a:r>
          </a:p>
          <a:p>
            <a:endParaRPr lang="en-GB" sz="1800" u="sng" dirty="0" smtClean="0">
              <a:solidFill>
                <a:schemeClr val="accent5">
                  <a:lumMod val="75000"/>
                </a:schemeClr>
              </a:solidFill>
            </a:endParaRPr>
          </a:p>
          <a:p>
            <a:r>
              <a:rPr lang="en-GB" sz="1800" dirty="0" smtClean="0">
                <a:latin typeface="Berlin Sans FB Demi" pitchFamily="34" charset="0"/>
              </a:rPr>
              <a:t>Add stations: Add new stations to the Database for Station login and its further operations</a:t>
            </a:r>
          </a:p>
          <a:p>
            <a:endParaRPr lang="en-GB" sz="1800" dirty="0">
              <a:latin typeface="Berlin Sans FB Demi" pitchFamily="34" charset="0"/>
            </a:endParaRPr>
          </a:p>
          <a:p>
            <a:r>
              <a:rPr lang="en-GB" sz="1800" dirty="0" smtClean="0">
                <a:latin typeface="Berlin Sans FB Demi" pitchFamily="34" charset="0"/>
              </a:rPr>
              <a:t>View Users: View the users/</a:t>
            </a:r>
            <a:r>
              <a:rPr lang="en-GB" sz="1800" dirty="0" err="1" smtClean="0">
                <a:latin typeface="Berlin Sans FB Demi" pitchFamily="34" charset="0"/>
              </a:rPr>
              <a:t>civiliance</a:t>
            </a:r>
            <a:r>
              <a:rPr lang="en-GB" sz="1800" dirty="0" smtClean="0">
                <a:latin typeface="Berlin Sans FB Demi" pitchFamily="34" charset="0"/>
              </a:rPr>
              <a:t> who log in to the system. Admin can edit the users details when  needed . And delete operation can also performed.</a:t>
            </a:r>
          </a:p>
          <a:p>
            <a:endParaRPr lang="en-GB" sz="1800" dirty="0">
              <a:latin typeface="Berlin Sans FB Demi" pitchFamily="34" charset="0"/>
            </a:endParaRPr>
          </a:p>
          <a:p>
            <a:r>
              <a:rPr lang="en-GB" sz="1800" dirty="0" smtClean="0">
                <a:latin typeface="Berlin Sans FB Demi" pitchFamily="34" charset="0"/>
              </a:rPr>
              <a:t>View stations: Admin can view and edit the stations. The edit is necessary for</a:t>
            </a:r>
          </a:p>
          <a:p>
            <a:r>
              <a:rPr lang="en-GB" sz="1800" dirty="0" smtClean="0">
                <a:latin typeface="Berlin Sans FB Demi" pitchFamily="34" charset="0"/>
              </a:rPr>
              <a:t>Certain </a:t>
            </a:r>
            <a:r>
              <a:rPr lang="en-GB" sz="1800" dirty="0" err="1" smtClean="0">
                <a:latin typeface="Berlin Sans FB Demi" pitchFamily="34" charset="0"/>
              </a:rPr>
              <a:t>updations</a:t>
            </a:r>
            <a:r>
              <a:rPr lang="en-GB" sz="1800" dirty="0" smtClean="0">
                <a:latin typeface="Berlin Sans FB Demi" pitchFamily="34" charset="0"/>
              </a:rPr>
              <a:t>. </a:t>
            </a:r>
            <a:endParaRPr lang="en-GB" sz="1800"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GB" u="sng" dirty="0" smtClean="0">
                <a:solidFill>
                  <a:schemeClr val="accent5">
                    <a:lumMod val="75000"/>
                  </a:schemeClr>
                </a:solidFill>
              </a:rPr>
              <a:t>Functions of Administrator</a:t>
            </a:r>
          </a:p>
          <a:p>
            <a:endParaRPr lang="en-GB" sz="1800" u="sng" dirty="0" smtClean="0">
              <a:solidFill>
                <a:schemeClr val="accent5">
                  <a:lumMod val="75000"/>
                </a:schemeClr>
              </a:solidFill>
            </a:endParaRPr>
          </a:p>
          <a:p>
            <a:r>
              <a:rPr lang="en-GB" sz="1800" dirty="0" smtClean="0">
                <a:latin typeface="Berlin Sans FB Demi" pitchFamily="34" charset="0"/>
              </a:rPr>
              <a:t>Add stations: Add new stations to the Database for Station login and its further operations</a:t>
            </a:r>
          </a:p>
          <a:p>
            <a:endParaRPr lang="en-GB" sz="1800" dirty="0">
              <a:latin typeface="Berlin Sans FB Demi" pitchFamily="34" charset="0"/>
            </a:endParaRPr>
          </a:p>
          <a:p>
            <a:r>
              <a:rPr lang="en-GB" sz="1800" dirty="0" smtClean="0">
                <a:latin typeface="Berlin Sans FB Demi" pitchFamily="34" charset="0"/>
              </a:rPr>
              <a:t>View Users: View the users/</a:t>
            </a:r>
            <a:r>
              <a:rPr lang="en-GB" sz="1800" dirty="0" err="1" smtClean="0">
                <a:latin typeface="Berlin Sans FB Demi" pitchFamily="34" charset="0"/>
              </a:rPr>
              <a:t>civiliance</a:t>
            </a:r>
            <a:r>
              <a:rPr lang="en-GB" sz="1800" dirty="0" smtClean="0">
                <a:latin typeface="Berlin Sans FB Demi" pitchFamily="34" charset="0"/>
              </a:rPr>
              <a:t> who log in to the system. Admin can edit the users details when  needed . And delete operation can also performed.</a:t>
            </a:r>
          </a:p>
          <a:p>
            <a:endParaRPr lang="en-GB" sz="1800" dirty="0">
              <a:latin typeface="Berlin Sans FB Demi" pitchFamily="34" charset="0"/>
            </a:endParaRPr>
          </a:p>
          <a:p>
            <a:r>
              <a:rPr lang="en-GB" sz="1800" dirty="0" smtClean="0">
                <a:latin typeface="Berlin Sans FB Demi" pitchFamily="34" charset="0"/>
              </a:rPr>
              <a:t>View stations: Admin can view and edit the stations. The edit is necessary for</a:t>
            </a:r>
          </a:p>
          <a:p>
            <a:r>
              <a:rPr lang="en-GB" sz="1800" dirty="0" smtClean="0">
                <a:latin typeface="Berlin Sans FB Demi" pitchFamily="34" charset="0"/>
              </a:rPr>
              <a:t>Certain </a:t>
            </a:r>
            <a:r>
              <a:rPr lang="en-GB" sz="1800" dirty="0" err="1" smtClean="0">
                <a:latin typeface="Berlin Sans FB Demi" pitchFamily="34" charset="0"/>
              </a:rPr>
              <a:t>updations</a:t>
            </a:r>
            <a:r>
              <a:rPr lang="en-GB" sz="1800" dirty="0" smtClean="0">
                <a:latin typeface="Berlin Sans FB Demi" pitchFamily="34" charset="0"/>
              </a:rPr>
              <a:t>. </a:t>
            </a:r>
            <a:endParaRPr lang="en-GB" sz="1800"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r>
              <a:rPr lang="en-GB" u="sng" dirty="0" smtClean="0">
                <a:solidFill>
                  <a:schemeClr val="accent1"/>
                </a:solidFill>
              </a:rPr>
              <a:t>Functions of Station</a:t>
            </a:r>
          </a:p>
          <a:p>
            <a:pPr>
              <a:buNone/>
            </a:pPr>
            <a:endParaRPr lang="en-GB" u="sng" dirty="0" smtClean="0">
              <a:solidFill>
                <a:schemeClr val="accent1"/>
              </a:solidFill>
            </a:endParaRPr>
          </a:p>
          <a:p>
            <a:endParaRPr lang="en-GB" dirty="0" smtClean="0"/>
          </a:p>
          <a:p>
            <a:r>
              <a:rPr lang="en-GB" sz="1800" dirty="0" smtClean="0">
                <a:latin typeface="Berlin Sans FB Demi" pitchFamily="34" charset="0"/>
              </a:rPr>
              <a:t>Add Locations: The Login station can </a:t>
            </a:r>
            <a:r>
              <a:rPr lang="en-GB" sz="1800" dirty="0" err="1" smtClean="0">
                <a:latin typeface="Berlin Sans FB Demi" pitchFamily="34" charset="0"/>
              </a:rPr>
              <a:t>loginto</a:t>
            </a:r>
            <a:r>
              <a:rPr lang="en-GB" sz="1800" dirty="0" smtClean="0">
                <a:latin typeface="Berlin Sans FB Demi" pitchFamily="34" charset="0"/>
              </a:rPr>
              <a:t> the account and then locations of that station circle can be added to the database. </a:t>
            </a:r>
          </a:p>
          <a:p>
            <a:endParaRPr lang="en-GB" sz="1800" dirty="0">
              <a:latin typeface="Berlin Sans FB Demi" pitchFamily="34" charset="0"/>
            </a:endParaRPr>
          </a:p>
          <a:p>
            <a:r>
              <a:rPr lang="en-GB" sz="1800" dirty="0" smtClean="0">
                <a:latin typeface="Berlin Sans FB Demi" pitchFamily="34" charset="0"/>
              </a:rPr>
              <a:t>Criminal: Similar to FIR record . In this the station officer can add criminal details to the database . Also this public persons can also  view the criminal details.</a:t>
            </a:r>
          </a:p>
          <a:p>
            <a:endParaRPr lang="en-GB" sz="1800" dirty="0">
              <a:latin typeface="Berlin Sans FB Demi" pitchFamily="34" charset="0"/>
            </a:endParaRPr>
          </a:p>
          <a:p>
            <a:r>
              <a:rPr lang="en-GB" sz="1800" dirty="0" smtClean="0">
                <a:latin typeface="Berlin Sans FB Demi" pitchFamily="34" charset="0"/>
              </a:rPr>
              <a:t>Incident: The station officer can view the incidents that reported by the public persons. By this the station officer can take actions to that particular incident immediately.</a:t>
            </a:r>
            <a:endParaRPr lang="en-US" sz="1800"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GB" dirty="0" smtClean="0">
              <a:latin typeface="Berlin Sans FB Demi" pitchFamily="34" charset="0"/>
            </a:endParaRPr>
          </a:p>
          <a:p>
            <a:r>
              <a:rPr lang="en-GB" sz="1800" dirty="0" smtClean="0">
                <a:latin typeface="Berlin Sans FB Demi" pitchFamily="34" charset="0"/>
              </a:rPr>
              <a:t>Complaint: In this feature, the station officer can view all the complaints that register  by the public User.  In this section, The station officer can take immediate actions to that complaint and also </a:t>
            </a:r>
          </a:p>
          <a:p>
            <a:pPr>
              <a:buNone/>
            </a:pPr>
            <a:r>
              <a:rPr lang="en-GB" sz="1800" dirty="0">
                <a:latin typeface="Berlin Sans FB Demi" pitchFamily="34" charset="0"/>
              </a:rPr>
              <a:t> </a:t>
            </a:r>
            <a:r>
              <a:rPr lang="en-GB" sz="1800" dirty="0" smtClean="0">
                <a:latin typeface="Berlin Sans FB Demi" pitchFamily="34" charset="0"/>
              </a:rPr>
              <a:t>       the user get notifications after take necessary actions to this complaint.</a:t>
            </a:r>
          </a:p>
          <a:p>
            <a:pPr>
              <a:buNone/>
            </a:pPr>
            <a:r>
              <a:rPr lang="en-GB" sz="1800" dirty="0">
                <a:latin typeface="Berlin Sans FB Demi" pitchFamily="34" charset="0"/>
              </a:rPr>
              <a:t>	</a:t>
            </a:r>
            <a:r>
              <a:rPr lang="en-GB" sz="1800" dirty="0" smtClean="0">
                <a:latin typeface="Berlin Sans FB Demi" pitchFamily="34" charset="0"/>
              </a:rPr>
              <a:t>The user report incident near to his stations. The  user can choose the stations from the list. That is , nearest police station.</a:t>
            </a:r>
          </a:p>
          <a:p>
            <a:pPr>
              <a:buNone/>
            </a:pPr>
            <a:endParaRPr lang="en-GB" sz="1800" dirty="0">
              <a:latin typeface="Berlin Sans FB Demi" pitchFamily="34" charset="0"/>
            </a:endParaRPr>
          </a:p>
          <a:p>
            <a:r>
              <a:rPr lang="en-GB" sz="1800" dirty="0" smtClean="0">
                <a:latin typeface="Berlin Sans FB Demi" pitchFamily="34" charset="0"/>
              </a:rPr>
              <a:t>Notification: In this , the station officer can add new notifications . This is the news  letter  to the public people. Any news or program can be inform by this medium.</a:t>
            </a:r>
          </a:p>
          <a:p>
            <a:endParaRPr lang="en-GB" sz="1800" dirty="0">
              <a:latin typeface="Berlin Sans FB Demi" pitchFamily="34" charset="0"/>
            </a:endParaRPr>
          </a:p>
          <a:p>
            <a:pPr>
              <a:buNone/>
            </a:pPr>
            <a:endParaRPr lang="en-US" sz="1800"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GB" sz="1800" dirty="0" smtClean="0">
                <a:latin typeface="Berlin Sans FB Demi" pitchFamily="34" charset="0"/>
              </a:rPr>
              <a:t>View location:  The station officer can view the locations .  This helps to identify the places  under the police station.</a:t>
            </a:r>
            <a:endParaRPr lang="en-US" sz="1800" dirty="0" smtClean="0">
              <a:latin typeface="Berlin Sans FB Demi" pitchFamily="34" charset="0"/>
            </a:endParaRPr>
          </a:p>
          <a:p>
            <a:endParaRPr lang="en-GB" sz="1800" dirty="0">
              <a:latin typeface="Berlin Sans FB Demi" pitchFamily="34" charset="0"/>
            </a:endParaRPr>
          </a:p>
          <a:p>
            <a:endParaRPr lang="en-GB" sz="1800" dirty="0" smtClean="0">
              <a:latin typeface="Berlin Sans FB Demi" pitchFamily="34" charset="0"/>
            </a:endParaRPr>
          </a:p>
          <a:p>
            <a:r>
              <a:rPr lang="en-GB" sz="1800" dirty="0" smtClean="0">
                <a:latin typeface="Berlin Sans FB Demi" pitchFamily="34" charset="0"/>
              </a:rPr>
              <a:t>View and Edit notifications:  The station officer can edit the notifications if the notice period of the  notification  is expired. This is manually completing the process.</a:t>
            </a:r>
          </a:p>
          <a:p>
            <a:endParaRPr lang="en-GB" sz="1800" dirty="0">
              <a:latin typeface="Berlin Sans FB Demi" pitchFamily="34" charset="0"/>
            </a:endParaRPr>
          </a:p>
          <a:p>
            <a:endParaRPr lang="en-GB" sz="1800" dirty="0" smtClean="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ctr">
              <a:buNone/>
            </a:pPr>
            <a:r>
              <a:rPr lang="en-GB" u="sng" dirty="0" smtClean="0">
                <a:solidFill>
                  <a:schemeClr val="accent1"/>
                </a:solidFill>
              </a:rPr>
              <a:t>Functions Of User</a:t>
            </a:r>
          </a:p>
          <a:p>
            <a:endParaRPr lang="en-GB" u="sng" dirty="0">
              <a:solidFill>
                <a:schemeClr val="accent1"/>
              </a:solidFill>
            </a:endParaRPr>
          </a:p>
          <a:p>
            <a:endParaRPr lang="en-GB" sz="1800" u="sng" dirty="0" smtClean="0">
              <a:solidFill>
                <a:schemeClr val="accent1"/>
              </a:solidFill>
              <a:latin typeface="Berlin Sans FB Demi" pitchFamily="34" charset="0"/>
            </a:endParaRPr>
          </a:p>
          <a:p>
            <a:r>
              <a:rPr lang="en-GB" sz="1800" u="sng" dirty="0" smtClean="0">
                <a:latin typeface="Berlin Sans FB Demi" pitchFamily="34" charset="0"/>
              </a:rPr>
              <a:t>Registration:  The user need to </a:t>
            </a:r>
            <a:r>
              <a:rPr lang="en-GB" sz="1800" u="sng" dirty="0" err="1" smtClean="0">
                <a:latin typeface="Berlin Sans FB Demi" pitchFamily="34" charset="0"/>
              </a:rPr>
              <a:t>complte</a:t>
            </a:r>
            <a:r>
              <a:rPr lang="en-GB" sz="1800" u="sng" dirty="0" smtClean="0">
                <a:latin typeface="Berlin Sans FB Demi" pitchFamily="34" charset="0"/>
              </a:rPr>
              <a:t> the first time registration to log into the website.  In registration the user need to enter all the details. This account is </a:t>
            </a:r>
            <a:r>
              <a:rPr lang="en-GB" sz="1800" u="sng" dirty="0" err="1" smtClean="0">
                <a:latin typeface="Berlin Sans FB Demi" pitchFamily="34" charset="0"/>
              </a:rPr>
              <a:t>necessory</a:t>
            </a:r>
            <a:r>
              <a:rPr lang="en-GB" sz="1800" u="sng" dirty="0" smtClean="0">
                <a:latin typeface="Berlin Sans FB Demi" pitchFamily="34" charset="0"/>
              </a:rPr>
              <a:t> for  specific applications.</a:t>
            </a:r>
          </a:p>
          <a:p>
            <a:endParaRPr lang="en-GB" sz="1800" u="sng" dirty="0">
              <a:latin typeface="Berlin Sans FB Demi" pitchFamily="34" charset="0"/>
            </a:endParaRPr>
          </a:p>
          <a:p>
            <a:endParaRPr lang="en-GB" sz="1800" u="sng" dirty="0" smtClean="0">
              <a:latin typeface="Berlin Sans FB Demi" pitchFamily="34" charset="0"/>
            </a:endParaRPr>
          </a:p>
          <a:p>
            <a:r>
              <a:rPr lang="en-GB" sz="1800" u="sng" dirty="0" smtClean="0">
                <a:latin typeface="Berlin Sans FB Demi" pitchFamily="34" charset="0"/>
              </a:rPr>
              <a:t>Complaint:  In this module , the user can register petitions or complaint . By doing this , the user saves lots of time and effort compared to manual   police station.  The user can register complaints with all the details and the station officer can take any actions to the petition.</a:t>
            </a:r>
          </a:p>
          <a:p>
            <a:pPr>
              <a:buNone/>
            </a:pPr>
            <a:endParaRPr lang="en-US" sz="1800" u="sng"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endParaRPr lang="en-GB" sz="1800" dirty="0" smtClean="0">
              <a:latin typeface="Berlin Sans FB Demi" pitchFamily="34" charset="0"/>
            </a:endParaRPr>
          </a:p>
          <a:p>
            <a:r>
              <a:rPr lang="en-GB" sz="1800" dirty="0" smtClean="0">
                <a:latin typeface="Berlin Sans FB Demi" pitchFamily="34" charset="0"/>
              </a:rPr>
              <a:t>Criminals:  The users can view the criminal records. The users can  see the case and  all of  its details  and   status of that case.  That is users can simply view the court status of that case . </a:t>
            </a:r>
          </a:p>
          <a:p>
            <a:endParaRPr lang="en-GB" sz="1800" dirty="0">
              <a:latin typeface="Berlin Sans FB Demi" pitchFamily="34" charset="0"/>
            </a:endParaRPr>
          </a:p>
          <a:p>
            <a:r>
              <a:rPr lang="en-GB" sz="1800" dirty="0" smtClean="0">
                <a:latin typeface="Berlin Sans FB Demi" pitchFamily="34" charset="0"/>
              </a:rPr>
              <a:t>Incident :   The users can report Incidents to its nearest police station. In this feature  users can specify location, date and  time of the incident and other details  can report to the police stations.</a:t>
            </a:r>
          </a:p>
          <a:p>
            <a:endParaRPr lang="en-GB" sz="1800" dirty="0">
              <a:latin typeface="Berlin Sans FB Demi" pitchFamily="34" charset="0"/>
            </a:endParaRPr>
          </a:p>
          <a:p>
            <a:endParaRPr lang="en-GB" sz="1800" dirty="0" smtClean="0">
              <a:latin typeface="Berlin Sans FB Demi" pitchFamily="34" charset="0"/>
            </a:endParaRPr>
          </a:p>
          <a:p>
            <a:r>
              <a:rPr lang="en-GB" sz="1800" dirty="0" smtClean="0">
                <a:latin typeface="Berlin Sans FB Demi" pitchFamily="34" charset="0"/>
              </a:rPr>
              <a:t>Complaint status :  The users can view the complaint status  by clicking the button. This feature allow the users to view the live status of the complaint  without going to the police station.</a:t>
            </a:r>
          </a:p>
          <a:p>
            <a:endParaRPr lang="en-GB" sz="1800" dirty="0">
              <a:latin typeface="Berlin Sans FB Demi" pitchFamily="34" charset="0"/>
            </a:endParaRPr>
          </a:p>
          <a:p>
            <a:endParaRPr lang="en-GB" sz="1800" dirty="0" smtClean="0">
              <a:latin typeface="Berlin Sans FB Demi" pitchFamily="34" charset="0"/>
            </a:endParaRPr>
          </a:p>
          <a:p>
            <a:endParaRPr lang="en-GB" sz="1800" dirty="0">
              <a:latin typeface="Berlin Sans FB Demi" pitchFamily="34" charset="0"/>
            </a:endParaRPr>
          </a:p>
          <a:p>
            <a:endParaRPr lang="en-GB" sz="1800" dirty="0" smtClean="0">
              <a:latin typeface="Berlin Sans FB Demi" pitchFamily="34" charset="0"/>
            </a:endParaRPr>
          </a:p>
          <a:p>
            <a:endParaRPr lang="en-US" sz="1800" dirty="0">
              <a:latin typeface="Berlin Sans FB Demi"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lstStyle/>
          <a:p>
            <a:r>
              <a:rPr lang="en-GB" dirty="0" smtClean="0">
                <a:solidFill>
                  <a:schemeClr val="accent1"/>
                </a:solidFill>
              </a:rPr>
              <a:t>DATABASE DESIGN</a:t>
            </a:r>
            <a:endParaRPr lang="en-US" dirty="0">
              <a:solidFill>
                <a:schemeClr val="accent1"/>
              </a:solidFill>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1" y="1917978"/>
            <a:ext cx="9143999" cy="3375837"/>
          </a:xfrm>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332037"/>
            <a:ext cx="8229600" cy="4525963"/>
          </a:xfrm>
        </p:spPr>
        <p:txBody>
          <a:bodyPr/>
          <a:lstStyle/>
          <a:p>
            <a:pPr algn="ctr">
              <a:buNone/>
            </a:pPr>
            <a:r>
              <a:rPr lang="en-GB" dirty="0" smtClean="0"/>
              <a:t>	ABSTRACT</a:t>
            </a:r>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0" y="779296"/>
            <a:ext cx="8923157" cy="4542945"/>
          </a:xfrm>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1214414" y="285728"/>
            <a:ext cx="5786478" cy="6513799"/>
          </a:xfrm>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214282" y="281220"/>
            <a:ext cx="8688121" cy="5498628"/>
          </a:xfrm>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1629569" y="1936750"/>
            <a:ext cx="5848350" cy="3752850"/>
          </a:xfrm>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1" y="1785926"/>
            <a:ext cx="9144000" cy="2796392"/>
          </a:xfrm>
        </p:spPr>
      </p:pic>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sz="quarter" idx="1"/>
          </p:nvPr>
        </p:nvPicPr>
        <p:blipFill>
          <a:blip r:embed="rId2"/>
          <a:stretch>
            <a:fillRect/>
          </a:stretch>
        </p:blipFill>
        <p:spPr>
          <a:xfrm>
            <a:off x="0" y="1785926"/>
            <a:ext cx="8902849" cy="2677329"/>
          </a:xfrm>
        </p:spPr>
      </p:pic>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71744"/>
            <a:ext cx="8229600" cy="1143000"/>
          </a:xfrm>
        </p:spPr>
        <p:txBody>
          <a:bodyPr/>
          <a:lstStyle/>
          <a:p>
            <a:r>
              <a:rPr lang="en-GB" dirty="0" smtClean="0">
                <a:solidFill>
                  <a:schemeClr val="accent1"/>
                </a:solidFill>
              </a:rPr>
              <a:t>SCREENSHOTS</a:t>
            </a:r>
            <a:endParaRPr lang="en-US" dirty="0">
              <a:solidFill>
                <a:schemeClr val="accent1"/>
              </a:solidFill>
            </a:endParaRP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1).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2).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3).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8715436" cy="6429420"/>
          </a:xfrm>
        </p:spPr>
        <p:txBody>
          <a:bodyPr>
            <a:noAutofit/>
          </a:bodyPr>
          <a:lstStyle/>
          <a:p>
            <a:pPr>
              <a:buNone/>
            </a:pPr>
            <a:r>
              <a:rPr lang="en-GB" sz="2400" dirty="0"/>
              <a:t> </a:t>
            </a:r>
            <a:endParaRPr lang="en-US" sz="2400" dirty="0"/>
          </a:p>
          <a:p>
            <a:pPr>
              <a:buNone/>
            </a:pPr>
            <a:r>
              <a:rPr lang="en-GB" sz="2400" dirty="0"/>
              <a:t>This Synopsys documents the process of designing, building and testing this web based application system to be used for marketing. The “Police  station “ is a web based application .This application provides facility for reporting, crimes, complaints, show most wanted person details online. Any number of clients can connect to the server. Each user first makes their login to sever to show their availability.</a:t>
            </a:r>
            <a:endParaRPr lang="en-US" sz="2400" dirty="0"/>
          </a:p>
          <a:p>
            <a:pPr>
              <a:buNone/>
            </a:pPr>
            <a:r>
              <a:rPr lang="en-GB" sz="2400" dirty="0"/>
              <a:t>There are 3 types of users in our system.1st one is super administrator. This post is allotted for higher authority of ministry. 2nd one is allotted for officer in-charge of any police station.. And the final one is allotted for civilian to acknowledge them about criminal activities.</a:t>
            </a:r>
            <a:endParaRPr lang="en-US" sz="2400" dirty="0"/>
          </a:p>
          <a:p>
            <a:pPr>
              <a:buNone/>
            </a:pPr>
            <a:endParaRPr lang="en-US" sz="2400"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4).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5).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6).png"/>
          <p:cNvPicPr>
            <a:picLocks noGrp="1" noChangeAspect="1"/>
          </p:cNvPicPr>
          <p:nvPr>
            <p:ph sz="quarter" idx="1"/>
          </p:nvPr>
        </p:nvPicPr>
        <p:blipFill>
          <a:blip r:embed="rId2"/>
          <a:stretch>
            <a:fillRect/>
          </a:stretch>
        </p:blipFill>
        <p:spPr>
          <a:xfrm>
            <a:off x="487759" y="1527175"/>
            <a:ext cx="8131969" cy="4572000"/>
          </a:xfrm>
        </p:spPr>
      </p:pic>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571744"/>
            <a:ext cx="8229600" cy="1143000"/>
          </a:xfrm>
        </p:spPr>
        <p:txBody>
          <a:bodyPr/>
          <a:lstStyle/>
          <a:p>
            <a:r>
              <a:rPr lang="en-GB" dirty="0" smtClean="0">
                <a:solidFill>
                  <a:schemeClr val="accent1"/>
                </a:solidFill>
              </a:rPr>
              <a:t>CONCLUSION</a:t>
            </a:r>
            <a:endParaRPr lang="en-US" dirty="0">
              <a:solidFill>
                <a:schemeClr val="accent1"/>
              </a:solidFill>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GB" dirty="0" smtClean="0"/>
              <a:t>Police station system is an application for online police station operations. The users can access the system and do the operations same as the physical police station. This is a virtual police station management and  users can reduce the time and efforts.</a:t>
            </a:r>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8472518" cy="5911873"/>
          </a:xfrm>
        </p:spPr>
        <p:txBody>
          <a:bodyPr>
            <a:normAutofit lnSpcReduction="10000"/>
          </a:bodyPr>
          <a:lstStyle/>
          <a:p>
            <a:r>
              <a:rPr lang="en-GB" dirty="0" smtClean="0"/>
              <a:t>1.Administrator:   The duty of the super administrator is to authenticate police stations and  control the users.. He can also search for any information regarding this system.</a:t>
            </a:r>
            <a:endParaRPr lang="en-US" dirty="0" smtClean="0"/>
          </a:p>
          <a:p>
            <a:r>
              <a:rPr lang="en-GB" dirty="0" smtClean="0"/>
              <a:t>2.Station : The police station can maintain the local area`s citizen information database .and he can generate fir and gd.</a:t>
            </a:r>
            <a:endParaRPr lang="en-US" dirty="0" smtClean="0"/>
          </a:p>
          <a:p>
            <a:r>
              <a:rPr lang="en-GB" dirty="0" smtClean="0"/>
              <a:t>3.User : citizen able to search for criminal activities, Report incidents and users can able to file any complaints and also get alerted.</a:t>
            </a:r>
            <a:br>
              <a:rPr lang="en-GB" dirty="0" smtClean="0"/>
            </a:br>
            <a:r>
              <a:rPr lang="en-GB" dirty="0" smtClean="0"/>
              <a:t/>
            </a:r>
            <a:br>
              <a:rPr lang="en-GB" dirty="0" smtClean="0"/>
            </a:br>
            <a:r>
              <a:rPr lang="en-GB" dirty="0" smtClean="0"/>
              <a:t>The Police station is python web application with </a:t>
            </a:r>
            <a:r>
              <a:rPr lang="en-GB" dirty="0" err="1" smtClean="0"/>
              <a:t>Django</a:t>
            </a:r>
            <a:r>
              <a:rPr lang="en-GB" dirty="0" smtClean="0"/>
              <a:t> framework . </a:t>
            </a:r>
            <a:r>
              <a:rPr lang="en-GB" dirty="0" err="1" smtClean="0"/>
              <a:t>Sqlite</a:t>
            </a:r>
            <a:r>
              <a:rPr lang="en-GB" dirty="0" smtClean="0"/>
              <a:t> is used for the database applications .</a:t>
            </a:r>
            <a:endParaRPr lang="en-US" dirty="0" smtClean="0"/>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0034" y="2285992"/>
            <a:ext cx="8229600" cy="1143000"/>
          </a:xfrm>
        </p:spPr>
        <p:txBody>
          <a:bodyPr/>
          <a:lstStyle/>
          <a:p>
            <a:r>
              <a:rPr lang="en-GB" dirty="0" smtClean="0">
                <a:solidFill>
                  <a:schemeClr val="accent1"/>
                </a:solidFill>
              </a:rPr>
              <a:t>Data Flow Diagram</a:t>
            </a:r>
            <a:endParaRPr lang="en-US" dirty="0">
              <a:solidFill>
                <a:schemeClr val="accent1"/>
              </a:solidFill>
            </a:endParaRPr>
          </a:p>
        </p:txBody>
      </p:sp>
      <p:sp>
        <p:nvSpPr>
          <p:cNvPr id="3" name="Content Placeholder 2"/>
          <p:cNvSpPr>
            <a:spLocks noGrp="1"/>
          </p:cNvSpPr>
          <p:nvPr>
            <p:ph sz="quarter" idx="1"/>
          </p:nvPr>
        </p:nvSpPr>
        <p:spPr/>
        <p:txBody>
          <a:bodyPr/>
          <a:lstStyle/>
          <a:p>
            <a:endParaRPr lang="en-GB" smtClean="0"/>
          </a:p>
          <a:p>
            <a:endParaRPr lang="en-GB" smtClean="0"/>
          </a:p>
          <a:p>
            <a:endParaRPr 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0 DFD admin.JPG"/>
          <p:cNvPicPr>
            <a:picLocks noGrp="1" noChangeAspect="1"/>
          </p:cNvPicPr>
          <p:nvPr>
            <p:ph sz="quarter" idx="1"/>
          </p:nvPr>
        </p:nvPicPr>
        <p:blipFill>
          <a:blip r:embed="rId2"/>
          <a:stretch>
            <a:fillRect/>
          </a:stretch>
        </p:blipFill>
        <p:spPr>
          <a:xfrm>
            <a:off x="0" y="1500174"/>
            <a:ext cx="9144000" cy="3834620"/>
          </a:xfrm>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 admin dfd.JPG"/>
          <p:cNvPicPr>
            <a:picLocks noGrp="1" noChangeAspect="1"/>
          </p:cNvPicPr>
          <p:nvPr>
            <p:ph sz="quarter" idx="1"/>
          </p:nvPr>
        </p:nvPicPr>
        <p:blipFill>
          <a:blip r:embed="rId2"/>
          <a:stretch>
            <a:fillRect/>
          </a:stretch>
        </p:blipFill>
        <p:spPr>
          <a:xfrm>
            <a:off x="214282" y="500042"/>
            <a:ext cx="8712630" cy="5225198"/>
          </a:xfrm>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 police station.JPG"/>
          <p:cNvPicPr>
            <a:picLocks noGrp="1" noChangeAspect="1"/>
          </p:cNvPicPr>
          <p:nvPr>
            <p:ph sz="quarter" idx="1"/>
          </p:nvPr>
        </p:nvPicPr>
        <p:blipFill>
          <a:blip r:embed="rId2"/>
          <a:stretch>
            <a:fillRect/>
          </a:stretch>
        </p:blipFill>
        <p:spPr>
          <a:xfrm>
            <a:off x="418466" y="285728"/>
            <a:ext cx="6533796" cy="6404064"/>
          </a:xfr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 user.JPG"/>
          <p:cNvPicPr>
            <a:picLocks noGrp="1" noChangeAspect="1"/>
          </p:cNvPicPr>
          <p:nvPr>
            <p:ph sz="quarter" idx="1"/>
          </p:nvPr>
        </p:nvPicPr>
        <p:blipFill>
          <a:blip r:embed="rId2"/>
          <a:stretch>
            <a:fillRect/>
          </a:stretch>
        </p:blipFill>
        <p:spPr>
          <a:xfrm>
            <a:off x="428596" y="357166"/>
            <a:ext cx="8143932" cy="6176946"/>
          </a:xfrm>
        </p:spPr>
      </p:pic>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156</TotalTime>
  <Words>661</Words>
  <Application>Microsoft Office PowerPoint</Application>
  <PresentationFormat>On-screen Show (4:3)</PresentationFormat>
  <Paragraphs>66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POLICE STATION</vt:lpstr>
      <vt:lpstr>Slide 2</vt:lpstr>
      <vt:lpstr>Slide 3</vt:lpstr>
      <vt:lpstr>Slide 4</vt:lpstr>
      <vt:lpstr>Data Flow Diagram</vt:lpstr>
      <vt:lpstr>Slide 6</vt:lpstr>
      <vt:lpstr>Slide 7</vt:lpstr>
      <vt:lpstr>Slide 8</vt:lpstr>
      <vt:lpstr>Slide 9</vt:lpstr>
      <vt:lpstr>FUNCTIONS OF EACH MODULE</vt:lpstr>
      <vt:lpstr>Slide 11</vt:lpstr>
      <vt:lpstr>Slide 12</vt:lpstr>
      <vt:lpstr>Slide 13</vt:lpstr>
      <vt:lpstr>Slide 14</vt:lpstr>
      <vt:lpstr>Slide 15</vt:lpstr>
      <vt:lpstr>Slide 16</vt:lpstr>
      <vt:lpstr>Slide 17</vt:lpstr>
      <vt:lpstr>DATABASE DESIGN</vt:lpstr>
      <vt:lpstr>Slide 19</vt:lpstr>
      <vt:lpstr>Slide 20</vt:lpstr>
      <vt:lpstr>Slide 21</vt:lpstr>
      <vt:lpstr>Slide 22</vt:lpstr>
      <vt:lpstr>Slide 23</vt:lpstr>
      <vt:lpstr>Slide 24</vt:lpstr>
      <vt:lpstr>Slide 25</vt:lpstr>
      <vt:lpstr>SCREENSHOTS</vt:lpstr>
      <vt:lpstr>Slide 27</vt:lpstr>
      <vt:lpstr>Slide 28</vt:lpstr>
      <vt:lpstr>Slide 29</vt:lpstr>
      <vt:lpstr>Slide 30</vt:lpstr>
      <vt:lpstr>Slide 31</vt:lpstr>
      <vt:lpstr>Slide 32</vt:lpstr>
      <vt:lpstr>CONCLUSION</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POLICE STATION</dc:title>
  <dc:creator>Windows User</dc:creator>
  <cp:lastModifiedBy>Windows User</cp:lastModifiedBy>
  <cp:revision>37</cp:revision>
  <dcterms:created xsi:type="dcterms:W3CDTF">2019-05-16T16:00:05Z</dcterms:created>
  <dcterms:modified xsi:type="dcterms:W3CDTF">2019-05-16T18:36:43Z</dcterms:modified>
</cp:coreProperties>
</file>