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841B-CFD4-4F34-91AB-134403ED0C9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692F-0D28-4DF8-84D6-E1FA61395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92188" y="662970"/>
            <a:ext cx="479612" cy="457200"/>
            <a:chOff x="1927413" y="757518"/>
            <a:chExt cx="479612" cy="457200"/>
          </a:xfrm>
        </p:grpSpPr>
        <p:sp>
          <p:nvSpPr>
            <p:cNvPr id="7" name="Rectangle 6"/>
            <p:cNvSpPr/>
            <p:nvPr/>
          </p:nvSpPr>
          <p:spPr>
            <a:xfrm>
              <a:off x="1927413" y="757518"/>
              <a:ext cx="479612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ame 7"/>
            <p:cNvSpPr/>
            <p:nvPr/>
          </p:nvSpPr>
          <p:spPr>
            <a:xfrm>
              <a:off x="2056505" y="889269"/>
              <a:ext cx="228600" cy="192323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91000" y="835511"/>
            <a:ext cx="533400" cy="457200"/>
            <a:chOff x="2707342" y="762000"/>
            <a:chExt cx="338668" cy="457200"/>
          </a:xfrm>
        </p:grpSpPr>
        <p:sp>
          <p:nvSpPr>
            <p:cNvPr id="9" name="Rectangle 8"/>
            <p:cNvSpPr/>
            <p:nvPr/>
          </p:nvSpPr>
          <p:spPr>
            <a:xfrm>
              <a:off x="2707342" y="762000"/>
              <a:ext cx="338668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y 9"/>
            <p:cNvSpPr/>
            <p:nvPr/>
          </p:nvSpPr>
          <p:spPr>
            <a:xfrm>
              <a:off x="2755723" y="818030"/>
              <a:ext cx="241906" cy="358140"/>
            </a:xfrm>
            <a:prstGeom prst="mathMultiply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757518"/>
            <a:ext cx="609600" cy="519953"/>
            <a:chOff x="762000" y="757518"/>
            <a:chExt cx="609600" cy="519953"/>
          </a:xfrm>
        </p:grpSpPr>
        <p:sp>
          <p:nvSpPr>
            <p:cNvPr id="5" name="Round Single Corner Rectangle 4"/>
            <p:cNvSpPr/>
            <p:nvPr/>
          </p:nvSpPr>
          <p:spPr>
            <a:xfrm flipH="1" flipV="1">
              <a:off x="762000" y="757518"/>
              <a:ext cx="609600" cy="457200"/>
            </a:xfrm>
            <a:prstGeom prst="round1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/>
            <p:cNvSpPr/>
            <p:nvPr/>
          </p:nvSpPr>
          <p:spPr>
            <a:xfrm>
              <a:off x="914400" y="838200"/>
              <a:ext cx="381000" cy="439271"/>
            </a:xfrm>
            <a:prstGeom prst="mathMinu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34000" y="605118"/>
            <a:ext cx="914400" cy="762000"/>
            <a:chOff x="6400800" y="762000"/>
            <a:chExt cx="609600" cy="457200"/>
          </a:xfrm>
        </p:grpSpPr>
        <p:sp>
          <p:nvSpPr>
            <p:cNvPr id="17" name="Rectangle 16"/>
            <p:cNvSpPr/>
            <p:nvPr/>
          </p:nvSpPr>
          <p:spPr>
            <a:xfrm>
              <a:off x="6400800" y="762000"/>
              <a:ext cx="609600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Frame 23"/>
            <p:cNvSpPr/>
            <p:nvPr/>
          </p:nvSpPr>
          <p:spPr>
            <a:xfrm>
              <a:off x="6621780" y="853440"/>
              <a:ext cx="228600" cy="192323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5" name="Frame 24"/>
            <p:cNvSpPr/>
            <p:nvPr/>
          </p:nvSpPr>
          <p:spPr>
            <a:xfrm>
              <a:off x="6563360" y="908005"/>
              <a:ext cx="228600" cy="192323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33874" y="2057400"/>
            <a:ext cx="479612" cy="457200"/>
            <a:chOff x="1927413" y="757518"/>
            <a:chExt cx="479612" cy="457200"/>
          </a:xfrm>
        </p:grpSpPr>
        <p:sp>
          <p:nvSpPr>
            <p:cNvPr id="28" name="Rectangle 27"/>
            <p:cNvSpPr/>
            <p:nvPr/>
          </p:nvSpPr>
          <p:spPr>
            <a:xfrm>
              <a:off x="1927413" y="757518"/>
              <a:ext cx="479612" cy="457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ame 28"/>
            <p:cNvSpPr/>
            <p:nvPr/>
          </p:nvSpPr>
          <p:spPr>
            <a:xfrm>
              <a:off x="2079365" y="907199"/>
              <a:ext cx="186914" cy="151533"/>
            </a:xfrm>
            <a:prstGeom prst="fram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32686" y="2229941"/>
            <a:ext cx="533400" cy="457200"/>
            <a:chOff x="2707342" y="762000"/>
            <a:chExt cx="338668" cy="457200"/>
          </a:xfrm>
        </p:grpSpPr>
        <p:sp>
          <p:nvSpPr>
            <p:cNvPr id="31" name="Rectangle 30"/>
            <p:cNvSpPr/>
            <p:nvPr/>
          </p:nvSpPr>
          <p:spPr>
            <a:xfrm>
              <a:off x="2707342" y="762000"/>
              <a:ext cx="338668" cy="457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755723" y="818030"/>
              <a:ext cx="241906" cy="358140"/>
            </a:xfrm>
            <a:prstGeom prst="mathMultiply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3686" y="2151948"/>
            <a:ext cx="609600" cy="519953"/>
            <a:chOff x="762000" y="757518"/>
            <a:chExt cx="609600" cy="519953"/>
          </a:xfrm>
        </p:grpSpPr>
        <p:sp>
          <p:nvSpPr>
            <p:cNvPr id="34" name="Round Single Corner Rectangle 33"/>
            <p:cNvSpPr/>
            <p:nvPr/>
          </p:nvSpPr>
          <p:spPr>
            <a:xfrm flipH="1" flipV="1">
              <a:off x="762000" y="757518"/>
              <a:ext cx="609600" cy="457200"/>
            </a:xfrm>
            <a:prstGeom prst="round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inus 34"/>
            <p:cNvSpPr/>
            <p:nvPr/>
          </p:nvSpPr>
          <p:spPr>
            <a:xfrm>
              <a:off x="914400" y="838200"/>
              <a:ext cx="381000" cy="439271"/>
            </a:xfrm>
            <a:prstGeom prst="mathMinu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75692" y="1999548"/>
            <a:ext cx="632675" cy="609599"/>
            <a:chOff x="6400799" y="761999"/>
            <a:chExt cx="421783" cy="365759"/>
          </a:xfrm>
        </p:grpSpPr>
        <p:sp>
          <p:nvSpPr>
            <p:cNvPr id="37" name="Rectangle 36"/>
            <p:cNvSpPr/>
            <p:nvPr/>
          </p:nvSpPr>
          <p:spPr>
            <a:xfrm>
              <a:off x="6400799" y="761999"/>
              <a:ext cx="421783" cy="36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Frame 37"/>
            <p:cNvSpPr/>
            <p:nvPr/>
          </p:nvSpPr>
          <p:spPr>
            <a:xfrm>
              <a:off x="6558424" y="840547"/>
              <a:ext cx="170180" cy="143914"/>
            </a:xfrm>
            <a:prstGeom prst="fram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9" name="Frame 38"/>
            <p:cNvSpPr/>
            <p:nvPr/>
          </p:nvSpPr>
          <p:spPr>
            <a:xfrm>
              <a:off x="6500004" y="895112"/>
              <a:ext cx="170180" cy="143914"/>
            </a:xfrm>
            <a:prstGeom prst="fram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28800" y="3447347"/>
            <a:ext cx="479612" cy="457200"/>
            <a:chOff x="1927413" y="757518"/>
            <a:chExt cx="479612" cy="457200"/>
          </a:xfrm>
        </p:grpSpPr>
        <p:sp>
          <p:nvSpPr>
            <p:cNvPr id="41" name="Rectangle 40"/>
            <p:cNvSpPr/>
            <p:nvPr/>
          </p:nvSpPr>
          <p:spPr>
            <a:xfrm>
              <a:off x="1927413" y="757518"/>
              <a:ext cx="479612" cy="457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ame 41"/>
            <p:cNvSpPr/>
            <p:nvPr/>
          </p:nvSpPr>
          <p:spPr>
            <a:xfrm>
              <a:off x="2079365" y="907199"/>
              <a:ext cx="186914" cy="151533"/>
            </a:xfrm>
            <a:prstGeom prst="fram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83180" y="3469560"/>
            <a:ext cx="533400" cy="457200"/>
            <a:chOff x="2707342" y="762000"/>
            <a:chExt cx="338668" cy="457200"/>
          </a:xfrm>
        </p:grpSpPr>
        <p:sp>
          <p:nvSpPr>
            <p:cNvPr id="44" name="Rectangle 43"/>
            <p:cNvSpPr/>
            <p:nvPr/>
          </p:nvSpPr>
          <p:spPr>
            <a:xfrm>
              <a:off x="2707342" y="762000"/>
              <a:ext cx="338668" cy="457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2775075" y="815320"/>
              <a:ext cx="212878" cy="355700"/>
            </a:xfrm>
            <a:prstGeom prst="mathMultiply">
              <a:avLst>
                <a:gd name="adj1" fmla="val 12538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5340" y="3447348"/>
            <a:ext cx="609600" cy="461093"/>
            <a:chOff x="762000" y="757518"/>
            <a:chExt cx="609600" cy="461093"/>
          </a:xfrm>
        </p:grpSpPr>
        <p:sp>
          <p:nvSpPr>
            <p:cNvPr id="47" name="Round Single Corner Rectangle 46"/>
            <p:cNvSpPr/>
            <p:nvPr/>
          </p:nvSpPr>
          <p:spPr>
            <a:xfrm flipH="1" flipV="1">
              <a:off x="762000" y="757518"/>
              <a:ext cx="609600" cy="457200"/>
            </a:xfrm>
            <a:prstGeom prst="round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inus 47"/>
            <p:cNvSpPr/>
            <p:nvPr/>
          </p:nvSpPr>
          <p:spPr>
            <a:xfrm>
              <a:off x="937260" y="891570"/>
              <a:ext cx="339314" cy="32704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29000" y="3393360"/>
            <a:ext cx="632675" cy="609599"/>
            <a:chOff x="6400799" y="761999"/>
            <a:chExt cx="421783" cy="365759"/>
          </a:xfrm>
        </p:grpSpPr>
        <p:sp>
          <p:nvSpPr>
            <p:cNvPr id="50" name="Rectangle 49"/>
            <p:cNvSpPr/>
            <p:nvPr/>
          </p:nvSpPr>
          <p:spPr>
            <a:xfrm>
              <a:off x="6400799" y="761999"/>
              <a:ext cx="421783" cy="36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Frame 50"/>
            <p:cNvSpPr/>
            <p:nvPr/>
          </p:nvSpPr>
          <p:spPr>
            <a:xfrm>
              <a:off x="6558424" y="840547"/>
              <a:ext cx="170180" cy="143914"/>
            </a:xfrm>
            <a:prstGeom prst="fram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52" name="Frame 51"/>
            <p:cNvSpPr/>
            <p:nvPr/>
          </p:nvSpPr>
          <p:spPr>
            <a:xfrm>
              <a:off x="6500004" y="895112"/>
              <a:ext cx="170180" cy="143914"/>
            </a:xfrm>
            <a:prstGeom prst="fram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043" y="4460158"/>
            <a:ext cx="479612" cy="457200"/>
            <a:chOff x="1927413" y="757518"/>
            <a:chExt cx="479612" cy="457200"/>
          </a:xfrm>
        </p:grpSpPr>
        <p:sp>
          <p:nvSpPr>
            <p:cNvPr id="71" name="Rectangle 70"/>
            <p:cNvSpPr/>
            <p:nvPr/>
          </p:nvSpPr>
          <p:spPr>
            <a:xfrm>
              <a:off x="1927413" y="757518"/>
              <a:ext cx="479612" cy="457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ame 71"/>
            <p:cNvSpPr/>
            <p:nvPr/>
          </p:nvSpPr>
          <p:spPr>
            <a:xfrm>
              <a:off x="2079365" y="907199"/>
              <a:ext cx="186914" cy="151533"/>
            </a:xfrm>
            <a:prstGeom prst="fram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40433" y="4242597"/>
            <a:ext cx="632675" cy="609599"/>
            <a:chOff x="6400799" y="761999"/>
            <a:chExt cx="421783" cy="365759"/>
          </a:xfrm>
        </p:grpSpPr>
        <p:sp>
          <p:nvSpPr>
            <p:cNvPr id="78" name="Rectangle 77"/>
            <p:cNvSpPr/>
            <p:nvPr/>
          </p:nvSpPr>
          <p:spPr>
            <a:xfrm>
              <a:off x="6400799" y="761999"/>
              <a:ext cx="421783" cy="36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Frame 78"/>
            <p:cNvSpPr/>
            <p:nvPr/>
          </p:nvSpPr>
          <p:spPr>
            <a:xfrm>
              <a:off x="6558424" y="840547"/>
              <a:ext cx="170180" cy="143914"/>
            </a:xfrm>
            <a:prstGeom prst="fram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80" name="Frame 79"/>
            <p:cNvSpPr/>
            <p:nvPr/>
          </p:nvSpPr>
          <p:spPr>
            <a:xfrm>
              <a:off x="6500004" y="895112"/>
              <a:ext cx="170180" cy="143914"/>
            </a:xfrm>
            <a:prstGeom prst="fram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575559" y="4287669"/>
            <a:ext cx="533400" cy="457200"/>
            <a:chOff x="2707342" y="762000"/>
            <a:chExt cx="338668" cy="457200"/>
          </a:xfrm>
        </p:grpSpPr>
        <p:sp>
          <p:nvSpPr>
            <p:cNvPr id="83" name="Rectangle 82"/>
            <p:cNvSpPr/>
            <p:nvPr/>
          </p:nvSpPr>
          <p:spPr>
            <a:xfrm>
              <a:off x="2707342" y="762000"/>
              <a:ext cx="338668" cy="457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2775075" y="815320"/>
              <a:ext cx="212878" cy="355700"/>
            </a:xfrm>
            <a:prstGeom prst="mathMultiply">
              <a:avLst>
                <a:gd name="adj1" fmla="val 12538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51286" y="4493438"/>
            <a:ext cx="609600" cy="461093"/>
            <a:chOff x="762000" y="757518"/>
            <a:chExt cx="609600" cy="461093"/>
          </a:xfrm>
        </p:grpSpPr>
        <p:sp>
          <p:nvSpPr>
            <p:cNvPr id="86" name="Round Single Corner Rectangle 85"/>
            <p:cNvSpPr/>
            <p:nvPr/>
          </p:nvSpPr>
          <p:spPr>
            <a:xfrm flipH="1" flipV="1">
              <a:off x="762000" y="757518"/>
              <a:ext cx="609600" cy="457200"/>
            </a:xfrm>
            <a:prstGeom prst="round1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Minus 86"/>
            <p:cNvSpPr/>
            <p:nvPr/>
          </p:nvSpPr>
          <p:spPr>
            <a:xfrm>
              <a:off x="937260" y="891570"/>
              <a:ext cx="339314" cy="32704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hevron 1"/>
          <p:cNvSpPr/>
          <p:nvPr/>
        </p:nvSpPr>
        <p:spPr>
          <a:xfrm rot="16200000">
            <a:off x="6710630" y="2252165"/>
            <a:ext cx="103644" cy="95551"/>
          </a:xfrm>
          <a:prstGeom prst="chevron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4367" y="3447347"/>
            <a:ext cx="3505200" cy="431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57725" y="1115508"/>
            <a:ext cx="1068926" cy="1514410"/>
          </a:xfrm>
          <a:prstGeom prst="rect">
            <a:avLst/>
          </a:prstGeom>
          <a:gradFill>
            <a:gsLst>
              <a:gs pos="91000">
                <a:schemeClr val="dk1">
                  <a:tint val="40000"/>
                  <a:satMod val="350000"/>
                  <a:lumMod val="75000"/>
                </a:schemeClr>
              </a:gs>
              <a:gs pos="74000">
                <a:schemeClr val="dk1">
                  <a:tint val="45000"/>
                  <a:shade val="99000"/>
                  <a:satMod val="350000"/>
                </a:schemeClr>
              </a:gs>
              <a:gs pos="100000">
                <a:schemeClr val="dk1">
                  <a:shade val="20000"/>
                  <a:satMod val="255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hevron 61"/>
          <p:cNvSpPr/>
          <p:nvPr/>
        </p:nvSpPr>
        <p:spPr>
          <a:xfrm rot="5400000">
            <a:off x="7019476" y="2225450"/>
            <a:ext cx="103644" cy="95551"/>
          </a:xfrm>
          <a:prstGeom prst="chevron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 rot="10800000">
            <a:off x="7274986" y="2221403"/>
            <a:ext cx="103644" cy="95551"/>
          </a:xfrm>
          <a:prstGeom prst="chevron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hevron 63"/>
          <p:cNvSpPr/>
          <p:nvPr/>
        </p:nvSpPr>
        <p:spPr>
          <a:xfrm rot="21600000">
            <a:off x="7543800" y="2282847"/>
            <a:ext cx="103644" cy="95551"/>
          </a:xfrm>
          <a:prstGeom prst="chevron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502708" y="5405976"/>
            <a:ext cx="989480" cy="842424"/>
            <a:chOff x="1927413" y="757517"/>
            <a:chExt cx="479612" cy="457200"/>
          </a:xfrm>
        </p:grpSpPr>
        <p:sp>
          <p:nvSpPr>
            <p:cNvPr id="61" name="Rectangle 60"/>
            <p:cNvSpPr/>
            <p:nvPr/>
          </p:nvSpPr>
          <p:spPr>
            <a:xfrm>
              <a:off x="1927413" y="757517"/>
              <a:ext cx="479612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ame 64"/>
            <p:cNvSpPr/>
            <p:nvPr/>
          </p:nvSpPr>
          <p:spPr>
            <a:xfrm>
              <a:off x="2063310" y="892617"/>
              <a:ext cx="221610" cy="177358"/>
            </a:xfrm>
            <a:prstGeom prst="fram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20708" y="5242942"/>
            <a:ext cx="1108492" cy="929257"/>
            <a:chOff x="6400799" y="761999"/>
            <a:chExt cx="421783" cy="365759"/>
          </a:xfrm>
        </p:grpSpPr>
        <p:sp>
          <p:nvSpPr>
            <p:cNvPr id="67" name="Rectangle 66"/>
            <p:cNvSpPr/>
            <p:nvPr/>
          </p:nvSpPr>
          <p:spPr>
            <a:xfrm>
              <a:off x="6400799" y="761999"/>
              <a:ext cx="421783" cy="36575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8" name="Frame 67"/>
            <p:cNvSpPr/>
            <p:nvPr/>
          </p:nvSpPr>
          <p:spPr>
            <a:xfrm>
              <a:off x="6562065" y="838500"/>
              <a:ext cx="177174" cy="144716"/>
            </a:xfrm>
            <a:prstGeom prst="fram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69" name="Frame 68"/>
            <p:cNvSpPr/>
            <p:nvPr/>
          </p:nvSpPr>
          <p:spPr>
            <a:xfrm>
              <a:off x="6503646" y="893065"/>
              <a:ext cx="177174" cy="144716"/>
            </a:xfrm>
            <a:prstGeom prst="fram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587212" y="5390110"/>
            <a:ext cx="990596" cy="782090"/>
            <a:chOff x="2707342" y="762000"/>
            <a:chExt cx="338668" cy="457200"/>
          </a:xfrm>
        </p:grpSpPr>
        <p:sp>
          <p:nvSpPr>
            <p:cNvPr id="74" name="Rectangle 73"/>
            <p:cNvSpPr/>
            <p:nvPr/>
          </p:nvSpPr>
          <p:spPr>
            <a:xfrm>
              <a:off x="2707342" y="762000"/>
              <a:ext cx="338668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2739830" y="762001"/>
              <a:ext cx="281356" cy="453622"/>
            </a:xfrm>
            <a:prstGeom prst="mathMultiply">
              <a:avLst>
                <a:gd name="adj1" fmla="val 12538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1000" y="5447299"/>
            <a:ext cx="987014" cy="801099"/>
            <a:chOff x="762000" y="757518"/>
            <a:chExt cx="609600" cy="509560"/>
          </a:xfrm>
        </p:grpSpPr>
        <p:sp>
          <p:nvSpPr>
            <p:cNvPr id="81" name="Round Single Corner Rectangle 80"/>
            <p:cNvSpPr/>
            <p:nvPr/>
          </p:nvSpPr>
          <p:spPr>
            <a:xfrm flipH="1" flipV="1">
              <a:off x="762000" y="757518"/>
              <a:ext cx="609600" cy="457200"/>
            </a:xfrm>
            <a:prstGeom prst="round1Rect">
              <a:avLst>
                <a:gd name="adj" fmla="val 50000"/>
              </a:avLst>
            </a:prstGeom>
            <a:solidFill>
              <a:schemeClr val="tx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inus 87"/>
            <p:cNvSpPr/>
            <p:nvPr/>
          </p:nvSpPr>
          <p:spPr>
            <a:xfrm>
              <a:off x="926719" y="830858"/>
              <a:ext cx="378717" cy="43622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577840" y="4114800"/>
            <a:ext cx="1445682" cy="6465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GLX</dc:creator>
  <cp:lastModifiedBy>GLX</cp:lastModifiedBy>
  <cp:revision>24</cp:revision>
  <dcterms:created xsi:type="dcterms:W3CDTF">2013-07-24T07:43:05Z</dcterms:created>
  <dcterms:modified xsi:type="dcterms:W3CDTF">2013-07-25T23:49:20Z</dcterms:modified>
</cp:coreProperties>
</file>