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cc51eef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cc51eef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4-15 at 8.03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636" y="57725"/>
            <a:ext cx="1930139" cy="1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Screenshot 2025-04-15 at 8.04.3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25" y="57725"/>
            <a:ext cx="1513325" cy="14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Screenshot 2025-04-15 at 8.04.5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4650" y="57725"/>
            <a:ext cx="1513325" cy="132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Screenshot 2025-04-15 at 8.05.19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650" y="2805099"/>
            <a:ext cx="4589949" cy="13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61425" y="151052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Scattered Knowledge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56700" y="151052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Repetitive Questions &amp; Delays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264650" y="138507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Scattered Knowledge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09100" y="411377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Centralized Enterprise Intelligence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63425" y="411377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Privacy-First Architecture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817750" y="4113775"/>
            <a:ext cx="162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Business Tool Integration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- Scattered Knowledge: Information lives across wikis, emails, PDFs, notes, and internal tools - Repetitive Questions &amp; Delays: Slows down decisions and actions - External AI Dont meet business needs Solution - Centralized Enterprise Intelligence: Instant, Accurate Answers - Privacy-First Architecture: business unit specific domain and context - Business Tool Integration + Function Calling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