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4" r:id="rId7"/>
    <p:sldId id="266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138" y="-4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609600"/>
            <a:ext cx="9144000" cy="152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90600"/>
            <a:ext cx="9144000" cy="8382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WORKSHOP ON SCILAB</a:t>
            </a:r>
            <a:endParaRPr lang="en-GB" sz="54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59436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BOSCO INSTITUTE OF TECHNOLOGY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>
                <a:latin typeface="Arial Black" pitchFamily="34" charset="0"/>
                <a:ea typeface="+mj-ea"/>
                <a:cs typeface="+mj-cs"/>
              </a:rPr>
              <a:t>DEPARTMENT OF COMPUTER ENGINEERING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590800"/>
            <a:ext cx="9144000" cy="152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9718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S.E.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COMPUTER ENGG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>
                <a:latin typeface="Arial Black" pitchFamily="34" charset="0"/>
                <a:ea typeface="+mj-ea"/>
                <a:cs typeface="+mj-cs"/>
              </a:rPr>
              <a:t>ODD</a:t>
            </a:r>
            <a:r>
              <a:rPr lang="en-US" sz="2400" dirty="0" smtClean="0">
                <a:latin typeface="Arial Black" pitchFamily="34" charset="0"/>
                <a:ea typeface="+mj-ea"/>
                <a:cs typeface="+mj-cs"/>
              </a:rPr>
              <a:t> SEM 2015-2016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29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SEPTEMBER 2015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4572000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JITHIN SAJI ISAAC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Arial Black" pitchFamily="34" charset="0"/>
                <a:ea typeface="+mj-ea"/>
                <a:cs typeface="+mj-cs"/>
              </a:rPr>
              <a:t>(DEPARTMENT OF ELECTRONICS &amp; TELECOMMUNICATION)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34504" y="25878"/>
            <a:ext cx="4308896" cy="60960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0" y="5664678"/>
            <a:ext cx="9161252" cy="1600200"/>
          </a:xfrm>
          <a:prstGeom prst="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84826"/>
            <a:ext cx="75438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 Black" pitchFamily="34" charset="0"/>
              </a:rPr>
              <a:t>PRE REQUISITIES</a:t>
            </a:r>
            <a:endParaRPr lang="en-GB" sz="3200" dirty="0">
              <a:latin typeface="Arial Black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5867400"/>
          <a:ext cx="6883396" cy="762000"/>
        </p:xfrm>
        <a:graphic>
          <a:graphicData uri="http://schemas.openxmlformats.org/drawingml/2006/table">
            <a:tbl>
              <a:tblPr/>
              <a:tblGrid>
                <a:gridCol w="6883396"/>
              </a:tblGrid>
              <a:tr h="38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600" b="1" i="0" u="sng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WORKSHOP ON SCILAB</a:t>
                      </a:r>
                      <a:endParaRPr lang="en-GB" sz="1600" b="1" i="0" u="sng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BOSCO INSTITUTE OF TECHNOLOGY</a:t>
                      </a:r>
                      <a:endParaRPr kumimoji="0" lang="en-GB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981200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Scilab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5.5.1/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Scilab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5.5.2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Either on Windows OS or Linux OS</a:t>
            </a:r>
            <a:endParaRPr lang="en-US" sz="3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34504" y="25878"/>
            <a:ext cx="4308896" cy="60960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0" y="5664678"/>
            <a:ext cx="9161252" cy="1600200"/>
          </a:xfrm>
          <a:prstGeom prst="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84826"/>
            <a:ext cx="75438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 Black" pitchFamily="34" charset="0"/>
              </a:rPr>
              <a:t>FINAL OUTCOME</a:t>
            </a:r>
            <a:endParaRPr lang="en-GB" sz="3200" dirty="0">
              <a:latin typeface="Arial Black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5867400"/>
          <a:ext cx="6883396" cy="762000"/>
        </p:xfrm>
        <a:graphic>
          <a:graphicData uri="http://schemas.openxmlformats.org/drawingml/2006/table">
            <a:tbl>
              <a:tblPr/>
              <a:tblGrid>
                <a:gridCol w="6883396"/>
              </a:tblGrid>
              <a:tr h="38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600" b="1" i="0" u="sng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WORKSHOP ON SCILAB</a:t>
                      </a:r>
                      <a:endParaRPr lang="en-GB" sz="1600" b="1" i="0" u="sng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BOSCO INSTITUTE OF TECHNOLOGY</a:t>
                      </a:r>
                      <a:endParaRPr kumimoji="0" lang="en-GB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600200"/>
            <a:ext cx="9144000" cy="2207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lnSpc>
                <a:spcPct val="150000"/>
              </a:lnSpc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DISPLAYING AN AMPLITUDE MODULATED WAVE ON THE SCILAB CONSOLE AND OBSERVING DIFFERENT MODULATION INDICES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34504" y="25878"/>
            <a:ext cx="4308896" cy="60960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0" y="5664678"/>
            <a:ext cx="9161252" cy="1600200"/>
          </a:xfrm>
          <a:prstGeom prst="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84826"/>
            <a:ext cx="75438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 Black" pitchFamily="34" charset="0"/>
              </a:rPr>
              <a:t>CONTENTS</a:t>
            </a:r>
            <a:endParaRPr lang="en-GB" sz="3200" dirty="0">
              <a:latin typeface="Arial Black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5867400"/>
          <a:ext cx="6883396" cy="762000"/>
        </p:xfrm>
        <a:graphic>
          <a:graphicData uri="http://schemas.openxmlformats.org/drawingml/2006/table">
            <a:tbl>
              <a:tblPr/>
              <a:tblGrid>
                <a:gridCol w="6883396"/>
              </a:tblGrid>
              <a:tr h="38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600" b="1" i="0" u="sng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WORKSHOP ON SCILAB</a:t>
                      </a:r>
                      <a:endParaRPr lang="en-GB" sz="1600" b="1" i="0" u="sng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BOSCO INSTITUTE OF TECHNOLOGY</a:t>
                      </a:r>
                      <a:endParaRPr kumimoji="0" lang="en-GB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990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Clearing Screen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Displaying Variables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Commenting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Input function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Multiplication of Matrices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34504" y="25878"/>
            <a:ext cx="4308896" cy="60960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0" y="5664678"/>
            <a:ext cx="9161252" cy="1600200"/>
          </a:xfrm>
          <a:prstGeom prst="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84826"/>
            <a:ext cx="75438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 Black" pitchFamily="34" charset="0"/>
              </a:rPr>
              <a:t>CONTENTS</a:t>
            </a:r>
            <a:endParaRPr lang="en-GB" sz="3200" dirty="0">
              <a:latin typeface="Arial Black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5867400"/>
          <a:ext cx="6883396" cy="762000"/>
        </p:xfrm>
        <a:graphic>
          <a:graphicData uri="http://schemas.openxmlformats.org/drawingml/2006/table">
            <a:tbl>
              <a:tblPr/>
              <a:tblGrid>
                <a:gridCol w="6883396"/>
              </a:tblGrid>
              <a:tr h="38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600" b="1" i="0" u="sng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WORKSHOP ON SCILAB</a:t>
                      </a:r>
                      <a:endParaRPr lang="en-GB" sz="1600" b="1" i="0" u="sng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BOSCO INSTITUTE OF TECHNOLOGY</a:t>
                      </a:r>
                      <a:endParaRPr kumimoji="0" lang="en-GB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990600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Plotting functions sine/cosine</a:t>
            </a:r>
          </a:p>
          <a:p>
            <a:pPr marL="514350" indent="-514350">
              <a:lnSpc>
                <a:spcPct val="150000"/>
              </a:lnSpc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Labeling graphs</a:t>
            </a:r>
          </a:p>
          <a:p>
            <a:pPr marL="514350" indent="-514350">
              <a:lnSpc>
                <a:spcPct val="150000"/>
              </a:lnSpc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9. Plotting a function for an AM wave</a:t>
            </a:r>
          </a:p>
          <a:p>
            <a:pPr marL="514350" indent="-514350">
              <a:lnSpc>
                <a:spcPct val="150000"/>
              </a:lnSpc>
            </a:pPr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34504" y="25878"/>
            <a:ext cx="4308896" cy="60960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0" y="5664678"/>
            <a:ext cx="9161252" cy="1600200"/>
          </a:xfrm>
          <a:prstGeom prst="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84826"/>
            <a:ext cx="75438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 Black" pitchFamily="34" charset="0"/>
              </a:rPr>
              <a:t>AM PLOT</a:t>
            </a:r>
            <a:endParaRPr lang="en-GB" sz="3200" dirty="0">
              <a:latin typeface="Arial Black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5867400"/>
          <a:ext cx="6883396" cy="762000"/>
        </p:xfrm>
        <a:graphic>
          <a:graphicData uri="http://schemas.openxmlformats.org/drawingml/2006/table">
            <a:tbl>
              <a:tblPr/>
              <a:tblGrid>
                <a:gridCol w="6883396"/>
              </a:tblGrid>
              <a:tr h="38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600" b="1" i="0" u="sng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WORKSHOP ON SCILAB</a:t>
                      </a:r>
                      <a:endParaRPr lang="en-GB" sz="1600" b="1" i="0" u="sng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BOSCO INSTITUTE OF TECHNOLOGY</a:t>
                      </a:r>
                      <a:endParaRPr kumimoji="0" lang="en-GB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52600"/>
            <a:ext cx="914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S(t)= 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</a:t>
            </a:r>
            <a:r>
              <a:rPr lang="en-US" sz="6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1+m*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(2*pi*fm*t)</a:t>
            </a:r>
            <a:r>
              <a:rPr lang="en-US" sz="6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cos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(2*pi*</a:t>
            </a:r>
            <a:r>
              <a:rPr lang="en-US" sz="3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fc</a:t>
            </a:r>
            <a:r>
              <a:rPr lang="en-US" sz="3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*t)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entagon 15"/>
          <p:cNvSpPr/>
          <p:nvPr/>
        </p:nvSpPr>
        <p:spPr>
          <a:xfrm>
            <a:off x="34504" y="25878"/>
            <a:ext cx="4308896" cy="60960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Wave 8"/>
          <p:cNvSpPr/>
          <p:nvPr/>
        </p:nvSpPr>
        <p:spPr>
          <a:xfrm>
            <a:off x="0" y="5664678"/>
            <a:ext cx="9161252" cy="1600200"/>
          </a:xfrm>
          <a:prstGeom prst="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84826"/>
            <a:ext cx="7543800" cy="8382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 Black" pitchFamily="34" charset="0"/>
              </a:rPr>
              <a:t>AM PLOT</a:t>
            </a:r>
            <a:endParaRPr lang="en-GB" sz="3200" dirty="0">
              <a:latin typeface="Arial Black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5867400"/>
          <a:ext cx="6883396" cy="762000"/>
        </p:xfrm>
        <a:graphic>
          <a:graphicData uri="http://schemas.openxmlformats.org/drawingml/2006/table">
            <a:tbl>
              <a:tblPr/>
              <a:tblGrid>
                <a:gridCol w="6883396"/>
              </a:tblGrid>
              <a:tr h="38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600" b="1" i="0" u="sng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WORKSHOP ON SCILAB</a:t>
                      </a:r>
                      <a:endParaRPr lang="en-GB" sz="1600" b="1" i="0" u="sng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BOSCO INSTITUTE OF TECHNOLOGY</a:t>
                      </a:r>
                      <a:endParaRPr kumimoji="0" lang="en-GB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2035314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20574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480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971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20574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e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9718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f</a:t>
            </a:r>
            <a:endParaRPr lang="en-US" sz="4000" dirty="0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485900" y="2781300"/>
            <a:ext cx="2133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6200" y="20574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3886200" y="2895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P`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Wave 8"/>
          <p:cNvSpPr/>
          <p:nvPr/>
        </p:nvSpPr>
        <p:spPr>
          <a:xfrm>
            <a:off x="0" y="5664678"/>
            <a:ext cx="9161252" cy="1600200"/>
          </a:xfrm>
          <a:prstGeom prst="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5867400"/>
          <a:ext cx="6883396" cy="762000"/>
        </p:xfrm>
        <a:graphic>
          <a:graphicData uri="http://schemas.openxmlformats.org/drawingml/2006/table">
            <a:tbl>
              <a:tblPr/>
              <a:tblGrid>
                <a:gridCol w="6883396"/>
              </a:tblGrid>
              <a:tr h="38100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600" b="1" i="0" u="sng" strike="noStrike" dirty="0" smtClean="0">
                          <a:solidFill>
                            <a:srgbClr val="000000"/>
                          </a:solidFill>
                          <a:latin typeface="Tahoma"/>
                        </a:rPr>
                        <a:t>WORKSHOP ON SCILAB</a:t>
                      </a:r>
                      <a:endParaRPr lang="en-GB" sz="1600" b="1" i="0" u="sng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</a:t>
                      </a:r>
                      <a:r>
                        <a:rPr kumimoji="0" lang="en-US" sz="1600" b="1" i="0" u="none" strike="noStrike" kern="1200" cap="none" spc="0" normalizeH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BOSCO INSTITUTE OF TECHNOLOGY</a:t>
                      </a:r>
                      <a:endParaRPr kumimoji="0" lang="en-GB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66800" y="838200"/>
            <a:ext cx="70104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6800" y="838200"/>
            <a:ext cx="70104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838200"/>
            <a:ext cx="34290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4000" y="16118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2,2,1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1676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2,2,2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4050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2,2,4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4050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2,2,3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95600" y="838200"/>
            <a:ext cx="16002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66800" y="2514600"/>
            <a:ext cx="7010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WORKSHOP ON SCILAB</vt:lpstr>
      <vt:lpstr>PRE REQUISITIES</vt:lpstr>
      <vt:lpstr>FINAL OUTCOME</vt:lpstr>
      <vt:lpstr>CONTENTS</vt:lpstr>
      <vt:lpstr>CONTENTS</vt:lpstr>
      <vt:lpstr>AM PLOT</vt:lpstr>
      <vt:lpstr>AM PLOT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CO-PO MAPPING</dc:title>
  <dc:creator>Jithin Saji</dc:creator>
  <cp:lastModifiedBy>Jithin Saji</cp:lastModifiedBy>
  <cp:revision>58</cp:revision>
  <dcterms:created xsi:type="dcterms:W3CDTF">2006-08-16T00:00:00Z</dcterms:created>
  <dcterms:modified xsi:type="dcterms:W3CDTF">2015-09-29T11:31:31Z</dcterms:modified>
</cp:coreProperties>
</file>