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4" r:id="rId4"/>
    <p:sldId id="277" r:id="rId5"/>
    <p:sldId id="276" r:id="rId6"/>
    <p:sldId id="265" r:id="rId7"/>
    <p:sldId id="268" r:id="rId8"/>
    <p:sldId id="269" r:id="rId9"/>
    <p:sldId id="270" r:id="rId10"/>
    <p:sldId id="271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D17C9-94EF-4E6E-95AA-E3BB0BA8B817}">
          <p14:sldIdLst>
            <p14:sldId id="266"/>
            <p14:sldId id="267"/>
            <p14:sldId id="264"/>
            <p14:sldId id="277"/>
            <p14:sldId id="276"/>
            <p14:sldId id="265"/>
            <p14:sldId id="268"/>
            <p14:sldId id="269"/>
            <p14:sldId id="270"/>
            <p14:sldId id="271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>
        <p:scale>
          <a:sx n="300" d="100"/>
          <a:sy n="300" d="100"/>
        </p:scale>
        <p:origin x="-6714" y="-2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F0C8-9333-2018-AC1F-0E32E5AE5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BD843-4DF4-C768-89FE-360E7F5E2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69FC-466A-66BD-4B49-0FC4FFF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C91BF-FBB5-ECC1-8F65-4340C0062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F346D-E820-FD9B-2377-01D4F430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9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6343-12A9-25BE-03C4-D2E3EEDD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13C82-1E34-5C3A-2584-524B47058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80A5A-22D2-2C14-9653-C0D4F346B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31C15-2793-B2C6-E440-555DA8B1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5877-8024-7BD5-658C-214CF6EA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6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7F05C-746B-0130-CE41-A5A6A7A95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63BAD-6ADA-D718-C9B7-A669A1DF1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B7B7-89EF-AD72-06F3-3E873A89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D074-06BE-FE8C-C4CD-3DD966D9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04DE-BE19-2DC5-C1CB-902A05EB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70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10861-9DEA-1B61-4E67-F076B8B5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5914-D5CF-2AB7-E968-AE4A48E5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E7ED-D26B-969E-C4EB-0277D4F8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0E18B-1023-2172-1DC5-025F6540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811C8-5073-5974-57AD-484716D1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37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B13F-9D50-2422-7473-259C8357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4155F-862A-C383-14C9-58EA4689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A933-0950-E889-F0D3-36BDADC0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FA954-7FDB-9A95-B112-F62B921DA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5BCF1-C488-460E-6694-E1A6A9CE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7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BCD3-CDCE-C6C0-0A7C-F09FAD021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47EE1-C90A-1247-EB12-19D66C4F8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E2CF8-9B45-9FBB-91D7-FD3204EFC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59E4-6F31-548A-507D-B831B4B9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9013E-2D3F-73CA-801C-0F6C37DB6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09426-5408-3D44-E0EC-B807EE1C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78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1E2D-B983-2188-11FD-A72C6554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70765-601D-BD3B-E27E-483C7AFF8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6F0C-6B7E-6FFE-C4B7-DE9EB4714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EB6310-302A-6956-1EB9-2C222D347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B0C77-B9D6-3620-D2BA-EAA7C4EC43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01452-36BA-759D-F655-8E0C3AD7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1310A-538B-1A58-9AFD-819D7BF4F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EC084-6ECF-2B66-BD8B-7656AF3A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4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3D9D6-D631-C537-3B7C-F8480C14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4EE7D0-62A4-1312-4BB7-037E4954D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02E4CB-B7C4-1594-9B93-E00338C6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FBEDB-9584-5CF0-EB89-ED43579E5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59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41BD99-8BB5-9B7F-2F95-3A68EC89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DD132-8A30-41D5-0A6D-84319C1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62BBC-0720-7D47-08BA-F36101A56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2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2B95-CF9F-0E37-E03B-0F05574B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4D6D-F559-07BC-FFBA-9AA2C61D0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3A6A4-96C1-7733-0D52-374CA30A6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E16A-77FE-DBAB-FA4E-BE658DE72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351E4-D97D-F968-01CC-7A4F0911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EAB73-D76A-7CDC-8AAA-CBDA72856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5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0F59C-870A-B520-436C-5BDB7BB5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D7AEE-8929-FDE7-AE94-3E61F534E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C8DC7-D141-BD13-6B84-BD6D415DE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C987-7A71-6B6E-EDC3-26FEA782B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4979A-22D1-6F63-AC5A-E5A8CD51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99C0C-A8C6-10B4-B1B0-0BA5B6BF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247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6A2E7-5841-1251-8DF2-7A8FFD95F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F0FB3-A9D9-2137-69DB-EA556FB26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D8106-8E47-DD39-507A-1E4493BF1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10B58-467B-4773-A948-29427994E7E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B1F42-38A4-3B42-86AE-4142246F3B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AC2C-089C-117D-CBAF-5EA037D6C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1D82B-60F6-4B05-A6E2-DD6D55BFD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2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A303-2CB1-2596-C648-4ABA81F9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" y="23378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Application Properties and Logs</a:t>
            </a:r>
          </a:p>
        </p:txBody>
      </p:sp>
    </p:spTree>
    <p:extLst>
      <p:ext uri="{BB962C8B-B14F-4D97-AF65-F5344CB8AC3E}">
        <p14:creationId xmlns:p14="http://schemas.microsoft.com/office/powerpoint/2010/main" val="260721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B1A7-9522-9A18-B865-1FB6509F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B70A-7A5C-983C-E222-F446BFB9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An Application log file is a simple text document that contains all activities of a specific application in a given period of time</a:t>
            </a:r>
            <a:br>
              <a:rPr lang="en-US" b="0" i="0" dirty="0">
                <a:effectLst/>
                <a:latin typeface="Google Sans"/>
              </a:rPr>
            </a:br>
            <a:br>
              <a:rPr lang="en-US" b="0" i="0" dirty="0">
                <a:effectLst/>
                <a:latin typeface="Google Sans"/>
              </a:rPr>
            </a:br>
            <a:r>
              <a:rPr lang="en-US" b="0" i="0" dirty="0">
                <a:effectLst/>
                <a:latin typeface="Google Sans"/>
              </a:rPr>
              <a:t>Basic </a:t>
            </a:r>
            <a:r>
              <a:rPr lang="en-US" dirty="0">
                <a:latin typeface="Google Sans"/>
              </a:rPr>
              <a:t>t</a:t>
            </a:r>
            <a:r>
              <a:rPr lang="en-US" b="0" i="0" dirty="0">
                <a:effectLst/>
                <a:latin typeface="Google Sans"/>
              </a:rPr>
              <a:t>ypes of entries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INFO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WARN</a:t>
            </a:r>
          </a:p>
          <a:p>
            <a:pPr marL="0" indent="0">
              <a:buNone/>
            </a:pPr>
            <a:r>
              <a:rPr lang="en-US" dirty="0">
                <a:latin typeface="Google Sans"/>
              </a:rPr>
              <a:t>ERROR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86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F027-439E-FB11-AF1B-4C6ACD1D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check application log from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43912-199A-E8A8-EE3C-DE4104DD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Steps</a:t>
            </a:r>
          </a:p>
          <a:p>
            <a:pPr marL="0" indent="0">
              <a:buNone/>
            </a:pPr>
            <a:r>
              <a:rPr lang="en-IN" dirty="0"/>
              <a:t>1.Login to the server and access the location of the log file</a:t>
            </a:r>
          </a:p>
          <a:p>
            <a:pPr marL="0" indent="0">
              <a:buNone/>
            </a:pPr>
            <a:r>
              <a:rPr lang="en-IN" dirty="0"/>
              <a:t>cd /data/</a:t>
            </a:r>
            <a:r>
              <a:rPr lang="en-IN" dirty="0" err="1"/>
              <a:t>currentapp</a:t>
            </a:r>
            <a:r>
              <a:rPr lang="en-IN" dirty="0"/>
              <a:t>/user/logs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2.Locate the log file</a:t>
            </a:r>
          </a:p>
          <a:p>
            <a:pPr marL="0" indent="0">
              <a:buNone/>
            </a:pPr>
            <a:r>
              <a:rPr lang="en-IN" dirty="0"/>
              <a:t>3.Run the commands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tail –f filename.log</a:t>
            </a:r>
          </a:p>
          <a:p>
            <a:pPr marL="0" indent="0">
              <a:buNone/>
            </a:pPr>
            <a:r>
              <a:rPr lang="en-IN" dirty="0"/>
              <a:t>tail – 500 filename.log</a:t>
            </a:r>
          </a:p>
          <a:p>
            <a:pPr marL="0" indent="0">
              <a:buNone/>
            </a:pPr>
            <a:r>
              <a:rPr lang="en-IN" dirty="0"/>
              <a:t>less filename.log</a:t>
            </a:r>
          </a:p>
          <a:p>
            <a:pPr marL="0" indent="0">
              <a:buNone/>
            </a:pPr>
            <a:r>
              <a:rPr lang="en-IN" dirty="0"/>
              <a:t>cat filename.log</a:t>
            </a:r>
          </a:p>
          <a:p>
            <a:pPr marL="0" indent="0">
              <a:buNone/>
            </a:pPr>
            <a:r>
              <a:rPr lang="en-IN" dirty="0" err="1"/>
              <a:t>zless</a:t>
            </a:r>
            <a:r>
              <a:rPr lang="en-IN" dirty="0"/>
              <a:t> –f filename.log </a:t>
            </a:r>
          </a:p>
          <a:p>
            <a:pPr marL="0" indent="0">
              <a:buNone/>
            </a:pPr>
            <a:r>
              <a:rPr lang="en-IN" dirty="0" err="1"/>
              <a:t>zcat</a:t>
            </a:r>
            <a:r>
              <a:rPr lang="en-IN" dirty="0"/>
              <a:t> filename.log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47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70678-75E4-050B-BE2D-285D46378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BF4D-3D03-C6E7-194B-5DB1DFAE5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287" y="2662387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9574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E1CCD-284E-BCB2-9273-D904A482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are application properties</a:t>
            </a:r>
          </a:p>
          <a:p>
            <a:r>
              <a:rPr lang="en-IN" dirty="0"/>
              <a:t>Why do we use application properties and its advantages</a:t>
            </a:r>
          </a:p>
          <a:p>
            <a:r>
              <a:rPr lang="en-IN" dirty="0"/>
              <a:t>How to check the application properties</a:t>
            </a:r>
          </a:p>
          <a:p>
            <a:r>
              <a:rPr lang="en-IN" dirty="0"/>
              <a:t>How to check application logs</a:t>
            </a:r>
          </a:p>
        </p:txBody>
      </p:sp>
    </p:spTree>
    <p:extLst>
      <p:ext uri="{BB962C8B-B14F-4D97-AF65-F5344CB8AC3E}">
        <p14:creationId xmlns:p14="http://schemas.microsoft.com/office/powerpoint/2010/main" val="207292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812B-983D-1196-A69B-53D7168D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474D52"/>
                </a:solidFill>
                <a:effectLst/>
                <a:latin typeface="Gilroy-Bold"/>
              </a:rPr>
              <a:t>What Are Application Properties?</a:t>
            </a:r>
            <a:br>
              <a:rPr lang="en-US" b="0" i="0" dirty="0">
                <a:solidFill>
                  <a:srgbClr val="474D52"/>
                </a:solidFill>
                <a:effectLst/>
                <a:latin typeface="Gilroy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8DF0-2098-4F6D-4839-31568D533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Application properties is a file in which we define the configurable application parameters to change an application's behavior.</a:t>
            </a:r>
          </a:p>
          <a:p>
            <a:endParaRPr lang="en-US" dirty="0">
              <a:solidFill>
                <a:srgbClr val="293E40"/>
              </a:solidFill>
              <a:latin typeface="Source Sans Pro" panose="020B0503030403020204" pitchFamily="34" charset="0"/>
            </a:endParaRPr>
          </a:p>
          <a:p>
            <a:r>
              <a:rPr lang="en-US" b="0" i="0" dirty="0">
                <a:solidFill>
                  <a:srgbClr val="474D52"/>
                </a:solidFill>
                <a:effectLst/>
                <a:latin typeface="Gilroy-Bold"/>
              </a:rPr>
              <a:t>Where do we set the application properties?</a:t>
            </a:r>
          </a:p>
          <a:p>
            <a:pPr marL="0" indent="0">
              <a:buNone/>
            </a:pPr>
            <a:endParaRPr lang="en-US" dirty="0">
              <a:solidFill>
                <a:srgbClr val="474D52"/>
              </a:solidFill>
              <a:latin typeface="Gilroy-Bold"/>
            </a:endParaRPr>
          </a:p>
          <a:p>
            <a:pPr marL="0" indent="0">
              <a:buNone/>
            </a:pPr>
            <a:r>
              <a:rPr lang="en-US" dirty="0">
                <a:solidFill>
                  <a:srgbClr val="474D52"/>
                </a:solidFill>
                <a:latin typeface="Gilroy-Bold"/>
              </a:rPr>
              <a:t>Jenkins</a:t>
            </a:r>
          </a:p>
          <a:p>
            <a:endParaRPr lang="en-US" b="0" i="0" dirty="0">
              <a:solidFill>
                <a:srgbClr val="293E40"/>
              </a:solidFill>
              <a:effectLst/>
              <a:latin typeface="Source Sans Pro" panose="020B0503030403020204" pitchFamily="34" charset="0"/>
            </a:endParaRPr>
          </a:p>
          <a:p>
            <a:endParaRPr lang="en-US" dirty="0">
              <a:solidFill>
                <a:srgbClr val="293E40"/>
              </a:solidFill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93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E92277-5D94-3658-43B3-F90DC968F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49" y="567267"/>
            <a:ext cx="10600215" cy="5152496"/>
          </a:xfrm>
        </p:spPr>
      </p:pic>
    </p:spTree>
    <p:extLst>
      <p:ext uri="{BB962C8B-B14F-4D97-AF65-F5344CB8AC3E}">
        <p14:creationId xmlns:p14="http://schemas.microsoft.com/office/powerpoint/2010/main" val="73182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B1C7D-69E0-EFA7-5465-EDFEF60EB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682" y="533400"/>
            <a:ext cx="10661225" cy="5372630"/>
          </a:xfrm>
        </p:spPr>
      </p:pic>
    </p:spTree>
    <p:extLst>
      <p:ext uri="{BB962C8B-B14F-4D97-AF65-F5344CB8AC3E}">
        <p14:creationId xmlns:p14="http://schemas.microsoft.com/office/powerpoint/2010/main" val="282859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176C-DB28-A92F-8F45-9F11088D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Some examples 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3F8D38-974A-13CB-CC25-73754E5CD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1391" y="1272705"/>
            <a:ext cx="6494543" cy="321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ABF0-C94E-6D39-2389-0BD38B73FA72}"/>
              </a:ext>
            </a:extLst>
          </p:cNvPr>
          <p:cNvSpPr txBox="1"/>
          <p:nvPr/>
        </p:nvSpPr>
        <p:spPr>
          <a:xfrm>
            <a:off x="838200" y="4485523"/>
            <a:ext cx="922866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293E40"/>
                </a:solidFill>
                <a:effectLst/>
                <a:latin typeface="Source Sans Pro" panose="020B0503030403020204" pitchFamily="34" charset="0"/>
              </a:rPr>
              <a:t>The Number of unsuccessful attempts allowed for resetting/changing password property could easily have been hardcoded into the Password Reset's application's script logic. If business requirements change and the value needs to be 2 attempts instead of 3, an application developer would have to change the code. A new version of the application would have to be tested, published, and installed on all instances running the application. Using an application property instead of hard-coding values allows the application's behavior to change without having to modify code or install new versions.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4A484-9371-B27B-332B-47C79499B8B5}"/>
              </a:ext>
            </a:extLst>
          </p:cNvPr>
          <p:cNvSpPr txBox="1"/>
          <p:nvPr/>
        </p:nvSpPr>
        <p:spPr>
          <a:xfrm>
            <a:off x="7332743" y="15848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reset.</a:t>
            </a:r>
            <a:r>
              <a:rPr lang="en-US" dirty="0" err="1">
                <a:solidFill>
                  <a:srgbClr val="0C0D0E"/>
                </a:solidFill>
                <a:latin typeface="-apple-system"/>
              </a:rPr>
              <a:t>password.expiry</a:t>
            </a:r>
            <a:r>
              <a:rPr lang="en-US" dirty="0">
                <a:solidFill>
                  <a:srgbClr val="0C0D0E"/>
                </a:solidFill>
                <a:latin typeface="-apple-system"/>
              </a:rPr>
              <a:t>=3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0C0D0E"/>
                </a:solidFill>
                <a:effectLst/>
                <a:latin typeface="-apple-system"/>
              </a:rPr>
              <a:t>image.size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=10485761</a:t>
            </a:r>
          </a:p>
        </p:txBody>
      </p:sp>
    </p:spTree>
    <p:extLst>
      <p:ext uri="{BB962C8B-B14F-4D97-AF65-F5344CB8AC3E}">
        <p14:creationId xmlns:p14="http://schemas.microsoft.com/office/powerpoint/2010/main" val="419691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808F-32A5-9C46-698B-6B3F3EF3D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B704C-2608-FED9-1DDD-F0E19FF84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The advantage of using application properties is you can change the value without changing code. </a:t>
            </a:r>
          </a:p>
          <a:p>
            <a:endParaRPr lang="en-US" dirty="0">
              <a:solidFill>
                <a:srgbClr val="0C0D0E"/>
              </a:solidFill>
              <a:latin typeface="-apple-system"/>
            </a:endParaRPr>
          </a:p>
          <a:p>
            <a:r>
              <a:rPr lang="en-US" dirty="0">
                <a:solidFill>
                  <a:srgbClr val="0C0D0E"/>
                </a:solidFill>
                <a:latin typeface="-apple-system"/>
              </a:rPr>
              <a:t>If the same value is used in multiple modules in the system, all we need to do is change the value in the properties file. </a:t>
            </a:r>
          </a:p>
          <a:p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83801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6DA3C-EE39-4F23-024A-D63042C8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15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Does the application change immediately after the application properties has ben changed?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E591B-4A1D-0FF9-5673-D3708EA18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1" dirty="0"/>
              <a:t>Build and Deploy</a:t>
            </a:r>
          </a:p>
          <a:p>
            <a:endParaRPr lang="en-IN" dirty="0"/>
          </a:p>
          <a:p>
            <a:pPr algn="l" fontAlgn="base"/>
            <a:r>
              <a:rPr lang="en-US" b="1" i="0" dirty="0">
                <a:solidFill>
                  <a:srgbClr val="0C0D0E"/>
                </a:solidFill>
                <a:effectLst/>
                <a:latin typeface="inherit"/>
              </a:rPr>
              <a:t>Build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 means to </a:t>
            </a:r>
            <a:r>
              <a:rPr lang="en-US" b="1" i="0" dirty="0">
                <a:solidFill>
                  <a:srgbClr val="0C0D0E"/>
                </a:solidFill>
                <a:effectLst/>
                <a:latin typeface="inherit"/>
              </a:rPr>
              <a:t>Compile the project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.</a:t>
            </a:r>
          </a:p>
          <a:p>
            <a:pPr marL="0" indent="0" algn="l" fontAlgn="base">
              <a:buNone/>
            </a:pPr>
            <a:r>
              <a:rPr lang="en-US" dirty="0">
                <a:solidFill>
                  <a:srgbClr val="0C0D0E"/>
                </a:solidFill>
                <a:latin typeface="-apple-system"/>
              </a:rPr>
              <a:t>The output of the build process will be a .jar file which contains the source code and the application properties file.</a:t>
            </a:r>
          </a:p>
          <a:p>
            <a:pPr algn="l" fontAlgn="base"/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pPr algn="l" fontAlgn="base"/>
            <a:r>
              <a:rPr lang="en-US" b="1" i="0" dirty="0">
                <a:solidFill>
                  <a:srgbClr val="0C0D0E"/>
                </a:solidFill>
                <a:effectLst/>
                <a:latin typeface="inherit"/>
              </a:rPr>
              <a:t>Deploy</a:t>
            </a:r>
            <a:r>
              <a:rPr lang="en-US" b="0" i="0" dirty="0">
                <a:solidFill>
                  <a:srgbClr val="0C0D0E"/>
                </a:solidFill>
                <a:effectLst/>
                <a:latin typeface="-apple-system"/>
              </a:rPr>
              <a:t> means to </a:t>
            </a:r>
            <a:r>
              <a:rPr lang="en-US" b="1" i="0" dirty="0">
                <a:solidFill>
                  <a:srgbClr val="0C0D0E"/>
                </a:solidFill>
                <a:effectLst/>
                <a:latin typeface="inherit"/>
              </a:rPr>
              <a:t>Compile the project &amp; Publish the output</a:t>
            </a:r>
            <a:endParaRPr lang="en-US" b="0" i="0" dirty="0">
              <a:solidFill>
                <a:srgbClr val="0C0D0E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dirty="0"/>
              <a:t>Copies the newly generated .jar file and paste it in the server.</a:t>
            </a:r>
          </a:p>
        </p:txBody>
      </p:sp>
    </p:spTree>
    <p:extLst>
      <p:ext uri="{BB962C8B-B14F-4D97-AF65-F5344CB8AC3E}">
        <p14:creationId xmlns:p14="http://schemas.microsoft.com/office/powerpoint/2010/main" val="27076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D778-C9FB-099E-33AD-966F3ED9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dirty="0"/>
              <a:t>What happens if we forgot to add a property in the application properties file?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BB48C-62BE-C772-0103-2F28E576C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If the key is missing</a:t>
            </a:r>
          </a:p>
          <a:p>
            <a:pPr marL="0" indent="0">
              <a:buNone/>
            </a:pPr>
            <a:r>
              <a:rPr lang="en-IN" sz="2000" dirty="0"/>
              <a:t>CORS ERROR in Api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 the key value is wrong</a:t>
            </a:r>
          </a:p>
          <a:p>
            <a:pPr marL="0" indent="0">
              <a:buNone/>
            </a:pPr>
            <a:r>
              <a:rPr lang="en-IN" sz="2000" dirty="0"/>
              <a:t>An additional space in key  value can cause feature to stop working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8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442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Gilroy-Bold</vt:lpstr>
      <vt:lpstr>Google Sans</vt:lpstr>
      <vt:lpstr>inherit</vt:lpstr>
      <vt:lpstr>Arial</vt:lpstr>
      <vt:lpstr>Calibri</vt:lpstr>
      <vt:lpstr>Calibri Light</vt:lpstr>
      <vt:lpstr>Source Sans Pro</vt:lpstr>
      <vt:lpstr>Office Theme</vt:lpstr>
      <vt:lpstr>Application Properties and Logs</vt:lpstr>
      <vt:lpstr>PowerPoint Presentation</vt:lpstr>
      <vt:lpstr>What Are Application Properties? </vt:lpstr>
      <vt:lpstr>PowerPoint Presentation</vt:lpstr>
      <vt:lpstr>PowerPoint Presentation</vt:lpstr>
      <vt:lpstr>Some examples </vt:lpstr>
      <vt:lpstr>Advantages</vt:lpstr>
      <vt:lpstr>Does the application change immediately after the application properties has ben changed?  </vt:lpstr>
      <vt:lpstr>What happens if we forgot to add a property in the application properties file?  </vt:lpstr>
      <vt:lpstr>Application Logs</vt:lpstr>
      <vt:lpstr>How to check application log from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Properties</dc:title>
  <dc:creator>vishnu b</dc:creator>
  <cp:lastModifiedBy>vishnu b</cp:lastModifiedBy>
  <cp:revision>7</cp:revision>
  <dcterms:created xsi:type="dcterms:W3CDTF">2024-02-04T10:19:03Z</dcterms:created>
  <dcterms:modified xsi:type="dcterms:W3CDTF">2024-02-05T07:35:35Z</dcterms:modified>
</cp:coreProperties>
</file>