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Ex1.xml" ContentType="application/vnd.ms-office.chartex+xml"/>
  <Override PartName="/ppt/charts/style9.xml" ContentType="application/vnd.ms-office.chartstyle+xml"/>
  <Override PartName="/ppt/charts/colors9.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7" r:id="rId1"/>
  </p:sldMasterIdLst>
  <p:sldIdLst>
    <p:sldId id="256" r:id="rId2"/>
    <p:sldId id="263" r:id="rId3"/>
    <p:sldId id="257" r:id="rId4"/>
    <p:sldId id="258" r:id="rId5"/>
    <p:sldId id="261" r:id="rId6"/>
    <p:sldId id="262" r:id="rId7"/>
    <p:sldId id="264" r:id="rId8"/>
    <p:sldId id="267" r:id="rId9"/>
    <p:sldId id="265"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B64B64B-CA16-4F0D-B3AB-43365FDEA22B}" v="102" dt="2024-02-18T07:59:23.67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629"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itheshwar UK" userId="40d19e261583bfaf" providerId="LiveId" clId="{5B64B64B-CA16-4F0D-B3AB-43365FDEA22B}"/>
    <pc:docChg chg="undo custSel addSld delSld modSld sldOrd">
      <pc:chgData name="Jitheshwar UK" userId="40d19e261583bfaf" providerId="LiveId" clId="{5B64B64B-CA16-4F0D-B3AB-43365FDEA22B}" dt="2024-02-18T08:14:29.313" v="4976" actId="27636"/>
      <pc:docMkLst>
        <pc:docMk/>
      </pc:docMkLst>
      <pc:sldChg chg="addSp modSp new mod">
        <pc:chgData name="Jitheshwar UK" userId="40d19e261583bfaf" providerId="LiveId" clId="{5B64B64B-CA16-4F0D-B3AB-43365FDEA22B}" dt="2024-02-17T16:00:36.669" v="2452" actId="1076"/>
        <pc:sldMkLst>
          <pc:docMk/>
          <pc:sldMk cId="3315593556" sldId="256"/>
        </pc:sldMkLst>
        <pc:spChg chg="mod">
          <ac:chgData name="Jitheshwar UK" userId="40d19e261583bfaf" providerId="LiveId" clId="{5B64B64B-CA16-4F0D-B3AB-43365FDEA22B}" dt="2024-02-17T16:00:28.018" v="2450" actId="1076"/>
          <ac:spMkLst>
            <pc:docMk/>
            <pc:sldMk cId="3315593556" sldId="256"/>
            <ac:spMk id="2" creationId="{47D28327-61A1-AF4F-25DA-0D2ACD9C5DBF}"/>
          </ac:spMkLst>
        </pc:spChg>
        <pc:spChg chg="mod">
          <ac:chgData name="Jitheshwar UK" userId="40d19e261583bfaf" providerId="LiveId" clId="{5B64B64B-CA16-4F0D-B3AB-43365FDEA22B}" dt="2024-02-17T16:00:36.669" v="2452" actId="1076"/>
          <ac:spMkLst>
            <pc:docMk/>
            <pc:sldMk cId="3315593556" sldId="256"/>
            <ac:spMk id="3" creationId="{A0DB0CB9-541C-E15B-29B2-BCB73408E450}"/>
          </ac:spMkLst>
        </pc:spChg>
        <pc:picChg chg="add mod">
          <ac:chgData name="Jitheshwar UK" userId="40d19e261583bfaf" providerId="LiveId" clId="{5B64B64B-CA16-4F0D-B3AB-43365FDEA22B}" dt="2024-02-17T16:00:31.649" v="2451" actId="1076"/>
          <ac:picMkLst>
            <pc:docMk/>
            <pc:sldMk cId="3315593556" sldId="256"/>
            <ac:picMk id="1026" creationId="{3777478D-C516-7FA7-4DD6-51294F42EDA9}"/>
          </ac:picMkLst>
        </pc:picChg>
      </pc:sldChg>
      <pc:sldChg chg="addSp delSp modSp new mod modClrScheme chgLayout">
        <pc:chgData name="Jitheshwar UK" userId="40d19e261583bfaf" providerId="LiveId" clId="{5B64B64B-CA16-4F0D-B3AB-43365FDEA22B}" dt="2024-02-18T07:32:39.003" v="3919" actId="27636"/>
        <pc:sldMkLst>
          <pc:docMk/>
          <pc:sldMk cId="1758262389" sldId="257"/>
        </pc:sldMkLst>
        <pc:spChg chg="del mod ord">
          <ac:chgData name="Jitheshwar UK" userId="40d19e261583bfaf" providerId="LiveId" clId="{5B64B64B-CA16-4F0D-B3AB-43365FDEA22B}" dt="2024-02-17T15:19:57.545" v="1587" actId="478"/>
          <ac:spMkLst>
            <pc:docMk/>
            <pc:sldMk cId="1758262389" sldId="257"/>
            <ac:spMk id="2" creationId="{140A46D7-4B78-8E21-D9ED-D0842DE7EC69}"/>
          </ac:spMkLst>
        </pc:spChg>
        <pc:spChg chg="del">
          <ac:chgData name="Jitheshwar UK" userId="40d19e261583bfaf" providerId="LiveId" clId="{5B64B64B-CA16-4F0D-B3AB-43365FDEA22B}" dt="2024-02-17T14:00:52.494" v="66"/>
          <ac:spMkLst>
            <pc:docMk/>
            <pc:sldMk cId="1758262389" sldId="257"/>
            <ac:spMk id="3" creationId="{60C99C3A-59F5-EE5A-B8D8-2F5BC1773416}"/>
          </ac:spMkLst>
        </pc:spChg>
        <pc:spChg chg="add mod ord">
          <ac:chgData name="Jitheshwar UK" userId="40d19e261583bfaf" providerId="LiveId" clId="{5B64B64B-CA16-4F0D-B3AB-43365FDEA22B}" dt="2024-02-18T07:32:39.003" v="3919" actId="27636"/>
          <ac:spMkLst>
            <pc:docMk/>
            <pc:sldMk cId="1758262389" sldId="257"/>
            <ac:spMk id="5" creationId="{B2A98CFF-97C2-254C-D185-6C59142904CF}"/>
          </ac:spMkLst>
        </pc:spChg>
        <pc:graphicFrameChg chg="add mod ord">
          <ac:chgData name="Jitheshwar UK" userId="40d19e261583bfaf" providerId="LiveId" clId="{5B64B64B-CA16-4F0D-B3AB-43365FDEA22B}" dt="2024-02-17T15:22:34.451" v="1686"/>
          <ac:graphicFrameMkLst>
            <pc:docMk/>
            <pc:sldMk cId="1758262389" sldId="257"/>
            <ac:graphicFrameMk id="4" creationId="{DF46BAE7-14C8-C83E-B10C-380A083F03E7}"/>
          </ac:graphicFrameMkLst>
        </pc:graphicFrameChg>
        <pc:graphicFrameChg chg="add del mod">
          <ac:chgData name="Jitheshwar UK" userId="40d19e261583bfaf" providerId="LiveId" clId="{5B64B64B-CA16-4F0D-B3AB-43365FDEA22B}" dt="2024-02-17T14:30:50.891" v="108" actId="21"/>
          <ac:graphicFrameMkLst>
            <pc:docMk/>
            <pc:sldMk cId="1758262389" sldId="257"/>
            <ac:graphicFrameMk id="6" creationId="{3B6B86D5-A64B-253F-486D-5BF3A034F041}"/>
          </ac:graphicFrameMkLst>
        </pc:graphicFrameChg>
        <pc:graphicFrameChg chg="add mod">
          <ac:chgData name="Jitheshwar UK" userId="40d19e261583bfaf" providerId="LiveId" clId="{5B64B64B-CA16-4F0D-B3AB-43365FDEA22B}" dt="2024-02-18T06:50:51.576" v="3079"/>
          <ac:graphicFrameMkLst>
            <pc:docMk/>
            <pc:sldMk cId="1758262389" sldId="257"/>
            <ac:graphicFrameMk id="7" creationId="{3B6B86D5-A64B-253F-486D-5BF3A034F041}"/>
          </ac:graphicFrameMkLst>
        </pc:graphicFrameChg>
      </pc:sldChg>
      <pc:sldChg chg="addSp delSp modSp new mod">
        <pc:chgData name="Jitheshwar UK" userId="40d19e261583bfaf" providerId="LiveId" clId="{5B64B64B-CA16-4F0D-B3AB-43365FDEA22B}" dt="2024-02-18T07:33:33.884" v="3932" actId="27636"/>
        <pc:sldMkLst>
          <pc:docMk/>
          <pc:sldMk cId="832553952" sldId="258"/>
        </pc:sldMkLst>
        <pc:spChg chg="del mod">
          <ac:chgData name="Jitheshwar UK" userId="40d19e261583bfaf" providerId="LiveId" clId="{5B64B64B-CA16-4F0D-B3AB-43365FDEA22B}" dt="2024-02-18T06:26:07.031" v="2456" actId="478"/>
          <ac:spMkLst>
            <pc:docMk/>
            <pc:sldMk cId="832553952" sldId="258"/>
            <ac:spMk id="2" creationId="{C4612AB7-7AB7-98BE-4EE3-FBA8DA747DEF}"/>
          </ac:spMkLst>
        </pc:spChg>
        <pc:spChg chg="del">
          <ac:chgData name="Jitheshwar UK" userId="40d19e261583bfaf" providerId="LiveId" clId="{5B64B64B-CA16-4F0D-B3AB-43365FDEA22B}" dt="2024-02-17T15:18:07.702" v="1533"/>
          <ac:spMkLst>
            <pc:docMk/>
            <pc:sldMk cId="832553952" sldId="258"/>
            <ac:spMk id="3" creationId="{D82570EF-A4CA-C1A2-043B-83BEC5492372}"/>
          </ac:spMkLst>
        </pc:spChg>
        <pc:spChg chg="mod">
          <ac:chgData name="Jitheshwar UK" userId="40d19e261583bfaf" providerId="LiveId" clId="{5B64B64B-CA16-4F0D-B3AB-43365FDEA22B}" dt="2024-02-18T07:33:33.884" v="3932" actId="27636"/>
          <ac:spMkLst>
            <pc:docMk/>
            <pc:sldMk cId="832553952" sldId="258"/>
            <ac:spMk id="4" creationId="{CB7D6020-7762-E84A-F20A-64F7233C5FCB}"/>
          </ac:spMkLst>
        </pc:spChg>
        <pc:spChg chg="add del mod">
          <ac:chgData name="Jitheshwar UK" userId="40d19e261583bfaf" providerId="LiveId" clId="{5B64B64B-CA16-4F0D-B3AB-43365FDEA22B}" dt="2024-02-18T06:54:55.442" v="3155"/>
          <ac:spMkLst>
            <pc:docMk/>
            <pc:sldMk cId="832553952" sldId="258"/>
            <ac:spMk id="7" creationId="{4619812E-5A31-6D63-4407-F491F540FEE4}"/>
          </ac:spMkLst>
        </pc:spChg>
        <pc:graphicFrameChg chg="add del mod">
          <ac:chgData name="Jitheshwar UK" userId="40d19e261583bfaf" providerId="LiveId" clId="{5B64B64B-CA16-4F0D-B3AB-43365FDEA22B}" dt="2024-02-18T06:54:53.208" v="3153" actId="478"/>
          <ac:graphicFrameMkLst>
            <pc:docMk/>
            <pc:sldMk cId="832553952" sldId="258"/>
            <ac:graphicFrameMk id="5" creationId="{FA7231C9-BA70-C1DC-8B3A-7D9B9988DDAC}"/>
          </ac:graphicFrameMkLst>
        </pc:graphicFrameChg>
        <pc:graphicFrameChg chg="add mod">
          <ac:chgData name="Jitheshwar UK" userId="40d19e261583bfaf" providerId="LiveId" clId="{5B64B64B-CA16-4F0D-B3AB-43365FDEA22B}" dt="2024-02-18T07:05:18.593" v="3189" actId="14100"/>
          <ac:graphicFrameMkLst>
            <pc:docMk/>
            <pc:sldMk cId="832553952" sldId="258"/>
            <ac:graphicFrameMk id="8" creationId="{FA7231C9-BA70-C1DC-8B3A-7D9B9988DDAC}"/>
          </ac:graphicFrameMkLst>
        </pc:graphicFrameChg>
      </pc:sldChg>
      <pc:sldChg chg="modSp new del mod">
        <pc:chgData name="Jitheshwar UK" userId="40d19e261583bfaf" providerId="LiveId" clId="{5B64B64B-CA16-4F0D-B3AB-43365FDEA22B}" dt="2024-02-18T07:38:09.146" v="4010" actId="2696"/>
        <pc:sldMkLst>
          <pc:docMk/>
          <pc:sldMk cId="2947761041" sldId="259"/>
        </pc:sldMkLst>
        <pc:spChg chg="mod">
          <ac:chgData name="Jitheshwar UK" userId="40d19e261583bfaf" providerId="LiveId" clId="{5B64B64B-CA16-4F0D-B3AB-43365FDEA22B}" dt="2024-02-18T07:36:40.574" v="4000" actId="1076"/>
          <ac:spMkLst>
            <pc:docMk/>
            <pc:sldMk cId="2947761041" sldId="259"/>
            <ac:spMk id="2" creationId="{3D6F1560-7627-C6C0-15D4-EE11F0CCF729}"/>
          </ac:spMkLst>
        </pc:spChg>
        <pc:spChg chg="mod">
          <ac:chgData name="Jitheshwar UK" userId="40d19e261583bfaf" providerId="LiveId" clId="{5B64B64B-CA16-4F0D-B3AB-43365FDEA22B}" dt="2024-02-18T07:36:47.181" v="4002" actId="27636"/>
          <ac:spMkLst>
            <pc:docMk/>
            <pc:sldMk cId="2947761041" sldId="259"/>
            <ac:spMk id="3" creationId="{BFD16B98-3A6C-0617-946B-57A49F4C880D}"/>
          </ac:spMkLst>
        </pc:spChg>
      </pc:sldChg>
      <pc:sldChg chg="addSp delSp modSp new del mod">
        <pc:chgData name="Jitheshwar UK" userId="40d19e261583bfaf" providerId="LiveId" clId="{5B64B64B-CA16-4F0D-B3AB-43365FDEA22B}" dt="2024-02-18T07:29:42.513" v="3736" actId="2696"/>
        <pc:sldMkLst>
          <pc:docMk/>
          <pc:sldMk cId="3248615623" sldId="260"/>
        </pc:sldMkLst>
        <pc:spChg chg="del">
          <ac:chgData name="Jitheshwar UK" userId="40d19e261583bfaf" providerId="LiveId" clId="{5B64B64B-CA16-4F0D-B3AB-43365FDEA22B}" dt="2024-02-17T15:26:55.895" v="1720"/>
          <ac:spMkLst>
            <pc:docMk/>
            <pc:sldMk cId="3248615623" sldId="260"/>
            <ac:spMk id="3" creationId="{E588767F-0B98-34AA-0F92-4F3248CC3A0E}"/>
          </ac:spMkLst>
        </pc:spChg>
        <pc:spChg chg="mod">
          <ac:chgData name="Jitheshwar UK" userId="40d19e261583bfaf" providerId="LiveId" clId="{5B64B64B-CA16-4F0D-B3AB-43365FDEA22B}" dt="2024-02-17T15:28:54.030" v="1872" actId="20577"/>
          <ac:spMkLst>
            <pc:docMk/>
            <pc:sldMk cId="3248615623" sldId="260"/>
            <ac:spMk id="4" creationId="{5A829B8B-DD8E-3B97-BDA2-79725E226F90}"/>
          </ac:spMkLst>
        </pc:spChg>
        <pc:graphicFrameChg chg="add mod modGraphic">
          <ac:chgData name="Jitheshwar UK" userId="40d19e261583bfaf" providerId="LiveId" clId="{5B64B64B-CA16-4F0D-B3AB-43365FDEA22B}" dt="2024-02-17T15:29:30.970" v="1894" actId="20577"/>
          <ac:graphicFrameMkLst>
            <pc:docMk/>
            <pc:sldMk cId="3248615623" sldId="260"/>
            <ac:graphicFrameMk id="5" creationId="{FA15B1F3-5C86-45F2-42D3-2CFFAFF05614}"/>
          </ac:graphicFrameMkLst>
        </pc:graphicFrameChg>
      </pc:sldChg>
      <pc:sldChg chg="addSp delSp modSp new mod">
        <pc:chgData name="Jitheshwar UK" userId="40d19e261583bfaf" providerId="LiveId" clId="{5B64B64B-CA16-4F0D-B3AB-43365FDEA22B}" dt="2024-02-18T06:59:25.788" v="3188" actId="1076"/>
        <pc:sldMkLst>
          <pc:docMk/>
          <pc:sldMk cId="3945183938" sldId="261"/>
        </pc:sldMkLst>
        <pc:spChg chg="del">
          <ac:chgData name="Jitheshwar UK" userId="40d19e261583bfaf" providerId="LiveId" clId="{5B64B64B-CA16-4F0D-B3AB-43365FDEA22B}" dt="2024-02-18T06:56:09.298" v="3158" actId="478"/>
          <ac:spMkLst>
            <pc:docMk/>
            <pc:sldMk cId="3945183938" sldId="261"/>
            <ac:spMk id="2" creationId="{A2F8CAD2-D888-F8AA-FFCC-751FAD419E39}"/>
          </ac:spMkLst>
        </pc:spChg>
        <pc:spChg chg="del">
          <ac:chgData name="Jitheshwar UK" userId="40d19e261583bfaf" providerId="LiveId" clId="{5B64B64B-CA16-4F0D-B3AB-43365FDEA22B}" dt="2024-02-17T15:40:14.694" v="1906"/>
          <ac:spMkLst>
            <pc:docMk/>
            <pc:sldMk cId="3945183938" sldId="261"/>
            <ac:spMk id="3" creationId="{9BB601E0-DFA3-5335-32A9-D4DCDB0334D1}"/>
          </ac:spMkLst>
        </pc:spChg>
        <pc:spChg chg="mod">
          <ac:chgData name="Jitheshwar UK" userId="40d19e261583bfaf" providerId="LiveId" clId="{5B64B64B-CA16-4F0D-B3AB-43365FDEA22B}" dt="2024-02-18T06:59:25.788" v="3188" actId="1076"/>
          <ac:spMkLst>
            <pc:docMk/>
            <pc:sldMk cId="3945183938" sldId="261"/>
            <ac:spMk id="4" creationId="{4301066E-7FB7-89C3-B5E6-D53FEA7255B4}"/>
          </ac:spMkLst>
        </pc:spChg>
        <pc:graphicFrameChg chg="add mod">
          <ac:chgData name="Jitheshwar UK" userId="40d19e261583bfaf" providerId="LiveId" clId="{5B64B64B-CA16-4F0D-B3AB-43365FDEA22B}" dt="2024-02-18T06:59:21.047" v="3187" actId="14100"/>
          <ac:graphicFrameMkLst>
            <pc:docMk/>
            <pc:sldMk cId="3945183938" sldId="261"/>
            <ac:graphicFrameMk id="5" creationId="{55039599-1EFF-E806-DF55-BCFFA0DF1D8C}"/>
          </ac:graphicFrameMkLst>
        </pc:graphicFrameChg>
      </pc:sldChg>
      <pc:sldChg chg="addSp delSp modSp new mod modClrScheme chgLayout">
        <pc:chgData name="Jitheshwar UK" userId="40d19e261583bfaf" providerId="LiveId" clId="{5B64B64B-CA16-4F0D-B3AB-43365FDEA22B}" dt="2024-02-18T07:46:36.309" v="4231" actId="1076"/>
        <pc:sldMkLst>
          <pc:docMk/>
          <pc:sldMk cId="3310274958" sldId="262"/>
        </pc:sldMkLst>
        <pc:spChg chg="del">
          <ac:chgData name="Jitheshwar UK" userId="40d19e261583bfaf" providerId="LiveId" clId="{5B64B64B-CA16-4F0D-B3AB-43365FDEA22B}" dt="2024-02-18T07:16:47.222" v="3608" actId="478"/>
          <ac:spMkLst>
            <pc:docMk/>
            <pc:sldMk cId="3310274958" sldId="262"/>
            <ac:spMk id="2" creationId="{9756A42A-A9CE-2857-AF47-1ED6E55CFC48}"/>
          </ac:spMkLst>
        </pc:spChg>
        <pc:spChg chg="del">
          <ac:chgData name="Jitheshwar UK" userId="40d19e261583bfaf" providerId="LiveId" clId="{5B64B64B-CA16-4F0D-B3AB-43365FDEA22B}" dt="2024-02-17T15:48:14.627" v="1915"/>
          <ac:spMkLst>
            <pc:docMk/>
            <pc:sldMk cId="3310274958" sldId="262"/>
            <ac:spMk id="3" creationId="{81B1D35A-ECD8-20DF-4DB9-71DBB386A55F}"/>
          </ac:spMkLst>
        </pc:spChg>
        <pc:spChg chg="del mod ord">
          <ac:chgData name="Jitheshwar UK" userId="40d19e261583bfaf" providerId="LiveId" clId="{5B64B64B-CA16-4F0D-B3AB-43365FDEA22B}" dt="2024-02-18T07:43:25.663" v="4044"/>
          <ac:spMkLst>
            <pc:docMk/>
            <pc:sldMk cId="3310274958" sldId="262"/>
            <ac:spMk id="4" creationId="{777629A7-E070-B4F1-DAA4-EFDEB5603A95}"/>
          </ac:spMkLst>
        </pc:spChg>
        <pc:spChg chg="add mod ord">
          <ac:chgData name="Jitheshwar UK" userId="40d19e261583bfaf" providerId="LiveId" clId="{5B64B64B-CA16-4F0D-B3AB-43365FDEA22B}" dt="2024-02-18T07:46:36.309" v="4231" actId="1076"/>
          <ac:spMkLst>
            <pc:docMk/>
            <pc:sldMk cId="3310274958" sldId="262"/>
            <ac:spMk id="6" creationId="{FF5C431C-3EDA-FBC4-FA64-2A400254509E}"/>
          </ac:spMkLst>
        </pc:spChg>
        <pc:graphicFrameChg chg="add mod ord">
          <ac:chgData name="Jitheshwar UK" userId="40d19e261583bfaf" providerId="LiveId" clId="{5B64B64B-CA16-4F0D-B3AB-43365FDEA22B}" dt="2024-02-18T07:46:22.537" v="4228" actId="1076"/>
          <ac:graphicFrameMkLst>
            <pc:docMk/>
            <pc:sldMk cId="3310274958" sldId="262"/>
            <ac:graphicFrameMk id="5" creationId="{617AA148-7415-E414-E005-E09446878A7C}"/>
          </ac:graphicFrameMkLst>
        </pc:graphicFrameChg>
        <pc:graphicFrameChg chg="add mod">
          <ac:chgData name="Jitheshwar UK" userId="40d19e261583bfaf" providerId="LiveId" clId="{5B64B64B-CA16-4F0D-B3AB-43365FDEA22B}" dt="2024-02-18T07:46:26.796" v="4229" actId="1076"/>
          <ac:graphicFrameMkLst>
            <pc:docMk/>
            <pc:sldMk cId="3310274958" sldId="262"/>
            <ac:graphicFrameMk id="7" creationId="{CAC857EF-3D0D-2787-A16F-8FD170CFCD02}"/>
          </ac:graphicFrameMkLst>
        </pc:graphicFrameChg>
      </pc:sldChg>
      <pc:sldChg chg="addSp delSp modSp new mod ord">
        <pc:chgData name="Jitheshwar UK" userId="40d19e261583bfaf" providerId="LiveId" clId="{5B64B64B-CA16-4F0D-B3AB-43365FDEA22B}" dt="2024-02-18T07:33:11.390" v="3930" actId="20577"/>
        <pc:sldMkLst>
          <pc:docMk/>
          <pc:sldMk cId="3092328280" sldId="263"/>
        </pc:sldMkLst>
        <pc:spChg chg="del">
          <ac:chgData name="Jitheshwar UK" userId="40d19e261583bfaf" providerId="LiveId" clId="{5B64B64B-CA16-4F0D-B3AB-43365FDEA22B}" dt="2024-02-18T06:32:11.817" v="2472" actId="478"/>
          <ac:spMkLst>
            <pc:docMk/>
            <pc:sldMk cId="3092328280" sldId="263"/>
            <ac:spMk id="2" creationId="{885F10B3-078C-99ED-53F4-8971E0C79872}"/>
          </ac:spMkLst>
        </pc:spChg>
        <pc:spChg chg="del">
          <ac:chgData name="Jitheshwar UK" userId="40d19e261583bfaf" providerId="LiveId" clId="{5B64B64B-CA16-4F0D-B3AB-43365FDEA22B}" dt="2024-02-18T06:30:58.491" v="2466"/>
          <ac:spMkLst>
            <pc:docMk/>
            <pc:sldMk cId="3092328280" sldId="263"/>
            <ac:spMk id="3" creationId="{50883EE4-2415-13B4-AD6A-BF038A882234}"/>
          </ac:spMkLst>
        </pc:spChg>
        <pc:spChg chg="mod">
          <ac:chgData name="Jitheshwar UK" userId="40d19e261583bfaf" providerId="LiveId" clId="{5B64B64B-CA16-4F0D-B3AB-43365FDEA22B}" dt="2024-02-18T07:33:11.390" v="3930" actId="20577"/>
          <ac:spMkLst>
            <pc:docMk/>
            <pc:sldMk cId="3092328280" sldId="263"/>
            <ac:spMk id="4" creationId="{34DFD322-62ED-0D57-AAAF-116D8328EBE0}"/>
          </ac:spMkLst>
        </pc:spChg>
        <pc:spChg chg="add del mod">
          <ac:chgData name="Jitheshwar UK" userId="40d19e261583bfaf" providerId="LiveId" clId="{5B64B64B-CA16-4F0D-B3AB-43365FDEA22B}" dt="2024-02-18T06:36:51.688" v="2655"/>
          <ac:spMkLst>
            <pc:docMk/>
            <pc:sldMk cId="3092328280" sldId="263"/>
            <ac:spMk id="8" creationId="{E20BB0EA-1B79-E8BB-0E22-67F6D4F14CCF}"/>
          </ac:spMkLst>
        </pc:spChg>
        <pc:graphicFrameChg chg="add del mod">
          <ac:chgData name="Jitheshwar UK" userId="40d19e261583bfaf" providerId="LiveId" clId="{5B64B64B-CA16-4F0D-B3AB-43365FDEA22B}" dt="2024-02-18T06:36:41.522" v="2650" actId="478"/>
          <ac:graphicFrameMkLst>
            <pc:docMk/>
            <pc:sldMk cId="3092328280" sldId="263"/>
            <ac:graphicFrameMk id="5" creationId="{0B70D2E5-7ECA-EBBC-350C-2E824EA868DC}"/>
          </ac:graphicFrameMkLst>
        </pc:graphicFrameChg>
        <pc:graphicFrameChg chg="add mod">
          <ac:chgData name="Jitheshwar UK" userId="40d19e261583bfaf" providerId="LiveId" clId="{5B64B64B-CA16-4F0D-B3AB-43365FDEA22B}" dt="2024-02-18T06:36:39.943" v="2649"/>
          <ac:graphicFrameMkLst>
            <pc:docMk/>
            <pc:sldMk cId="3092328280" sldId="263"/>
            <ac:graphicFrameMk id="6" creationId="{0B70D2E5-7ECA-EBBC-350C-2E824EA868DC}"/>
          </ac:graphicFrameMkLst>
        </pc:graphicFrameChg>
        <pc:graphicFrameChg chg="add del mod">
          <ac:chgData name="Jitheshwar UK" userId="40d19e261583bfaf" providerId="LiveId" clId="{5B64B64B-CA16-4F0D-B3AB-43365FDEA22B}" dt="2024-02-18T06:36:48.820" v="2653" actId="21"/>
          <ac:graphicFrameMkLst>
            <pc:docMk/>
            <pc:sldMk cId="3092328280" sldId="263"/>
            <ac:graphicFrameMk id="9" creationId="{0B70D2E5-7ECA-EBBC-350C-2E824EA868DC}"/>
          </ac:graphicFrameMkLst>
        </pc:graphicFrameChg>
        <pc:graphicFrameChg chg="add mod">
          <ac:chgData name="Jitheshwar UK" userId="40d19e261583bfaf" providerId="LiveId" clId="{5B64B64B-CA16-4F0D-B3AB-43365FDEA22B}" dt="2024-02-18T06:37:05.495" v="2657"/>
          <ac:graphicFrameMkLst>
            <pc:docMk/>
            <pc:sldMk cId="3092328280" sldId="263"/>
            <ac:graphicFrameMk id="10" creationId="{0B70D2E5-7ECA-EBBC-350C-2E824EA868DC}"/>
          </ac:graphicFrameMkLst>
        </pc:graphicFrameChg>
      </pc:sldChg>
      <pc:sldChg chg="addSp delSp modSp new mod modClrScheme chgLayout">
        <pc:chgData name="Jitheshwar UK" userId="40d19e261583bfaf" providerId="LiveId" clId="{5B64B64B-CA16-4F0D-B3AB-43365FDEA22B}" dt="2024-02-18T07:56:48.684" v="4493" actId="20577"/>
        <pc:sldMkLst>
          <pc:docMk/>
          <pc:sldMk cId="700391732" sldId="264"/>
        </pc:sldMkLst>
        <pc:spChg chg="del">
          <ac:chgData name="Jitheshwar UK" userId="40d19e261583bfaf" providerId="LiveId" clId="{5B64B64B-CA16-4F0D-B3AB-43365FDEA22B}" dt="2024-02-18T07:20:57.511" v="3614" actId="478"/>
          <ac:spMkLst>
            <pc:docMk/>
            <pc:sldMk cId="700391732" sldId="264"/>
            <ac:spMk id="2" creationId="{D6C883FA-DFC7-0E06-AF47-80DB5B950160}"/>
          </ac:spMkLst>
        </pc:spChg>
        <pc:spChg chg="del">
          <ac:chgData name="Jitheshwar UK" userId="40d19e261583bfaf" providerId="LiveId" clId="{5B64B64B-CA16-4F0D-B3AB-43365FDEA22B}" dt="2024-02-18T07:20:42.558" v="3612"/>
          <ac:spMkLst>
            <pc:docMk/>
            <pc:sldMk cId="700391732" sldId="264"/>
            <ac:spMk id="3" creationId="{5D6F0C48-8BA6-B3F7-16CE-6B398C3A8644}"/>
          </ac:spMkLst>
        </pc:spChg>
        <pc:spChg chg="del mod ord">
          <ac:chgData name="Jitheshwar UK" userId="40d19e261583bfaf" providerId="LiveId" clId="{5B64B64B-CA16-4F0D-B3AB-43365FDEA22B}" dt="2024-02-18T07:55:23.959" v="4424"/>
          <ac:spMkLst>
            <pc:docMk/>
            <pc:sldMk cId="700391732" sldId="264"/>
            <ac:spMk id="4" creationId="{433424C8-CEAF-6AE9-892F-7E8E733F7386}"/>
          </ac:spMkLst>
        </pc:spChg>
        <pc:spChg chg="add mod ord">
          <ac:chgData name="Jitheshwar UK" userId="40d19e261583bfaf" providerId="LiveId" clId="{5B64B64B-CA16-4F0D-B3AB-43365FDEA22B}" dt="2024-02-18T07:56:48.684" v="4493" actId="20577"/>
          <ac:spMkLst>
            <pc:docMk/>
            <pc:sldMk cId="700391732" sldId="264"/>
            <ac:spMk id="6" creationId="{A4711282-43EF-B114-A7EE-7E57939E81E7}"/>
          </ac:spMkLst>
        </pc:spChg>
        <pc:graphicFrameChg chg="add mod ord">
          <ac:chgData name="Jitheshwar UK" userId="40d19e261583bfaf" providerId="LiveId" clId="{5B64B64B-CA16-4F0D-B3AB-43365FDEA22B}" dt="2024-02-18T07:55:06.382" v="4419" actId="700"/>
          <ac:graphicFrameMkLst>
            <pc:docMk/>
            <pc:sldMk cId="700391732" sldId="264"/>
            <ac:graphicFrameMk id="5" creationId="{031CCB27-0151-6A16-820D-54DA579E3F1F}"/>
          </ac:graphicFrameMkLst>
        </pc:graphicFrameChg>
        <pc:graphicFrameChg chg="add mod modGraphic">
          <ac:chgData name="Jitheshwar UK" userId="40d19e261583bfaf" providerId="LiveId" clId="{5B64B64B-CA16-4F0D-B3AB-43365FDEA22B}" dt="2024-02-18T07:55:39.959" v="4426"/>
          <ac:graphicFrameMkLst>
            <pc:docMk/>
            <pc:sldMk cId="700391732" sldId="264"/>
            <ac:graphicFrameMk id="7" creationId="{954B1DD3-7A9E-7C4A-3C11-9BDF1341C09C}"/>
          </ac:graphicFrameMkLst>
        </pc:graphicFrameChg>
      </pc:sldChg>
      <pc:sldChg chg="modSp new mod">
        <pc:chgData name="Jitheshwar UK" userId="40d19e261583bfaf" providerId="LiveId" clId="{5B64B64B-CA16-4F0D-B3AB-43365FDEA22B}" dt="2024-02-18T08:14:15.194" v="4970" actId="27636"/>
        <pc:sldMkLst>
          <pc:docMk/>
          <pc:sldMk cId="3078700488" sldId="265"/>
        </pc:sldMkLst>
        <pc:spChg chg="mod">
          <ac:chgData name="Jitheshwar UK" userId="40d19e261583bfaf" providerId="LiveId" clId="{5B64B64B-CA16-4F0D-B3AB-43365FDEA22B}" dt="2024-02-18T08:14:00.333" v="4965" actId="14100"/>
          <ac:spMkLst>
            <pc:docMk/>
            <pc:sldMk cId="3078700488" sldId="265"/>
            <ac:spMk id="2" creationId="{42C14693-9B93-A297-59D1-45798993269D}"/>
          </ac:spMkLst>
        </pc:spChg>
        <pc:spChg chg="mod">
          <ac:chgData name="Jitheshwar UK" userId="40d19e261583bfaf" providerId="LiveId" clId="{5B64B64B-CA16-4F0D-B3AB-43365FDEA22B}" dt="2024-02-18T08:14:15.194" v="4970" actId="27636"/>
          <ac:spMkLst>
            <pc:docMk/>
            <pc:sldMk cId="3078700488" sldId="265"/>
            <ac:spMk id="3" creationId="{49D9FF72-1EDE-A9C5-B977-187FE31EE912}"/>
          </ac:spMkLst>
        </pc:spChg>
      </pc:sldChg>
      <pc:sldChg chg="addSp delSp modSp new mod chgLayout">
        <pc:chgData name="Jitheshwar UK" userId="40d19e261583bfaf" providerId="LiveId" clId="{5B64B64B-CA16-4F0D-B3AB-43365FDEA22B}" dt="2024-02-18T08:14:29.313" v="4976" actId="27636"/>
        <pc:sldMkLst>
          <pc:docMk/>
          <pc:sldMk cId="321787199" sldId="266"/>
        </pc:sldMkLst>
        <pc:spChg chg="del">
          <ac:chgData name="Jitheshwar UK" userId="40d19e261583bfaf" providerId="LiveId" clId="{5B64B64B-CA16-4F0D-B3AB-43365FDEA22B}" dt="2024-02-18T07:38:26.621" v="4011" actId="700"/>
          <ac:spMkLst>
            <pc:docMk/>
            <pc:sldMk cId="321787199" sldId="266"/>
            <ac:spMk id="2" creationId="{F3528818-59E5-2DB0-C8B4-D59B1E045215}"/>
          </ac:spMkLst>
        </pc:spChg>
        <pc:spChg chg="mod ord">
          <ac:chgData name="Jitheshwar UK" userId="40d19e261583bfaf" providerId="LiveId" clId="{5B64B64B-CA16-4F0D-B3AB-43365FDEA22B}" dt="2024-02-18T08:14:29.313" v="4976" actId="27636"/>
          <ac:spMkLst>
            <pc:docMk/>
            <pc:sldMk cId="321787199" sldId="266"/>
            <ac:spMk id="3" creationId="{04C51A89-3526-1F72-951D-36346F14204B}"/>
          </ac:spMkLst>
        </pc:spChg>
        <pc:spChg chg="add del mod ord">
          <ac:chgData name="Jitheshwar UK" userId="40d19e261583bfaf" providerId="LiveId" clId="{5B64B64B-CA16-4F0D-B3AB-43365FDEA22B}" dt="2024-02-18T07:38:29.972" v="4012" actId="478"/>
          <ac:spMkLst>
            <pc:docMk/>
            <pc:sldMk cId="321787199" sldId="266"/>
            <ac:spMk id="4" creationId="{E7D9341C-4BBA-6EF2-4E75-BEEC213406E6}"/>
          </ac:spMkLst>
        </pc:spChg>
      </pc:sldChg>
      <pc:sldChg chg="addSp delSp modSp new mod ord">
        <pc:chgData name="Jitheshwar UK" userId="40d19e261583bfaf" providerId="LiveId" clId="{5B64B64B-CA16-4F0D-B3AB-43365FDEA22B}" dt="2024-02-18T08:10:41.750" v="4824" actId="14100"/>
        <pc:sldMkLst>
          <pc:docMk/>
          <pc:sldMk cId="1916081041" sldId="267"/>
        </pc:sldMkLst>
        <pc:spChg chg="del">
          <ac:chgData name="Jitheshwar UK" userId="40d19e261583bfaf" providerId="LiveId" clId="{5B64B64B-CA16-4F0D-B3AB-43365FDEA22B}" dt="2024-02-18T08:00:41.885" v="4508" actId="478"/>
          <ac:spMkLst>
            <pc:docMk/>
            <pc:sldMk cId="1916081041" sldId="267"/>
            <ac:spMk id="2" creationId="{C84D2CED-848C-873B-1A7B-1FE35E10CD72}"/>
          </ac:spMkLst>
        </pc:spChg>
        <pc:spChg chg="del mod">
          <ac:chgData name="Jitheshwar UK" userId="40d19e261583bfaf" providerId="LiveId" clId="{5B64B64B-CA16-4F0D-B3AB-43365FDEA22B}" dt="2024-02-18T07:59:59.341" v="4501" actId="478"/>
          <ac:spMkLst>
            <pc:docMk/>
            <pc:sldMk cId="1916081041" sldId="267"/>
            <ac:spMk id="3" creationId="{D2511A2B-6F03-4117-851D-E8D99A3C8C3B}"/>
          </ac:spMkLst>
        </pc:spChg>
        <pc:spChg chg="mod">
          <ac:chgData name="Jitheshwar UK" userId="40d19e261583bfaf" providerId="LiveId" clId="{5B64B64B-CA16-4F0D-B3AB-43365FDEA22B}" dt="2024-02-18T08:10:34.279" v="4822" actId="14100"/>
          <ac:spMkLst>
            <pc:docMk/>
            <pc:sldMk cId="1916081041" sldId="267"/>
            <ac:spMk id="4" creationId="{86A9D680-637A-8BA2-8B11-4A2F682FE590}"/>
          </ac:spMkLst>
        </pc:spChg>
        <pc:graphicFrameChg chg="add mod modGraphic">
          <ac:chgData name="Jitheshwar UK" userId="40d19e261583bfaf" providerId="LiveId" clId="{5B64B64B-CA16-4F0D-B3AB-43365FDEA22B}" dt="2024-02-18T08:10:41.750" v="4824" actId="14100"/>
          <ac:graphicFrameMkLst>
            <pc:docMk/>
            <pc:sldMk cId="1916081041" sldId="267"/>
            <ac:graphicFrameMk id="5" creationId="{E47D8DD3-09FF-92C3-D6B7-66E0E6A6AF9D}"/>
          </ac:graphicFrameMkLst>
        </pc:graphicFrame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jithe\Downloads\Data%20set%20for%20BA.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jithe\Downloads\Data%20set%20for%20BA.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jithe\Downloads\Data%20set%20for%20BA.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jithe\Downloads\Data%20set%20for%20BA.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jithe\Downloads\Data%20set%20for%20BA.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jithe\Downloads\Data%20set%20for%20BA.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jithe\Downloads\Data%20set%20for%20BA.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jithe\Downloads\Data%20set%20for%20BA.xlsx" TargetMode="External"/><Relationship Id="rId2" Type="http://schemas.microsoft.com/office/2011/relationships/chartColorStyle" Target="colors8.xml"/><Relationship Id="rId1" Type="http://schemas.microsoft.com/office/2011/relationships/chartStyle" Target="style8.xml"/></Relationships>
</file>

<file path=ppt/charts/_rels/chartEx1.xml.rels><?xml version="1.0" encoding="UTF-8" standalone="yes"?>
<Relationships xmlns="http://schemas.openxmlformats.org/package/2006/relationships"><Relationship Id="rId3" Type="http://schemas.microsoft.com/office/2011/relationships/chartColorStyle" Target="colors9.xml"/><Relationship Id="rId2" Type="http://schemas.microsoft.com/office/2011/relationships/chartStyle" Target="style9.xml"/><Relationship Id="rId1" Type="http://schemas.openxmlformats.org/officeDocument/2006/relationships/oleObject" Target="file:///C:\Users\jithe\Downloads\Data%20set%20for%20BA.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r>
              <a:rPr lang="en-IN"/>
              <a:t>User Insights</a:t>
            </a:r>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'Traffic Aquisition'!$A$31</c:f>
              <c:strCache>
                <c:ptCount val="1"/>
                <c:pt idx="0">
                  <c:v>Display</c:v>
                </c:pt>
              </c:strCache>
            </c:strRef>
          </c:tx>
          <c:spPr>
            <a:gradFill rotWithShape="1">
              <a:gsLst>
                <a:gs pos="0">
                  <a:schemeClr val="accent1">
                    <a:tint val="96000"/>
                    <a:lumMod val="100000"/>
                  </a:schemeClr>
                </a:gs>
                <a:gs pos="78000">
                  <a:schemeClr val="accent1">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'Traffic Aquisition'!$B$30:$C$30</c:f>
              <c:strCache>
                <c:ptCount val="2"/>
                <c:pt idx="0">
                  <c:v>New users</c:v>
                </c:pt>
                <c:pt idx="1">
                  <c:v>Traffic</c:v>
                </c:pt>
              </c:strCache>
            </c:strRef>
          </c:cat>
          <c:val>
            <c:numRef>
              <c:f>'Traffic Aquisition'!$B$31:$C$31</c:f>
              <c:numCache>
                <c:formatCode>General</c:formatCode>
                <c:ptCount val="2"/>
                <c:pt idx="0">
                  <c:v>9957</c:v>
                </c:pt>
                <c:pt idx="1">
                  <c:v>9613</c:v>
                </c:pt>
              </c:numCache>
            </c:numRef>
          </c:val>
          <c:extLst>
            <c:ext xmlns:c16="http://schemas.microsoft.com/office/drawing/2014/chart" uri="{C3380CC4-5D6E-409C-BE32-E72D297353CC}">
              <c16:uniqueId val="{00000000-B0E5-4BF2-A179-0D6EB001B46A}"/>
            </c:ext>
          </c:extLst>
        </c:ser>
        <c:ser>
          <c:idx val="1"/>
          <c:order val="1"/>
          <c:tx>
            <c:strRef>
              <c:f>'Traffic Aquisition'!$A$32</c:f>
              <c:strCache>
                <c:ptCount val="1"/>
                <c:pt idx="0">
                  <c:v>Organic Search</c:v>
                </c:pt>
              </c:strCache>
            </c:strRef>
          </c:tx>
          <c:spPr>
            <a:gradFill rotWithShape="1">
              <a:gsLst>
                <a:gs pos="0">
                  <a:schemeClr val="accent3">
                    <a:tint val="96000"/>
                    <a:lumMod val="100000"/>
                  </a:schemeClr>
                </a:gs>
                <a:gs pos="78000">
                  <a:schemeClr val="accent3">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'Traffic Aquisition'!$B$30:$C$30</c:f>
              <c:strCache>
                <c:ptCount val="2"/>
                <c:pt idx="0">
                  <c:v>New users</c:v>
                </c:pt>
                <c:pt idx="1">
                  <c:v>Traffic</c:v>
                </c:pt>
              </c:strCache>
            </c:strRef>
          </c:cat>
          <c:val>
            <c:numRef>
              <c:f>'Traffic Aquisition'!$B$32:$C$32</c:f>
              <c:numCache>
                <c:formatCode>General</c:formatCode>
                <c:ptCount val="2"/>
                <c:pt idx="0">
                  <c:v>7652</c:v>
                </c:pt>
                <c:pt idx="1">
                  <c:v>7689</c:v>
                </c:pt>
              </c:numCache>
            </c:numRef>
          </c:val>
          <c:extLst>
            <c:ext xmlns:c16="http://schemas.microsoft.com/office/drawing/2014/chart" uri="{C3380CC4-5D6E-409C-BE32-E72D297353CC}">
              <c16:uniqueId val="{00000001-B0E5-4BF2-A179-0D6EB001B46A}"/>
            </c:ext>
          </c:extLst>
        </c:ser>
        <c:ser>
          <c:idx val="2"/>
          <c:order val="2"/>
          <c:tx>
            <c:strRef>
              <c:f>'Traffic Aquisition'!$A$33</c:f>
              <c:strCache>
                <c:ptCount val="1"/>
                <c:pt idx="0">
                  <c:v>Direct</c:v>
                </c:pt>
              </c:strCache>
            </c:strRef>
          </c:tx>
          <c:spPr>
            <a:gradFill rotWithShape="1">
              <a:gsLst>
                <a:gs pos="0">
                  <a:schemeClr val="accent5">
                    <a:tint val="96000"/>
                    <a:lumMod val="100000"/>
                  </a:schemeClr>
                </a:gs>
                <a:gs pos="78000">
                  <a:schemeClr val="accent5">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'Traffic Aquisition'!$B$30:$C$30</c:f>
              <c:strCache>
                <c:ptCount val="2"/>
                <c:pt idx="0">
                  <c:v>New users</c:v>
                </c:pt>
                <c:pt idx="1">
                  <c:v>Traffic</c:v>
                </c:pt>
              </c:strCache>
            </c:strRef>
          </c:cat>
          <c:val>
            <c:numRef>
              <c:f>'Traffic Aquisition'!$B$33:$C$33</c:f>
              <c:numCache>
                <c:formatCode>General</c:formatCode>
                <c:ptCount val="2"/>
                <c:pt idx="0">
                  <c:v>1903</c:v>
                </c:pt>
                <c:pt idx="1">
                  <c:v>4042</c:v>
                </c:pt>
              </c:numCache>
            </c:numRef>
          </c:val>
          <c:extLst>
            <c:ext xmlns:c16="http://schemas.microsoft.com/office/drawing/2014/chart" uri="{C3380CC4-5D6E-409C-BE32-E72D297353CC}">
              <c16:uniqueId val="{00000002-B0E5-4BF2-A179-0D6EB001B46A}"/>
            </c:ext>
          </c:extLst>
        </c:ser>
        <c:ser>
          <c:idx val="3"/>
          <c:order val="3"/>
          <c:tx>
            <c:strRef>
              <c:f>'Traffic Aquisition'!$A$34</c:f>
              <c:strCache>
                <c:ptCount val="1"/>
                <c:pt idx="0">
                  <c:v>Paid Search</c:v>
                </c:pt>
              </c:strCache>
            </c:strRef>
          </c:tx>
          <c:spPr>
            <a:gradFill rotWithShape="1">
              <a:gsLst>
                <a:gs pos="0">
                  <a:schemeClr val="accent1">
                    <a:lumMod val="60000"/>
                    <a:tint val="96000"/>
                    <a:lumMod val="100000"/>
                  </a:schemeClr>
                </a:gs>
                <a:gs pos="78000">
                  <a:schemeClr val="accent1">
                    <a:lumMod val="6000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'Traffic Aquisition'!$B$30:$C$30</c:f>
              <c:strCache>
                <c:ptCount val="2"/>
                <c:pt idx="0">
                  <c:v>New users</c:v>
                </c:pt>
                <c:pt idx="1">
                  <c:v>Traffic</c:v>
                </c:pt>
              </c:strCache>
            </c:strRef>
          </c:cat>
          <c:val>
            <c:numRef>
              <c:f>'Traffic Aquisition'!$B$34:$C$34</c:f>
              <c:numCache>
                <c:formatCode>General</c:formatCode>
                <c:ptCount val="2"/>
                <c:pt idx="0">
                  <c:v>3025</c:v>
                </c:pt>
                <c:pt idx="1">
                  <c:v>2909</c:v>
                </c:pt>
              </c:numCache>
            </c:numRef>
          </c:val>
          <c:extLst>
            <c:ext xmlns:c16="http://schemas.microsoft.com/office/drawing/2014/chart" uri="{C3380CC4-5D6E-409C-BE32-E72D297353CC}">
              <c16:uniqueId val="{00000003-B0E5-4BF2-A179-0D6EB001B46A}"/>
            </c:ext>
          </c:extLst>
        </c:ser>
        <c:ser>
          <c:idx val="4"/>
          <c:order val="4"/>
          <c:tx>
            <c:strRef>
              <c:f>'Traffic Aquisition'!$A$35</c:f>
              <c:strCache>
                <c:ptCount val="1"/>
                <c:pt idx="0">
                  <c:v>Organic Social</c:v>
                </c:pt>
              </c:strCache>
            </c:strRef>
          </c:tx>
          <c:spPr>
            <a:gradFill rotWithShape="1">
              <a:gsLst>
                <a:gs pos="0">
                  <a:schemeClr val="accent3">
                    <a:lumMod val="60000"/>
                    <a:tint val="96000"/>
                    <a:lumMod val="100000"/>
                  </a:schemeClr>
                </a:gs>
                <a:gs pos="78000">
                  <a:schemeClr val="accent3">
                    <a:lumMod val="6000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'Traffic Aquisition'!$B$30:$C$30</c:f>
              <c:strCache>
                <c:ptCount val="2"/>
                <c:pt idx="0">
                  <c:v>New users</c:v>
                </c:pt>
                <c:pt idx="1">
                  <c:v>Traffic</c:v>
                </c:pt>
              </c:strCache>
            </c:strRef>
          </c:cat>
          <c:val>
            <c:numRef>
              <c:f>'Traffic Aquisition'!$B$35:$C$35</c:f>
              <c:numCache>
                <c:formatCode>General</c:formatCode>
                <c:ptCount val="2"/>
                <c:pt idx="0">
                  <c:v>10</c:v>
                </c:pt>
                <c:pt idx="1">
                  <c:v>11</c:v>
                </c:pt>
              </c:numCache>
            </c:numRef>
          </c:val>
          <c:extLst>
            <c:ext xmlns:c16="http://schemas.microsoft.com/office/drawing/2014/chart" uri="{C3380CC4-5D6E-409C-BE32-E72D297353CC}">
              <c16:uniqueId val="{00000004-B0E5-4BF2-A179-0D6EB001B46A}"/>
            </c:ext>
          </c:extLst>
        </c:ser>
        <c:dLbls>
          <c:dLblPos val="outEnd"/>
          <c:showLegendKey val="0"/>
          <c:showVal val="1"/>
          <c:showCatName val="0"/>
          <c:showSerName val="0"/>
          <c:showPercent val="0"/>
          <c:showBubbleSize val="0"/>
        </c:dLbls>
        <c:gapWidth val="100"/>
        <c:overlap val="-24"/>
        <c:axId val="1131646063"/>
        <c:axId val="1424547615"/>
      </c:barChart>
      <c:catAx>
        <c:axId val="1131646063"/>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424547615"/>
        <c:crosses val="autoZero"/>
        <c:auto val="1"/>
        <c:lblAlgn val="ctr"/>
        <c:lblOffset val="100"/>
        <c:noMultiLvlLbl val="0"/>
      </c:catAx>
      <c:valAx>
        <c:axId val="1424547615"/>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3164606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hart>
    <c:title>
      <c:tx>
        <c:rich>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r>
              <a:rPr lang="en-US" dirty="0"/>
              <a:t>User Conversions</a:t>
            </a:r>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dLbls>
          <c:dLblPos val="inEnd"/>
          <c:showLegendKey val="0"/>
          <c:showVal val="1"/>
          <c:showCatName val="0"/>
          <c:showSerName val="0"/>
          <c:showPercent val="0"/>
          <c:showBubbleSize val="0"/>
        </c:dLbls>
        <c:gapWidth val="100"/>
        <c:overlap val="-24"/>
        <c:axId val="1254455567"/>
        <c:axId val="1331461263"/>
      </c:barChart>
      <c:catAx>
        <c:axId val="1254455567"/>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31461263"/>
        <c:crosses val="autoZero"/>
        <c:auto val="1"/>
        <c:lblAlgn val="ctr"/>
        <c:lblOffset val="100"/>
        <c:noMultiLvlLbl val="0"/>
      </c:catAx>
      <c:valAx>
        <c:axId val="133146126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5445556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r>
              <a:rPr lang="en-IN"/>
              <a:t>User and Traffic Acquisition Report</a:t>
            </a:r>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2"/>
          <c:order val="2"/>
          <c:tx>
            <c:strRef>
              <c:f>'User Acquisition'!$D$30</c:f>
              <c:strCache>
                <c:ptCount val="1"/>
                <c:pt idx="0">
                  <c:v>Conversions(new user)</c:v>
                </c:pt>
              </c:strCache>
            </c:strRef>
          </c:tx>
          <c:spPr>
            <a:gradFill rotWithShape="1">
              <a:gsLst>
                <a:gs pos="0">
                  <a:schemeClr val="accent3">
                    <a:tint val="96000"/>
                    <a:lumMod val="100000"/>
                  </a:schemeClr>
                </a:gs>
                <a:gs pos="78000">
                  <a:schemeClr val="accent3">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'User Acquisition'!$A$31:$A$35</c:f>
              <c:strCache>
                <c:ptCount val="5"/>
                <c:pt idx="0">
                  <c:v>Organic Search</c:v>
                </c:pt>
                <c:pt idx="1">
                  <c:v>Display</c:v>
                </c:pt>
                <c:pt idx="2">
                  <c:v>Direct</c:v>
                </c:pt>
                <c:pt idx="3">
                  <c:v>Paid Search</c:v>
                </c:pt>
                <c:pt idx="4">
                  <c:v>Organic Social</c:v>
                </c:pt>
              </c:strCache>
            </c:strRef>
          </c:cat>
          <c:val>
            <c:numRef>
              <c:f>'User Acquisition'!$D$31:$D$35</c:f>
              <c:numCache>
                <c:formatCode>General</c:formatCode>
                <c:ptCount val="5"/>
                <c:pt idx="0">
                  <c:v>109801</c:v>
                </c:pt>
                <c:pt idx="1">
                  <c:v>37434</c:v>
                </c:pt>
                <c:pt idx="2">
                  <c:v>31093</c:v>
                </c:pt>
                <c:pt idx="3">
                  <c:v>14770</c:v>
                </c:pt>
                <c:pt idx="4">
                  <c:v>27</c:v>
                </c:pt>
              </c:numCache>
            </c:numRef>
          </c:val>
          <c:extLst>
            <c:ext xmlns:c16="http://schemas.microsoft.com/office/drawing/2014/chart" uri="{C3380CC4-5D6E-409C-BE32-E72D297353CC}">
              <c16:uniqueId val="{00000000-90CA-43C7-AE98-E5364C6B500D}"/>
            </c:ext>
          </c:extLst>
        </c:ser>
        <c:ser>
          <c:idx val="3"/>
          <c:order val="3"/>
          <c:tx>
            <c:strRef>
              <c:f>'User Acquisition'!$E$30</c:f>
              <c:strCache>
                <c:ptCount val="1"/>
                <c:pt idx="0">
                  <c:v>Conversions(Traffic Aquistion)</c:v>
                </c:pt>
              </c:strCache>
            </c:strRef>
          </c:tx>
          <c:spPr>
            <a:gradFill rotWithShape="1">
              <a:gsLst>
                <a:gs pos="0">
                  <a:schemeClr val="accent4">
                    <a:tint val="96000"/>
                    <a:lumMod val="100000"/>
                  </a:schemeClr>
                </a:gs>
                <a:gs pos="78000">
                  <a:schemeClr val="accent4">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'User Acquisition'!$A$31:$A$35</c:f>
              <c:strCache>
                <c:ptCount val="5"/>
                <c:pt idx="0">
                  <c:v>Organic Search</c:v>
                </c:pt>
                <c:pt idx="1">
                  <c:v>Display</c:v>
                </c:pt>
                <c:pt idx="2">
                  <c:v>Direct</c:v>
                </c:pt>
                <c:pt idx="3">
                  <c:v>Paid Search</c:v>
                </c:pt>
                <c:pt idx="4">
                  <c:v>Organic Social</c:v>
                </c:pt>
              </c:strCache>
            </c:strRef>
          </c:cat>
          <c:val>
            <c:numRef>
              <c:f>'User Acquisition'!$E$31:$E$35</c:f>
              <c:numCache>
                <c:formatCode>General</c:formatCode>
                <c:ptCount val="5"/>
                <c:pt idx="0">
                  <c:v>33612</c:v>
                </c:pt>
                <c:pt idx="1">
                  <c:v>20031</c:v>
                </c:pt>
                <c:pt idx="2">
                  <c:v>18496</c:v>
                </c:pt>
                <c:pt idx="3">
                  <c:v>7595</c:v>
                </c:pt>
                <c:pt idx="4">
                  <c:v>19</c:v>
                </c:pt>
              </c:numCache>
            </c:numRef>
          </c:val>
          <c:extLst>
            <c:ext xmlns:c16="http://schemas.microsoft.com/office/drawing/2014/chart" uri="{C3380CC4-5D6E-409C-BE32-E72D297353CC}">
              <c16:uniqueId val="{00000001-90CA-43C7-AE98-E5364C6B500D}"/>
            </c:ext>
          </c:extLst>
        </c:ser>
        <c:dLbls>
          <c:showLegendKey val="0"/>
          <c:showVal val="1"/>
          <c:showCatName val="0"/>
          <c:showSerName val="0"/>
          <c:showPercent val="0"/>
          <c:showBubbleSize val="0"/>
        </c:dLbls>
        <c:gapWidth val="219"/>
        <c:axId val="1426616239"/>
        <c:axId val="1430040767"/>
      </c:barChart>
      <c:lineChart>
        <c:grouping val="standard"/>
        <c:varyColors val="0"/>
        <c:dLbls>
          <c:showLegendKey val="0"/>
          <c:showVal val="1"/>
          <c:showCatName val="0"/>
          <c:showSerName val="0"/>
          <c:showPercent val="0"/>
          <c:showBubbleSize val="0"/>
        </c:dLbls>
        <c:marker val="1"/>
        <c:smooth val="0"/>
        <c:axId val="1426614319"/>
        <c:axId val="1430040271"/>
        <c:extLst>
          <c:ext xmlns:c15="http://schemas.microsoft.com/office/drawing/2012/chart" uri="{02D57815-91ED-43cb-92C2-25804820EDAC}">
            <c15:filteredLineSeries>
              <c15:ser>
                <c:idx val="0"/>
                <c:order val="0"/>
                <c:tx>
                  <c:strRef>
                    <c:extLst>
                      <c:ext uri="{02D57815-91ED-43cb-92C2-25804820EDAC}">
                        <c15:formulaRef>
                          <c15:sqref>'User Acquisition'!$B$30</c15:sqref>
                        </c15:formulaRef>
                      </c:ext>
                    </c:extLst>
                    <c:strCache>
                      <c:ptCount val="1"/>
                      <c:pt idx="0">
                        <c:v>Event count(new user)</c:v>
                      </c:pt>
                    </c:strCache>
                  </c:strRef>
                </c:tx>
                <c:spPr>
                  <a:ln w="34925" cap="rnd">
                    <a:solidFill>
                      <a:schemeClr val="accent1"/>
                    </a:solidFill>
                    <a:round/>
                  </a:ln>
                  <a:effectLst>
                    <a:outerShdw blurRad="50800" dist="38100" dir="5400000" rotWithShape="0">
                      <a:srgbClr val="000000">
                        <a:alpha val="35000"/>
                      </a:srgbClr>
                    </a:outerShdw>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uri="{CE6537A1-D6FC-4f65-9D91-7224C49458BB}">
                      <c15:showLeaderLines val="1"/>
                      <c15:leaderLines>
                        <c:spPr>
                          <a:ln w="9525" cap="flat" cmpd="sng" algn="ctr">
                            <a:solidFill>
                              <a:schemeClr val="tx1">
                                <a:lumMod val="35000"/>
                                <a:lumOff val="65000"/>
                              </a:schemeClr>
                            </a:solidFill>
                            <a:round/>
                          </a:ln>
                          <a:effectLst/>
                        </c:spPr>
                      </c15:leaderLines>
                    </c:ext>
                  </c:extLst>
                </c:dLbls>
                <c:cat>
                  <c:strRef>
                    <c:extLst>
                      <c:ext uri="{02D57815-91ED-43cb-92C2-25804820EDAC}">
                        <c15:formulaRef>
                          <c15:sqref>'User Acquisition'!$A$31:$A$35</c15:sqref>
                        </c15:formulaRef>
                      </c:ext>
                    </c:extLst>
                    <c:strCache>
                      <c:ptCount val="5"/>
                      <c:pt idx="0">
                        <c:v>Organic Search</c:v>
                      </c:pt>
                      <c:pt idx="1">
                        <c:v>Display</c:v>
                      </c:pt>
                      <c:pt idx="2">
                        <c:v>Direct</c:v>
                      </c:pt>
                      <c:pt idx="3">
                        <c:v>Paid Search</c:v>
                      </c:pt>
                      <c:pt idx="4">
                        <c:v>Organic Social</c:v>
                      </c:pt>
                    </c:strCache>
                  </c:strRef>
                </c:cat>
                <c:val>
                  <c:numRef>
                    <c:extLst>
                      <c:ext uri="{02D57815-91ED-43cb-92C2-25804820EDAC}">
                        <c15:formulaRef>
                          <c15:sqref>'User Acquisition'!$B$31:$B$35</c15:sqref>
                        </c15:formulaRef>
                      </c:ext>
                    </c:extLst>
                    <c:numCache>
                      <c:formatCode>General</c:formatCode>
                      <c:ptCount val="5"/>
                      <c:pt idx="0">
                        <c:v>770710</c:v>
                      </c:pt>
                      <c:pt idx="1">
                        <c:v>204820</c:v>
                      </c:pt>
                      <c:pt idx="2">
                        <c:v>227434</c:v>
                      </c:pt>
                      <c:pt idx="3">
                        <c:v>81997</c:v>
                      </c:pt>
                      <c:pt idx="4">
                        <c:v>248</c:v>
                      </c:pt>
                    </c:numCache>
                  </c:numRef>
                </c:val>
                <c:smooth val="0"/>
                <c:extLst>
                  <c:ext xmlns:c16="http://schemas.microsoft.com/office/drawing/2014/chart" uri="{C3380CC4-5D6E-409C-BE32-E72D297353CC}">
                    <c16:uniqueId val="{00000002-90CA-43C7-AE98-E5364C6B500D}"/>
                  </c:ext>
                </c:extLst>
              </c15:ser>
            </c15:filteredLineSeries>
            <c15:filteredLineSeries>
              <c15:ser>
                <c:idx val="1"/>
                <c:order val="1"/>
                <c:tx>
                  <c:strRef>
                    <c:extLst>
                      <c:ext xmlns:c15="http://schemas.microsoft.com/office/drawing/2012/chart" uri="{02D57815-91ED-43cb-92C2-25804820EDAC}">
                        <c15:formulaRef>
                          <c15:sqref>'User Acquisition'!$C$30</c15:sqref>
                        </c15:formulaRef>
                      </c:ext>
                    </c:extLst>
                    <c:strCache>
                      <c:ptCount val="1"/>
                      <c:pt idx="0">
                        <c:v>event count (Traffic Acquisition)</c:v>
                      </c:pt>
                    </c:strCache>
                  </c:strRef>
                </c:tx>
                <c:spPr>
                  <a:ln w="34925" cap="rnd">
                    <a:solidFill>
                      <a:schemeClr val="accent2"/>
                    </a:solidFill>
                    <a:round/>
                  </a:ln>
                  <a:effectLst>
                    <a:outerShdw blurRad="50800" dist="38100" dir="5400000" rotWithShape="0">
                      <a:srgbClr val="000000">
                        <a:alpha val="35000"/>
                      </a:srgbClr>
                    </a:outerShdw>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extLst>
                      <c:ext xmlns:c15="http://schemas.microsoft.com/office/drawing/2012/chart" uri="{02D57815-91ED-43cb-92C2-25804820EDAC}">
                        <c15:formulaRef>
                          <c15:sqref>'User Acquisition'!$A$31:$A$35</c15:sqref>
                        </c15:formulaRef>
                      </c:ext>
                    </c:extLst>
                    <c:strCache>
                      <c:ptCount val="5"/>
                      <c:pt idx="0">
                        <c:v>Organic Search</c:v>
                      </c:pt>
                      <c:pt idx="1">
                        <c:v>Display</c:v>
                      </c:pt>
                      <c:pt idx="2">
                        <c:v>Direct</c:v>
                      </c:pt>
                      <c:pt idx="3">
                        <c:v>Paid Search</c:v>
                      </c:pt>
                      <c:pt idx="4">
                        <c:v>Organic Social</c:v>
                      </c:pt>
                    </c:strCache>
                  </c:strRef>
                </c:cat>
                <c:val>
                  <c:numRef>
                    <c:extLst>
                      <c:ext xmlns:c15="http://schemas.microsoft.com/office/drawing/2012/chart" uri="{02D57815-91ED-43cb-92C2-25804820EDAC}">
                        <c15:formulaRef>
                          <c15:sqref>'User Acquisition'!$C$31:$C$35</c15:sqref>
                        </c15:formulaRef>
                      </c:ext>
                    </c:extLst>
                    <c:numCache>
                      <c:formatCode>General</c:formatCode>
                      <c:ptCount val="5"/>
                      <c:pt idx="0">
                        <c:v>622410</c:v>
                      </c:pt>
                      <c:pt idx="1">
                        <c:v>165896</c:v>
                      </c:pt>
                      <c:pt idx="2">
                        <c:v>226536</c:v>
                      </c:pt>
                      <c:pt idx="3">
                        <c:v>61024</c:v>
                      </c:pt>
                      <c:pt idx="4">
                        <c:v>288</c:v>
                      </c:pt>
                    </c:numCache>
                  </c:numRef>
                </c:val>
                <c:smooth val="0"/>
                <c:extLst>
                  <c:ext xmlns:c16="http://schemas.microsoft.com/office/drawing/2014/chart" uri="{C3380CC4-5D6E-409C-BE32-E72D297353CC}">
                    <c16:uniqueId val="{00000003-90CA-43C7-AE98-E5364C6B500D}"/>
                  </c:ext>
                </c:extLst>
              </c15:ser>
            </c15:filteredLineSeries>
          </c:ext>
        </c:extLst>
      </c:lineChart>
      <c:catAx>
        <c:axId val="1426614319"/>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430040271"/>
        <c:crosses val="autoZero"/>
        <c:auto val="1"/>
        <c:lblAlgn val="ctr"/>
        <c:lblOffset val="100"/>
        <c:noMultiLvlLbl val="0"/>
      </c:catAx>
      <c:valAx>
        <c:axId val="143004027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426614319"/>
        <c:crosses val="autoZero"/>
        <c:crossBetween val="between"/>
      </c:valAx>
      <c:valAx>
        <c:axId val="1430040767"/>
        <c:scaling>
          <c:orientation val="minMax"/>
        </c:scaling>
        <c:delete val="0"/>
        <c:axPos val="r"/>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426616239"/>
        <c:crosses val="max"/>
        <c:crossBetween val="between"/>
      </c:valAx>
      <c:catAx>
        <c:axId val="1426616239"/>
        <c:scaling>
          <c:orientation val="minMax"/>
        </c:scaling>
        <c:delete val="1"/>
        <c:axPos val="b"/>
        <c:numFmt formatCode="General" sourceLinked="1"/>
        <c:majorTickMark val="none"/>
        <c:minorTickMark val="none"/>
        <c:tickLblPos val="nextTo"/>
        <c:crossAx val="1430040767"/>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r>
              <a:rPr lang="en-IN"/>
              <a:t>Engagement rate and Conversion </a:t>
            </a:r>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'User Acquisition'!$B$38</c:f>
              <c:strCache>
                <c:ptCount val="1"/>
                <c:pt idx="0">
                  <c:v>Engagement rate(User)</c:v>
                </c:pt>
              </c:strCache>
            </c:strRef>
          </c:tx>
          <c:spPr>
            <a:gradFill rotWithShape="1">
              <a:gsLst>
                <a:gs pos="0">
                  <a:schemeClr val="accent1">
                    <a:tint val="96000"/>
                    <a:lumMod val="100000"/>
                  </a:schemeClr>
                </a:gs>
                <a:gs pos="78000">
                  <a:schemeClr val="accent1">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c:spPr>
          <c:invertIfNegative val="0"/>
          <c:cat>
            <c:strRef>
              <c:f>'User Acquisition'!$A$39:$A$43</c:f>
              <c:strCache>
                <c:ptCount val="5"/>
                <c:pt idx="0">
                  <c:v>Organic Search</c:v>
                </c:pt>
                <c:pt idx="1">
                  <c:v>Display</c:v>
                </c:pt>
                <c:pt idx="2">
                  <c:v>Direct</c:v>
                </c:pt>
                <c:pt idx="3">
                  <c:v>Paid Search</c:v>
                </c:pt>
                <c:pt idx="4">
                  <c:v>Organic Social</c:v>
                </c:pt>
              </c:strCache>
            </c:strRef>
          </c:cat>
          <c:val>
            <c:numRef>
              <c:f>'User Acquisition'!$B$39:$B$43</c:f>
              <c:numCache>
                <c:formatCode>General</c:formatCode>
                <c:ptCount val="5"/>
                <c:pt idx="0">
                  <c:v>0.81367999999999996</c:v>
                </c:pt>
                <c:pt idx="1">
                  <c:v>0.54445699999999997</c:v>
                </c:pt>
                <c:pt idx="2">
                  <c:v>0.31880799999999998</c:v>
                </c:pt>
                <c:pt idx="3">
                  <c:v>0.47428399999999998</c:v>
                </c:pt>
                <c:pt idx="4">
                  <c:v>0.72222200000000003</c:v>
                </c:pt>
              </c:numCache>
            </c:numRef>
          </c:val>
          <c:extLst>
            <c:ext xmlns:c16="http://schemas.microsoft.com/office/drawing/2014/chart" uri="{C3380CC4-5D6E-409C-BE32-E72D297353CC}">
              <c16:uniqueId val="{00000000-6322-40F9-89FF-C29E492EEAF8}"/>
            </c:ext>
          </c:extLst>
        </c:ser>
        <c:ser>
          <c:idx val="1"/>
          <c:order val="1"/>
          <c:tx>
            <c:strRef>
              <c:f>'User Acquisition'!$C$38</c:f>
              <c:strCache>
                <c:ptCount val="1"/>
                <c:pt idx="0">
                  <c:v>Engagement rate(Traffic)</c:v>
                </c:pt>
              </c:strCache>
            </c:strRef>
          </c:tx>
          <c:spPr>
            <a:gradFill rotWithShape="1">
              <a:gsLst>
                <a:gs pos="0">
                  <a:schemeClr val="accent3">
                    <a:tint val="96000"/>
                    <a:lumMod val="100000"/>
                  </a:schemeClr>
                </a:gs>
                <a:gs pos="78000">
                  <a:schemeClr val="accent3">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c:spPr>
          <c:invertIfNegative val="0"/>
          <c:cat>
            <c:strRef>
              <c:f>'User Acquisition'!$A$39:$A$43</c:f>
              <c:strCache>
                <c:ptCount val="5"/>
                <c:pt idx="0">
                  <c:v>Organic Search</c:v>
                </c:pt>
                <c:pt idx="1">
                  <c:v>Display</c:v>
                </c:pt>
                <c:pt idx="2">
                  <c:v>Direct</c:v>
                </c:pt>
                <c:pt idx="3">
                  <c:v>Paid Search</c:v>
                </c:pt>
                <c:pt idx="4">
                  <c:v>Organic Social</c:v>
                </c:pt>
              </c:strCache>
            </c:strRef>
          </c:cat>
          <c:val>
            <c:numRef>
              <c:f>'User Acquisition'!$C$39:$C$43</c:f>
              <c:numCache>
                <c:formatCode>General</c:formatCode>
                <c:ptCount val="5"/>
                <c:pt idx="0">
                  <c:v>0.83866099999999999</c:v>
                </c:pt>
                <c:pt idx="1">
                  <c:v>0.58019900000000002</c:v>
                </c:pt>
                <c:pt idx="2">
                  <c:v>0.57859300000000002</c:v>
                </c:pt>
                <c:pt idx="3">
                  <c:v>0.508544</c:v>
                </c:pt>
                <c:pt idx="4">
                  <c:v>0.75</c:v>
                </c:pt>
              </c:numCache>
            </c:numRef>
          </c:val>
          <c:extLst>
            <c:ext xmlns:c16="http://schemas.microsoft.com/office/drawing/2014/chart" uri="{C3380CC4-5D6E-409C-BE32-E72D297353CC}">
              <c16:uniqueId val="{00000001-6322-40F9-89FF-C29E492EEAF8}"/>
            </c:ext>
          </c:extLst>
        </c:ser>
        <c:dLbls>
          <c:showLegendKey val="0"/>
          <c:showVal val="0"/>
          <c:showCatName val="0"/>
          <c:showSerName val="0"/>
          <c:showPercent val="0"/>
          <c:showBubbleSize val="0"/>
        </c:dLbls>
        <c:gapWidth val="219"/>
        <c:axId val="1532744847"/>
        <c:axId val="1427936239"/>
      </c:barChart>
      <c:lineChart>
        <c:grouping val="standard"/>
        <c:varyColors val="0"/>
        <c:ser>
          <c:idx val="2"/>
          <c:order val="2"/>
          <c:tx>
            <c:strRef>
              <c:f>'User Acquisition'!$D$38</c:f>
              <c:strCache>
                <c:ptCount val="1"/>
                <c:pt idx="0">
                  <c:v>Conversions(user)</c:v>
                </c:pt>
              </c:strCache>
            </c:strRef>
          </c:tx>
          <c:spPr>
            <a:ln w="34925" cap="rnd">
              <a:solidFill>
                <a:schemeClr val="accent5"/>
              </a:solidFill>
              <a:round/>
            </a:ln>
            <a:effectLst>
              <a:outerShdw blurRad="50800" dist="38100" dir="5400000" rotWithShape="0">
                <a:srgbClr val="000000">
                  <a:alpha val="35000"/>
                </a:srgbClr>
              </a:outerShdw>
            </a:effectLst>
          </c:spPr>
          <c:marker>
            <c:symbol val="none"/>
          </c:marker>
          <c:cat>
            <c:strRef>
              <c:f>'User Acquisition'!$A$39:$A$43</c:f>
              <c:strCache>
                <c:ptCount val="5"/>
                <c:pt idx="0">
                  <c:v>Organic Search</c:v>
                </c:pt>
                <c:pt idx="1">
                  <c:v>Display</c:v>
                </c:pt>
                <c:pt idx="2">
                  <c:v>Direct</c:v>
                </c:pt>
                <c:pt idx="3">
                  <c:v>Paid Search</c:v>
                </c:pt>
                <c:pt idx="4">
                  <c:v>Organic Social</c:v>
                </c:pt>
              </c:strCache>
            </c:strRef>
          </c:cat>
          <c:val>
            <c:numRef>
              <c:f>'User Acquisition'!$D$39:$D$43</c:f>
              <c:numCache>
                <c:formatCode>General</c:formatCode>
                <c:ptCount val="5"/>
                <c:pt idx="0">
                  <c:v>109801</c:v>
                </c:pt>
                <c:pt idx="1">
                  <c:v>37434</c:v>
                </c:pt>
                <c:pt idx="2">
                  <c:v>31093</c:v>
                </c:pt>
                <c:pt idx="3">
                  <c:v>14770</c:v>
                </c:pt>
                <c:pt idx="4">
                  <c:v>27</c:v>
                </c:pt>
              </c:numCache>
            </c:numRef>
          </c:val>
          <c:smooth val="0"/>
          <c:extLst>
            <c:ext xmlns:c16="http://schemas.microsoft.com/office/drawing/2014/chart" uri="{C3380CC4-5D6E-409C-BE32-E72D297353CC}">
              <c16:uniqueId val="{00000002-6322-40F9-89FF-C29E492EEAF8}"/>
            </c:ext>
          </c:extLst>
        </c:ser>
        <c:ser>
          <c:idx val="3"/>
          <c:order val="3"/>
          <c:tx>
            <c:strRef>
              <c:f>'User Acquisition'!$E$38</c:f>
              <c:strCache>
                <c:ptCount val="1"/>
                <c:pt idx="0">
                  <c:v>Conversions(Traffic Aquistion)</c:v>
                </c:pt>
              </c:strCache>
            </c:strRef>
          </c:tx>
          <c:spPr>
            <a:ln w="34925" cap="rnd">
              <a:solidFill>
                <a:schemeClr val="accent1">
                  <a:lumMod val="60000"/>
                </a:schemeClr>
              </a:solidFill>
              <a:round/>
            </a:ln>
            <a:effectLst>
              <a:outerShdw blurRad="50800" dist="38100" dir="5400000" rotWithShape="0">
                <a:srgbClr val="000000">
                  <a:alpha val="35000"/>
                </a:srgbClr>
              </a:outerShdw>
            </a:effectLst>
          </c:spPr>
          <c:marker>
            <c:symbol val="none"/>
          </c:marker>
          <c:cat>
            <c:strRef>
              <c:f>'User Acquisition'!$A$39:$A$43</c:f>
              <c:strCache>
                <c:ptCount val="5"/>
                <c:pt idx="0">
                  <c:v>Organic Search</c:v>
                </c:pt>
                <c:pt idx="1">
                  <c:v>Display</c:v>
                </c:pt>
                <c:pt idx="2">
                  <c:v>Direct</c:v>
                </c:pt>
                <c:pt idx="3">
                  <c:v>Paid Search</c:v>
                </c:pt>
                <c:pt idx="4">
                  <c:v>Organic Social</c:v>
                </c:pt>
              </c:strCache>
            </c:strRef>
          </c:cat>
          <c:val>
            <c:numRef>
              <c:f>'User Acquisition'!$E$39:$E$43</c:f>
              <c:numCache>
                <c:formatCode>General</c:formatCode>
                <c:ptCount val="5"/>
                <c:pt idx="0">
                  <c:v>33612</c:v>
                </c:pt>
                <c:pt idx="1">
                  <c:v>20031</c:v>
                </c:pt>
                <c:pt idx="2">
                  <c:v>18496</c:v>
                </c:pt>
                <c:pt idx="3">
                  <c:v>7595</c:v>
                </c:pt>
                <c:pt idx="4">
                  <c:v>19</c:v>
                </c:pt>
              </c:numCache>
            </c:numRef>
          </c:val>
          <c:smooth val="0"/>
          <c:extLst>
            <c:ext xmlns:c16="http://schemas.microsoft.com/office/drawing/2014/chart" uri="{C3380CC4-5D6E-409C-BE32-E72D297353CC}">
              <c16:uniqueId val="{00000003-6322-40F9-89FF-C29E492EEAF8}"/>
            </c:ext>
          </c:extLst>
        </c:ser>
        <c:dLbls>
          <c:showLegendKey val="0"/>
          <c:showVal val="0"/>
          <c:showCatName val="0"/>
          <c:showSerName val="0"/>
          <c:showPercent val="0"/>
          <c:showBubbleSize val="0"/>
        </c:dLbls>
        <c:marker val="1"/>
        <c:smooth val="0"/>
        <c:axId val="1718540367"/>
        <c:axId val="1544903039"/>
      </c:lineChart>
      <c:catAx>
        <c:axId val="1532744847"/>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427936239"/>
        <c:crosses val="autoZero"/>
        <c:auto val="1"/>
        <c:lblAlgn val="ctr"/>
        <c:lblOffset val="100"/>
        <c:noMultiLvlLbl val="0"/>
      </c:catAx>
      <c:valAx>
        <c:axId val="1427936239"/>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532744847"/>
        <c:crosses val="autoZero"/>
        <c:crossBetween val="between"/>
      </c:valAx>
      <c:valAx>
        <c:axId val="1544903039"/>
        <c:scaling>
          <c:orientation val="minMax"/>
        </c:scaling>
        <c:delete val="0"/>
        <c:axPos val="r"/>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718540367"/>
        <c:crosses val="max"/>
        <c:crossBetween val="between"/>
      </c:valAx>
      <c:catAx>
        <c:axId val="1718540367"/>
        <c:scaling>
          <c:orientation val="minMax"/>
        </c:scaling>
        <c:delete val="1"/>
        <c:axPos val="b"/>
        <c:numFmt formatCode="General" sourceLinked="1"/>
        <c:majorTickMark val="none"/>
        <c:minorTickMark val="none"/>
        <c:tickLblPos val="nextTo"/>
        <c:crossAx val="1544903039"/>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plotArea>
      <c:layout/>
      <c:radarChart>
        <c:radarStyle val="marker"/>
        <c:varyColors val="0"/>
        <c:ser>
          <c:idx val="0"/>
          <c:order val="0"/>
          <c:tx>
            <c:strRef>
              <c:f>'Pages &amp; Screens Report'!$E$1</c:f>
              <c:strCache>
                <c:ptCount val="1"/>
                <c:pt idx="0">
                  <c:v>Average engagement time</c:v>
                </c:pt>
              </c:strCache>
            </c:strRef>
          </c:tx>
          <c:spPr>
            <a:ln w="34925" cap="rnd">
              <a:solidFill>
                <a:schemeClr val="accent1"/>
              </a:solidFill>
              <a:round/>
            </a:ln>
            <a:effectLst>
              <a:outerShdw blurRad="50800" dist="38100" dir="5400000" rotWithShape="0">
                <a:srgbClr val="000000">
                  <a:alpha val="35000"/>
                </a:srgbClr>
              </a:outerShdw>
            </a:effectLst>
          </c:spPr>
          <c:marker>
            <c:symbol val="circle"/>
            <c:size val="6"/>
            <c:spPr>
              <a:gradFill rotWithShape="1">
                <a:gsLst>
                  <a:gs pos="0">
                    <a:schemeClr val="accent1">
                      <a:tint val="96000"/>
                      <a:lumMod val="100000"/>
                    </a:schemeClr>
                  </a:gs>
                  <a:gs pos="78000">
                    <a:schemeClr val="accent1">
                      <a:shade val="94000"/>
                      <a:lumMod val="94000"/>
                    </a:schemeClr>
                  </a:gs>
                </a:gsLst>
                <a:lin ang="5400000" scaled="0"/>
              </a:gradFill>
              <a:ln w="9525">
                <a:solidFill>
                  <a:schemeClr val="accent1"/>
                </a:solidFill>
                <a:round/>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c:spPr>
          </c:marker>
          <c:dLbls>
            <c:dLbl>
              <c:idx val="0"/>
              <c:layout>
                <c:manualLayout>
                  <c:x val="-5.4169891379900969E-17"/>
                  <c:y val="4.9545829892650703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AAAF-4C02-BCA1-3BAFD46F40AC}"/>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'Pages &amp; Screens Report'!$A$2:$A$37</c:f>
              <c:strCache>
                <c:ptCount val="10"/>
                <c:pt idx="0">
                  <c:v>Flutter</c:v>
                </c:pt>
                <c:pt idx="1">
                  <c:v>MainActivity</c:v>
                </c:pt>
                <c:pt idx="2">
                  <c:v>feeds</c:v>
                </c:pt>
                <c:pt idx="3">
                  <c:v>login</c:v>
                </c:pt>
                <c:pt idx="4">
                  <c:v>my_rewards_screen</c:v>
                </c:pt>
                <c:pt idx="5">
                  <c:v>storyboard</c:v>
                </c:pt>
                <c:pt idx="6">
                  <c:v>SignInHubActivity</c:v>
                </c:pt>
                <c:pt idx="7">
                  <c:v>registration_screen</c:v>
                </c:pt>
                <c:pt idx="8">
                  <c:v>feedDetails</c:v>
                </c:pt>
                <c:pt idx="9">
                  <c:v>otp_screen</c:v>
                </c:pt>
              </c:strCache>
            </c:strRef>
          </c:cat>
          <c:val>
            <c:numRef>
              <c:f>'Pages &amp; Screens Report'!$E$2:$E$37</c:f>
              <c:numCache>
                <c:formatCode>General</c:formatCode>
                <c:ptCount val="10"/>
                <c:pt idx="0">
                  <c:v>83.412220000000005</c:v>
                </c:pt>
                <c:pt idx="1">
                  <c:v>78.292159999999996</c:v>
                </c:pt>
                <c:pt idx="2">
                  <c:v>61.600050000000003</c:v>
                </c:pt>
                <c:pt idx="3">
                  <c:v>34.881770000000003</c:v>
                </c:pt>
                <c:pt idx="4">
                  <c:v>94.179950000000005</c:v>
                </c:pt>
                <c:pt idx="5">
                  <c:v>5.3411520000000001</c:v>
                </c:pt>
                <c:pt idx="6">
                  <c:v>3.176E-3</c:v>
                </c:pt>
                <c:pt idx="7">
                  <c:v>45.075719999999997</c:v>
                </c:pt>
                <c:pt idx="8">
                  <c:v>69.316140000000004</c:v>
                </c:pt>
                <c:pt idx="9">
                  <c:v>46.864719999999998</c:v>
                </c:pt>
              </c:numCache>
            </c:numRef>
          </c:val>
          <c:extLst>
            <c:ext xmlns:c16="http://schemas.microsoft.com/office/drawing/2014/chart" uri="{C3380CC4-5D6E-409C-BE32-E72D297353CC}">
              <c16:uniqueId val="{00000000-AAAF-4C02-BCA1-3BAFD46F40AC}"/>
            </c:ext>
          </c:extLst>
        </c:ser>
        <c:dLbls>
          <c:showLegendKey val="0"/>
          <c:showVal val="1"/>
          <c:showCatName val="0"/>
          <c:showSerName val="0"/>
          <c:showPercent val="0"/>
          <c:showBubbleSize val="0"/>
        </c:dLbls>
        <c:axId val="1324261775"/>
        <c:axId val="1330400959"/>
      </c:radarChart>
      <c:catAx>
        <c:axId val="1324261775"/>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30400959"/>
        <c:crosses val="autoZero"/>
        <c:auto val="1"/>
        <c:lblAlgn val="ctr"/>
        <c:lblOffset val="100"/>
        <c:noMultiLvlLbl val="0"/>
      </c:catAx>
      <c:valAx>
        <c:axId val="1330400959"/>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132426177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r>
              <a:rPr lang="en-IN"/>
              <a:t>Gender wise Report</a:t>
            </a:r>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1"/>
          <c:order val="1"/>
          <c:tx>
            <c:strRef>
              <c:f>'Gender Report'!$I$1</c:f>
              <c:strCache>
                <c:ptCount val="1"/>
                <c:pt idx="0">
                  <c:v>Conversions</c:v>
                </c:pt>
              </c:strCache>
            </c:strRef>
          </c:tx>
          <c:spPr>
            <a:gradFill rotWithShape="1">
              <a:gsLst>
                <a:gs pos="0">
                  <a:schemeClr val="accent3">
                    <a:tint val="96000"/>
                    <a:lumMod val="100000"/>
                  </a:schemeClr>
                </a:gs>
                <a:gs pos="78000">
                  <a:schemeClr val="accent3">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c:spPr>
          <c:invertIfNegative val="0"/>
          <c:cat>
            <c:strRef>
              <c:f>'Gender Report'!$A$3:$A$4</c:f>
              <c:strCache>
                <c:ptCount val="2"/>
                <c:pt idx="0">
                  <c:v>male</c:v>
                </c:pt>
                <c:pt idx="1">
                  <c:v>female</c:v>
                </c:pt>
              </c:strCache>
              <c:extLst/>
            </c:strRef>
          </c:cat>
          <c:val>
            <c:numRef>
              <c:f>'Gender Report'!$I$3:$I$4</c:f>
              <c:numCache>
                <c:formatCode>General</c:formatCode>
                <c:ptCount val="2"/>
                <c:pt idx="0">
                  <c:v>65651</c:v>
                </c:pt>
                <c:pt idx="1">
                  <c:v>35083</c:v>
                </c:pt>
              </c:numCache>
              <c:extLst/>
            </c:numRef>
          </c:val>
          <c:extLst>
            <c:ext xmlns:c16="http://schemas.microsoft.com/office/drawing/2014/chart" uri="{C3380CC4-5D6E-409C-BE32-E72D297353CC}">
              <c16:uniqueId val="{00000000-7B8C-4DDE-AC53-9A8453585FBD}"/>
            </c:ext>
          </c:extLst>
        </c:ser>
        <c:dLbls>
          <c:showLegendKey val="0"/>
          <c:showVal val="0"/>
          <c:showCatName val="0"/>
          <c:showSerName val="0"/>
          <c:showPercent val="0"/>
          <c:showBubbleSize val="0"/>
        </c:dLbls>
        <c:gapWidth val="219"/>
        <c:axId val="1720807167"/>
        <c:axId val="1533662895"/>
      </c:barChart>
      <c:lineChart>
        <c:grouping val="standard"/>
        <c:varyColors val="0"/>
        <c:ser>
          <c:idx val="0"/>
          <c:order val="0"/>
          <c:tx>
            <c:strRef>
              <c:f>'Gender Report'!$G$1</c:f>
              <c:strCache>
                <c:ptCount val="1"/>
                <c:pt idx="0">
                  <c:v>Average engagement time</c:v>
                </c:pt>
              </c:strCache>
            </c:strRef>
          </c:tx>
          <c:spPr>
            <a:ln w="34925" cap="rnd">
              <a:solidFill>
                <a:schemeClr val="accent1"/>
              </a:solidFill>
              <a:round/>
            </a:ln>
            <a:effectLst>
              <a:outerShdw blurRad="50800" dist="38100" dir="5400000" rotWithShape="0">
                <a:srgbClr val="000000">
                  <a:alpha val="35000"/>
                </a:srgbClr>
              </a:outerShdw>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'Gender Report'!$A$3:$A$4</c:f>
              <c:strCache>
                <c:ptCount val="2"/>
                <c:pt idx="0">
                  <c:v>male</c:v>
                </c:pt>
                <c:pt idx="1">
                  <c:v>female</c:v>
                </c:pt>
              </c:strCache>
              <c:extLst/>
            </c:strRef>
          </c:cat>
          <c:val>
            <c:numRef>
              <c:f>'Gender Report'!$G$3:$G$4</c:f>
              <c:numCache>
                <c:formatCode>General</c:formatCode>
                <c:ptCount val="2"/>
                <c:pt idx="0">
                  <c:v>128.2319</c:v>
                </c:pt>
                <c:pt idx="1">
                  <c:v>208.7407</c:v>
                </c:pt>
              </c:numCache>
              <c:extLst/>
            </c:numRef>
          </c:val>
          <c:smooth val="0"/>
          <c:extLst>
            <c:ext xmlns:c16="http://schemas.microsoft.com/office/drawing/2014/chart" uri="{C3380CC4-5D6E-409C-BE32-E72D297353CC}">
              <c16:uniqueId val="{00000001-7B8C-4DDE-AC53-9A8453585FBD}"/>
            </c:ext>
          </c:extLst>
        </c:ser>
        <c:dLbls>
          <c:showLegendKey val="0"/>
          <c:showVal val="0"/>
          <c:showCatName val="0"/>
          <c:showSerName val="0"/>
          <c:showPercent val="0"/>
          <c:showBubbleSize val="0"/>
        </c:dLbls>
        <c:marker val="1"/>
        <c:smooth val="0"/>
        <c:axId val="1535212335"/>
        <c:axId val="1599965391"/>
      </c:lineChart>
      <c:catAx>
        <c:axId val="1720807167"/>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533662895"/>
        <c:crosses val="autoZero"/>
        <c:auto val="1"/>
        <c:lblAlgn val="ctr"/>
        <c:lblOffset val="100"/>
        <c:noMultiLvlLbl val="0"/>
      </c:catAx>
      <c:valAx>
        <c:axId val="153366289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720807167"/>
        <c:crosses val="autoZero"/>
        <c:crossBetween val="between"/>
      </c:valAx>
      <c:valAx>
        <c:axId val="1599965391"/>
        <c:scaling>
          <c:orientation val="minMax"/>
        </c:scaling>
        <c:delete val="0"/>
        <c:axPos val="r"/>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535212335"/>
        <c:crosses val="max"/>
        <c:crossBetween val="between"/>
      </c:valAx>
      <c:catAx>
        <c:axId val="1535212335"/>
        <c:scaling>
          <c:orientation val="minMax"/>
        </c:scaling>
        <c:delete val="1"/>
        <c:axPos val="b"/>
        <c:numFmt formatCode="General" sourceLinked="1"/>
        <c:majorTickMark val="none"/>
        <c:minorTickMark val="none"/>
        <c:tickLblPos val="nextTo"/>
        <c:crossAx val="1599965391"/>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r>
              <a:rPr lang="en-IN"/>
              <a:t>Age wise Report</a:t>
            </a:r>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'User By Age'!$G$1</c:f>
              <c:strCache>
                <c:ptCount val="1"/>
                <c:pt idx="0">
                  <c:v>Average engagement time</c:v>
                </c:pt>
              </c:strCache>
            </c:strRef>
          </c:tx>
          <c:spPr>
            <a:gradFill rotWithShape="1">
              <a:gsLst>
                <a:gs pos="0">
                  <a:schemeClr val="accent2">
                    <a:tint val="96000"/>
                    <a:lumMod val="100000"/>
                  </a:schemeClr>
                </a:gs>
                <a:gs pos="78000">
                  <a:schemeClr val="accent2">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c:spPr>
          <c:invertIfNegative val="0"/>
          <c:cat>
            <c:strRef>
              <c:f>'User By Age'!$A$3:$A$4</c:f>
              <c:strCache>
                <c:ptCount val="2"/>
                <c:pt idx="0">
                  <c:v>18-24</c:v>
                </c:pt>
                <c:pt idx="1">
                  <c:v>25-34</c:v>
                </c:pt>
              </c:strCache>
              <c:extLst/>
            </c:strRef>
          </c:cat>
          <c:val>
            <c:numRef>
              <c:f>'User By Age'!$G$3:$G$4</c:f>
              <c:numCache>
                <c:formatCode>General</c:formatCode>
                <c:ptCount val="2"/>
                <c:pt idx="0">
                  <c:v>251.16300000000001</c:v>
                </c:pt>
                <c:pt idx="1">
                  <c:v>97.241439999999997</c:v>
                </c:pt>
              </c:numCache>
              <c:extLst/>
            </c:numRef>
          </c:val>
          <c:extLst>
            <c:ext xmlns:c16="http://schemas.microsoft.com/office/drawing/2014/chart" uri="{C3380CC4-5D6E-409C-BE32-E72D297353CC}">
              <c16:uniqueId val="{00000000-0FF5-4FB4-AC7D-31FD362FBEC2}"/>
            </c:ext>
          </c:extLst>
        </c:ser>
        <c:dLbls>
          <c:showLegendKey val="0"/>
          <c:showVal val="0"/>
          <c:showCatName val="0"/>
          <c:showSerName val="0"/>
          <c:showPercent val="0"/>
          <c:showBubbleSize val="0"/>
        </c:dLbls>
        <c:gapWidth val="219"/>
        <c:overlap val="-27"/>
        <c:axId val="1720809087"/>
        <c:axId val="1533664383"/>
      </c:barChart>
      <c:lineChart>
        <c:grouping val="standard"/>
        <c:varyColors val="0"/>
        <c:ser>
          <c:idx val="1"/>
          <c:order val="1"/>
          <c:tx>
            <c:strRef>
              <c:f>'User By Age'!$I$1</c:f>
              <c:strCache>
                <c:ptCount val="1"/>
                <c:pt idx="0">
                  <c:v>Conversions</c:v>
                </c:pt>
              </c:strCache>
            </c:strRef>
          </c:tx>
          <c:spPr>
            <a:ln w="34925" cap="rnd">
              <a:solidFill>
                <a:schemeClr val="accent4"/>
              </a:solidFill>
              <a:round/>
            </a:ln>
            <a:effectLst>
              <a:outerShdw blurRad="50800" dist="38100" dir="5400000" rotWithShape="0">
                <a:srgbClr val="000000">
                  <a:alpha val="35000"/>
                </a:srgbClr>
              </a:outerShdw>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'User By Age'!$A$3:$A$4</c:f>
              <c:strCache>
                <c:ptCount val="2"/>
                <c:pt idx="0">
                  <c:v>18-24</c:v>
                </c:pt>
                <c:pt idx="1">
                  <c:v>25-34</c:v>
                </c:pt>
              </c:strCache>
              <c:extLst/>
            </c:strRef>
          </c:cat>
          <c:val>
            <c:numRef>
              <c:f>'User By Age'!$I$3:$I$4</c:f>
              <c:numCache>
                <c:formatCode>General</c:formatCode>
                <c:ptCount val="2"/>
                <c:pt idx="0">
                  <c:v>53661</c:v>
                </c:pt>
                <c:pt idx="1">
                  <c:v>20172</c:v>
                </c:pt>
              </c:numCache>
              <c:extLst/>
            </c:numRef>
          </c:val>
          <c:smooth val="0"/>
          <c:extLst>
            <c:ext xmlns:c16="http://schemas.microsoft.com/office/drawing/2014/chart" uri="{C3380CC4-5D6E-409C-BE32-E72D297353CC}">
              <c16:uniqueId val="{00000001-0FF5-4FB4-AC7D-31FD362FBEC2}"/>
            </c:ext>
          </c:extLst>
        </c:ser>
        <c:dLbls>
          <c:showLegendKey val="0"/>
          <c:showVal val="0"/>
          <c:showCatName val="0"/>
          <c:showSerName val="0"/>
          <c:showPercent val="0"/>
          <c:showBubbleSize val="0"/>
        </c:dLbls>
        <c:marker val="1"/>
        <c:smooth val="0"/>
        <c:axId val="1534833439"/>
        <c:axId val="1429677007"/>
      </c:lineChart>
      <c:catAx>
        <c:axId val="1534833439"/>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429677007"/>
        <c:crosses val="autoZero"/>
        <c:auto val="1"/>
        <c:lblAlgn val="ctr"/>
        <c:lblOffset val="100"/>
        <c:noMultiLvlLbl val="0"/>
      </c:catAx>
      <c:valAx>
        <c:axId val="142967700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534833439"/>
        <c:crosses val="autoZero"/>
        <c:crossBetween val="between"/>
      </c:valAx>
      <c:valAx>
        <c:axId val="1533664383"/>
        <c:scaling>
          <c:orientation val="minMax"/>
        </c:scaling>
        <c:delete val="0"/>
        <c:axPos val="r"/>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720809087"/>
        <c:crosses val="max"/>
        <c:crossBetween val="between"/>
      </c:valAx>
      <c:catAx>
        <c:axId val="1720809087"/>
        <c:scaling>
          <c:orientation val="minMax"/>
        </c:scaling>
        <c:delete val="1"/>
        <c:axPos val="b"/>
        <c:numFmt formatCode="General" sourceLinked="1"/>
        <c:majorTickMark val="none"/>
        <c:minorTickMark val="none"/>
        <c:tickLblPos val="nextTo"/>
        <c:crossAx val="1533664383"/>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r>
              <a:rPr lang="en-IN"/>
              <a:t>City-wise Conversions</a:t>
            </a:r>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'Citiwise Report'!$I$1</c:f>
              <c:strCache>
                <c:ptCount val="1"/>
                <c:pt idx="0">
                  <c:v>Conversions</c:v>
                </c:pt>
              </c:strCache>
            </c:strRef>
          </c:tx>
          <c:dPt>
            <c:idx val="0"/>
            <c:bubble3D val="0"/>
            <c:spPr>
              <a:gradFill rotWithShape="1">
                <a:gsLst>
                  <a:gs pos="0">
                    <a:schemeClr val="accent1">
                      <a:tint val="96000"/>
                      <a:lumMod val="100000"/>
                    </a:schemeClr>
                  </a:gs>
                  <a:gs pos="78000">
                    <a:schemeClr val="accent1">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c:spPr>
            <c:extLst>
              <c:ext xmlns:c16="http://schemas.microsoft.com/office/drawing/2014/chart" uri="{C3380CC4-5D6E-409C-BE32-E72D297353CC}">
                <c16:uniqueId val="{00000001-FB04-4618-B6E7-D2C7DE22BA2D}"/>
              </c:ext>
            </c:extLst>
          </c:dPt>
          <c:dPt>
            <c:idx val="1"/>
            <c:bubble3D val="0"/>
            <c:spPr>
              <a:gradFill rotWithShape="1">
                <a:gsLst>
                  <a:gs pos="0">
                    <a:schemeClr val="accent2">
                      <a:tint val="96000"/>
                      <a:lumMod val="100000"/>
                    </a:schemeClr>
                  </a:gs>
                  <a:gs pos="78000">
                    <a:schemeClr val="accent2">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c:spPr>
            <c:extLst>
              <c:ext xmlns:c16="http://schemas.microsoft.com/office/drawing/2014/chart" uri="{C3380CC4-5D6E-409C-BE32-E72D297353CC}">
                <c16:uniqueId val="{00000003-FB04-4618-B6E7-D2C7DE22BA2D}"/>
              </c:ext>
            </c:extLst>
          </c:dPt>
          <c:dPt>
            <c:idx val="2"/>
            <c:bubble3D val="0"/>
            <c:spPr>
              <a:gradFill rotWithShape="1">
                <a:gsLst>
                  <a:gs pos="0">
                    <a:schemeClr val="accent3">
                      <a:tint val="96000"/>
                      <a:lumMod val="100000"/>
                    </a:schemeClr>
                  </a:gs>
                  <a:gs pos="78000">
                    <a:schemeClr val="accent3">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c:spPr>
            <c:extLst>
              <c:ext xmlns:c16="http://schemas.microsoft.com/office/drawing/2014/chart" uri="{C3380CC4-5D6E-409C-BE32-E72D297353CC}">
                <c16:uniqueId val="{00000005-FB04-4618-B6E7-D2C7DE22BA2D}"/>
              </c:ext>
            </c:extLst>
          </c:dPt>
          <c:dPt>
            <c:idx val="3"/>
            <c:bubble3D val="0"/>
            <c:spPr>
              <a:gradFill rotWithShape="1">
                <a:gsLst>
                  <a:gs pos="0">
                    <a:schemeClr val="accent4">
                      <a:tint val="96000"/>
                      <a:lumMod val="100000"/>
                    </a:schemeClr>
                  </a:gs>
                  <a:gs pos="78000">
                    <a:schemeClr val="accent4">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c:spPr>
            <c:extLst>
              <c:ext xmlns:c16="http://schemas.microsoft.com/office/drawing/2014/chart" uri="{C3380CC4-5D6E-409C-BE32-E72D297353CC}">
                <c16:uniqueId val="{00000007-FB04-4618-B6E7-D2C7DE22BA2D}"/>
              </c:ext>
            </c:extLst>
          </c:dPt>
          <c:dPt>
            <c:idx val="4"/>
            <c:bubble3D val="0"/>
            <c:spPr>
              <a:gradFill rotWithShape="1">
                <a:gsLst>
                  <a:gs pos="0">
                    <a:schemeClr val="accent5">
                      <a:tint val="96000"/>
                      <a:lumMod val="100000"/>
                    </a:schemeClr>
                  </a:gs>
                  <a:gs pos="78000">
                    <a:schemeClr val="accent5">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c:spPr>
            <c:extLst>
              <c:ext xmlns:c16="http://schemas.microsoft.com/office/drawing/2014/chart" uri="{C3380CC4-5D6E-409C-BE32-E72D297353CC}">
                <c16:uniqueId val="{00000009-FB04-4618-B6E7-D2C7DE22BA2D}"/>
              </c:ext>
            </c:extLst>
          </c:dPt>
          <c:dLbls>
            <c:spPr>
              <a:solidFill>
                <a:prstClr val="white"/>
              </a:solidFill>
              <a:ln>
                <a:solidFill>
                  <a:prstClr val="black">
                    <a:lumMod val="25000"/>
                    <a:lumOff val="75000"/>
                  </a:prstClr>
                </a:solidFill>
              </a:ln>
              <a:effectLst/>
            </c:spPr>
            <c:txPr>
              <a:bodyPr rot="0" spcFirstLastPara="1" vertOverflow="clip" horzOverflow="clip" vert="horz" wrap="square" lIns="38100" tIns="19050" rIns="38100" bIns="19050" anchor="ctr" anchorCtr="1">
                <a:spAutoFit/>
              </a:bodyPr>
              <a:lstStyle/>
              <a:p>
                <a:pPr>
                  <a:defRPr sz="1197"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'Citiwise Report'!$A$2:$A$6</c:f>
              <c:strCache>
                <c:ptCount val="5"/>
                <c:pt idx="0">
                  <c:v>Bengaluru</c:v>
                </c:pt>
                <c:pt idx="1">
                  <c:v>Hyderabad</c:v>
                </c:pt>
                <c:pt idx="2">
                  <c:v>Chennai</c:v>
                </c:pt>
                <c:pt idx="3">
                  <c:v>Patna</c:v>
                </c:pt>
                <c:pt idx="4">
                  <c:v>Mysuru</c:v>
                </c:pt>
              </c:strCache>
            </c:strRef>
          </c:cat>
          <c:val>
            <c:numRef>
              <c:f>'Citiwise Report'!$I$2:$I$6</c:f>
              <c:numCache>
                <c:formatCode>General</c:formatCode>
                <c:ptCount val="5"/>
                <c:pt idx="0">
                  <c:v>62939</c:v>
                </c:pt>
                <c:pt idx="1">
                  <c:v>34103</c:v>
                </c:pt>
                <c:pt idx="2">
                  <c:v>9772</c:v>
                </c:pt>
                <c:pt idx="3">
                  <c:v>6980</c:v>
                </c:pt>
                <c:pt idx="4">
                  <c:v>5735</c:v>
                </c:pt>
              </c:numCache>
            </c:numRef>
          </c:val>
          <c:extLst>
            <c:ext xmlns:c16="http://schemas.microsoft.com/office/drawing/2014/chart" uri="{C3380CC4-5D6E-409C-BE32-E72D297353CC}">
              <c16:uniqueId val="{0000000A-FB04-4618-B6E7-D2C7DE22BA2D}"/>
            </c:ext>
          </c:extLst>
        </c:ser>
        <c:dLbls>
          <c:showLegendKey val="0"/>
          <c:showVal val="0"/>
          <c:showCatName val="0"/>
          <c:showSerName val="0"/>
          <c:showPercent val="0"/>
          <c:showBubbleSize val="0"/>
          <c:showLeaderLines val="0"/>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'User by Language'!$A$2:$A$7</cx:f>
        <cx:lvl ptCount="6">
          <cx:pt idx="0">English</cx:pt>
          <cx:pt idx="1">Hindi</cx:pt>
          <cx:pt idx="2">Marathi</cx:pt>
          <cx:pt idx="3">Gujarati</cx:pt>
          <cx:pt idx="4">Telugu</cx:pt>
          <cx:pt idx="5">Tamil</cx:pt>
        </cx:lvl>
      </cx:strDim>
      <cx:numDim type="val">
        <cx:f>'User by Language'!$I$2:$I$7</cx:f>
        <cx:lvl ptCount="6" formatCode="General">
          <cx:pt idx="0">189946</cx:pt>
          <cx:pt idx="1">2699</cx:pt>
          <cx:pt idx="2">323</cx:pt>
          <cx:pt idx="3">327</cx:pt>
          <cx:pt idx="4">170</cx:pt>
          <cx:pt idx="5">115</cx:pt>
        </cx:lvl>
      </cx:numDim>
    </cx:data>
  </cx:chartData>
  <cx:chart>
    <cx:title pos="t" align="ctr" overlay="0">
      <cx:tx>
        <cx:txData>
          <cx:v>Language report </cx:v>
        </cx:txData>
      </cx:tx>
      <cx:txPr>
        <a:bodyPr spcFirstLastPara="1" vertOverflow="ellipsis" horzOverflow="overflow" wrap="square" lIns="0" tIns="0" rIns="0" bIns="0" anchor="ctr" anchorCtr="1"/>
        <a:lstStyle/>
        <a:p>
          <a:pPr algn="ctr" rtl="0">
            <a:defRPr/>
          </a:pPr>
          <a:r>
            <a:rPr lang="en-US" sz="2000" b="0" i="0" u="none" strike="noStrike" baseline="0">
              <a:solidFill>
                <a:srgbClr val="000000">
                  <a:lumMod val="65000"/>
                  <a:lumOff val="35000"/>
                </a:srgbClr>
              </a:solidFill>
              <a:latin typeface="Arial"/>
              <a:cs typeface="Arial"/>
            </a:rPr>
            <a:t>Language report </a:t>
          </a:r>
        </a:p>
      </cx:txPr>
    </cx:title>
    <cx:plotArea>
      <cx:plotAreaRegion>
        <cx:series layoutId="waterfall" uniqueId="{87BB3454-A93D-4AA0-90CE-779607587033}">
          <cx:tx>
            <cx:txData>
              <cx:f>'User by Language'!$I$1</cx:f>
              <cx:v>Conversions</cx:v>
            </cx:txData>
          </cx:tx>
          <cx:dataLabels pos="outEnd">
            <cx:visibility seriesName="0" categoryName="0" value="1"/>
          </cx:dataLabels>
          <cx:dataId val="0"/>
          <cx:layoutPr>
            <cx:visibility connectorLines="0" meanLine="0" meanMarker="1" nonoutliers="0" outliers="1"/>
            <cx:subtotals/>
          </cx:layoutPr>
        </cx:series>
      </cx:plotAreaRegion>
      <cx:axis id="0">
        <cx:catScaling gapWidth="0.5"/>
        <cx:tickLabels/>
      </cx:axis>
      <cx:axis id="1">
        <cx:valScaling/>
        <cx:majorGridlines/>
        <cx:tickLabels/>
      </cx:axis>
    </cx:plotArea>
    <cx:legend pos="t" align="ctr" overlay="0"/>
  </cx:chart>
</cx: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withinLinear" id="16">
  <a:schemeClr val="accent3"/>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3.xml><?xml version="1.0" encoding="utf-8"?>
<cs:chartStyle xmlns:cs="http://schemas.microsoft.com/office/drawing/2012/chartStyle" xmlns:a="http://schemas.openxmlformats.org/drawingml/2006/main" id="352">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4.xml><?xml version="1.0" encoding="utf-8"?>
<cs:chartStyle xmlns:cs="http://schemas.microsoft.com/office/drawing/2012/chartStyle" xmlns:a="http://schemas.openxmlformats.org/drawingml/2006/main" id="352">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5.xml><?xml version="1.0" encoding="utf-8"?>
<cs:chartStyle xmlns:cs="http://schemas.microsoft.com/office/drawing/2012/chartStyle" xmlns:a="http://schemas.openxmlformats.org/drawingml/2006/main" id="351">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6.xml><?xml version="1.0" encoding="utf-8"?>
<cs:chartStyle xmlns:cs="http://schemas.microsoft.com/office/drawing/2012/chartStyle" xmlns:a="http://schemas.openxmlformats.org/drawingml/2006/main" id="352">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7.xml><?xml version="1.0" encoding="utf-8"?>
<cs:chartStyle xmlns:cs="http://schemas.microsoft.com/office/drawing/2012/chartStyle" xmlns:a="http://schemas.openxmlformats.org/drawingml/2006/main" id="352">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8.xml><?xml version="1.0" encoding="utf-8"?>
<cs:chartStyle xmlns:cs="http://schemas.microsoft.com/office/drawing/2012/chartStyle" xmlns:a="http://schemas.openxmlformats.org/drawingml/2006/main" id="344">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9.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38862CE-AB96-499C-AB40-73FA9660AF6E}" type="datetimeFigureOut">
              <a:rPr lang="en-IN" smtClean="0"/>
              <a:t>17-02-2024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D5B320-5717-4A09-A5A3-C8E271F90F09}" type="slidenum">
              <a:rPr lang="en-IN" smtClean="0"/>
              <a:t>‹#›</a:t>
            </a:fld>
            <a:endParaRPr lang="en-IN"/>
          </a:p>
        </p:txBody>
      </p:sp>
    </p:spTree>
    <p:extLst>
      <p:ext uri="{BB962C8B-B14F-4D97-AF65-F5344CB8AC3E}">
        <p14:creationId xmlns:p14="http://schemas.microsoft.com/office/powerpoint/2010/main" val="6506436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38862CE-AB96-499C-AB40-73FA9660AF6E}" type="datetimeFigureOut">
              <a:rPr lang="en-IN" smtClean="0"/>
              <a:t>17-02-2024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D5B320-5717-4A09-A5A3-C8E271F90F09}" type="slidenum">
              <a:rPr lang="en-IN" smtClean="0"/>
              <a:t>‹#›</a:t>
            </a:fld>
            <a:endParaRPr lang="en-IN"/>
          </a:p>
        </p:txBody>
      </p:sp>
    </p:spTree>
    <p:extLst>
      <p:ext uri="{BB962C8B-B14F-4D97-AF65-F5344CB8AC3E}">
        <p14:creationId xmlns:p14="http://schemas.microsoft.com/office/powerpoint/2010/main" val="42361621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38862CE-AB96-499C-AB40-73FA9660AF6E}" type="datetimeFigureOut">
              <a:rPr lang="en-IN" smtClean="0"/>
              <a:t>17-02-2024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D5B320-5717-4A09-A5A3-C8E271F90F09}"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621539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38862CE-AB96-499C-AB40-73FA9660AF6E}" type="datetimeFigureOut">
              <a:rPr lang="en-IN" smtClean="0"/>
              <a:t>17-02-2024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D5B320-5717-4A09-A5A3-C8E271F90F09}" type="slidenum">
              <a:rPr lang="en-IN" smtClean="0"/>
              <a:t>‹#›</a:t>
            </a:fld>
            <a:endParaRPr lang="en-IN"/>
          </a:p>
        </p:txBody>
      </p:sp>
    </p:spTree>
    <p:extLst>
      <p:ext uri="{BB962C8B-B14F-4D97-AF65-F5344CB8AC3E}">
        <p14:creationId xmlns:p14="http://schemas.microsoft.com/office/powerpoint/2010/main" val="12638446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38862CE-AB96-499C-AB40-73FA9660AF6E}" type="datetimeFigureOut">
              <a:rPr lang="en-IN" smtClean="0"/>
              <a:t>17-02-2024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D5B320-5717-4A09-A5A3-C8E271F90F09}"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9545933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38862CE-AB96-499C-AB40-73FA9660AF6E}" type="datetimeFigureOut">
              <a:rPr lang="en-IN" smtClean="0"/>
              <a:t>17-02-2024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D5B320-5717-4A09-A5A3-C8E271F90F09}" type="slidenum">
              <a:rPr lang="en-IN" smtClean="0"/>
              <a:t>‹#›</a:t>
            </a:fld>
            <a:endParaRPr lang="en-IN"/>
          </a:p>
        </p:txBody>
      </p:sp>
    </p:spTree>
    <p:extLst>
      <p:ext uri="{BB962C8B-B14F-4D97-AF65-F5344CB8AC3E}">
        <p14:creationId xmlns:p14="http://schemas.microsoft.com/office/powerpoint/2010/main" val="16631186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8862CE-AB96-499C-AB40-73FA9660AF6E}" type="datetimeFigureOut">
              <a:rPr lang="en-IN" smtClean="0"/>
              <a:t>17-02-2024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D5B320-5717-4A09-A5A3-C8E271F90F09}" type="slidenum">
              <a:rPr lang="en-IN" smtClean="0"/>
              <a:t>‹#›</a:t>
            </a:fld>
            <a:endParaRPr lang="en-IN"/>
          </a:p>
        </p:txBody>
      </p:sp>
    </p:spTree>
    <p:extLst>
      <p:ext uri="{BB962C8B-B14F-4D97-AF65-F5344CB8AC3E}">
        <p14:creationId xmlns:p14="http://schemas.microsoft.com/office/powerpoint/2010/main" val="34232047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8862CE-AB96-499C-AB40-73FA9660AF6E}" type="datetimeFigureOut">
              <a:rPr lang="en-IN" smtClean="0"/>
              <a:t>17-02-2024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D5B320-5717-4A09-A5A3-C8E271F90F09}" type="slidenum">
              <a:rPr lang="en-IN" smtClean="0"/>
              <a:t>‹#›</a:t>
            </a:fld>
            <a:endParaRPr lang="en-IN"/>
          </a:p>
        </p:txBody>
      </p:sp>
    </p:spTree>
    <p:extLst>
      <p:ext uri="{BB962C8B-B14F-4D97-AF65-F5344CB8AC3E}">
        <p14:creationId xmlns:p14="http://schemas.microsoft.com/office/powerpoint/2010/main" val="28247187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8862CE-AB96-499C-AB40-73FA9660AF6E}" type="datetimeFigureOut">
              <a:rPr lang="en-IN" smtClean="0"/>
              <a:t>17-02-2024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D5B320-5717-4A09-A5A3-C8E271F90F09}" type="slidenum">
              <a:rPr lang="en-IN" smtClean="0"/>
              <a:t>‹#›</a:t>
            </a:fld>
            <a:endParaRPr lang="en-IN"/>
          </a:p>
        </p:txBody>
      </p:sp>
    </p:spTree>
    <p:extLst>
      <p:ext uri="{BB962C8B-B14F-4D97-AF65-F5344CB8AC3E}">
        <p14:creationId xmlns:p14="http://schemas.microsoft.com/office/powerpoint/2010/main" val="35809311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38862CE-AB96-499C-AB40-73FA9660AF6E}" type="datetimeFigureOut">
              <a:rPr lang="en-IN" smtClean="0"/>
              <a:t>17-02-2024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D5B320-5717-4A09-A5A3-C8E271F90F09}" type="slidenum">
              <a:rPr lang="en-IN" smtClean="0"/>
              <a:t>‹#›</a:t>
            </a:fld>
            <a:endParaRPr lang="en-IN"/>
          </a:p>
        </p:txBody>
      </p:sp>
    </p:spTree>
    <p:extLst>
      <p:ext uri="{BB962C8B-B14F-4D97-AF65-F5344CB8AC3E}">
        <p14:creationId xmlns:p14="http://schemas.microsoft.com/office/powerpoint/2010/main" val="33972211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38862CE-AB96-499C-AB40-73FA9660AF6E}" type="datetimeFigureOut">
              <a:rPr lang="en-IN" smtClean="0"/>
              <a:t>17-02-2024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BD5B320-5717-4A09-A5A3-C8E271F90F09}" type="slidenum">
              <a:rPr lang="en-IN" smtClean="0"/>
              <a:t>‹#›</a:t>
            </a:fld>
            <a:endParaRPr lang="en-IN"/>
          </a:p>
        </p:txBody>
      </p:sp>
    </p:spTree>
    <p:extLst>
      <p:ext uri="{BB962C8B-B14F-4D97-AF65-F5344CB8AC3E}">
        <p14:creationId xmlns:p14="http://schemas.microsoft.com/office/powerpoint/2010/main" val="6907247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38862CE-AB96-499C-AB40-73FA9660AF6E}" type="datetimeFigureOut">
              <a:rPr lang="en-IN" smtClean="0"/>
              <a:t>17-02-2024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BD5B320-5717-4A09-A5A3-C8E271F90F09}" type="slidenum">
              <a:rPr lang="en-IN" smtClean="0"/>
              <a:t>‹#›</a:t>
            </a:fld>
            <a:endParaRPr lang="en-IN"/>
          </a:p>
        </p:txBody>
      </p:sp>
    </p:spTree>
    <p:extLst>
      <p:ext uri="{BB962C8B-B14F-4D97-AF65-F5344CB8AC3E}">
        <p14:creationId xmlns:p14="http://schemas.microsoft.com/office/powerpoint/2010/main" val="33323371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38862CE-AB96-499C-AB40-73FA9660AF6E}" type="datetimeFigureOut">
              <a:rPr lang="en-IN" smtClean="0"/>
              <a:t>17-02-2024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BD5B320-5717-4A09-A5A3-C8E271F90F09}" type="slidenum">
              <a:rPr lang="en-IN" smtClean="0"/>
              <a:t>‹#›</a:t>
            </a:fld>
            <a:endParaRPr lang="en-IN"/>
          </a:p>
        </p:txBody>
      </p:sp>
    </p:spTree>
    <p:extLst>
      <p:ext uri="{BB962C8B-B14F-4D97-AF65-F5344CB8AC3E}">
        <p14:creationId xmlns:p14="http://schemas.microsoft.com/office/powerpoint/2010/main" val="38885319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8862CE-AB96-499C-AB40-73FA9660AF6E}" type="datetimeFigureOut">
              <a:rPr lang="en-IN" smtClean="0"/>
              <a:t>17-02-2024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BD5B320-5717-4A09-A5A3-C8E271F90F09}" type="slidenum">
              <a:rPr lang="en-IN" smtClean="0"/>
              <a:t>‹#›</a:t>
            </a:fld>
            <a:endParaRPr lang="en-IN"/>
          </a:p>
        </p:txBody>
      </p:sp>
    </p:spTree>
    <p:extLst>
      <p:ext uri="{BB962C8B-B14F-4D97-AF65-F5344CB8AC3E}">
        <p14:creationId xmlns:p14="http://schemas.microsoft.com/office/powerpoint/2010/main" val="25260645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38862CE-AB96-499C-AB40-73FA9660AF6E}" type="datetimeFigureOut">
              <a:rPr lang="en-IN" smtClean="0"/>
              <a:t>17-02-2024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BD5B320-5717-4A09-A5A3-C8E271F90F09}" type="slidenum">
              <a:rPr lang="en-IN" smtClean="0"/>
              <a:t>‹#›</a:t>
            </a:fld>
            <a:endParaRPr lang="en-IN"/>
          </a:p>
        </p:txBody>
      </p:sp>
    </p:spTree>
    <p:extLst>
      <p:ext uri="{BB962C8B-B14F-4D97-AF65-F5344CB8AC3E}">
        <p14:creationId xmlns:p14="http://schemas.microsoft.com/office/powerpoint/2010/main" val="24412611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38862CE-AB96-499C-AB40-73FA9660AF6E}" type="datetimeFigureOut">
              <a:rPr lang="en-IN" smtClean="0"/>
              <a:t>17-02-2024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BD5B320-5717-4A09-A5A3-C8E271F90F09}" type="slidenum">
              <a:rPr lang="en-IN" smtClean="0"/>
              <a:t>‹#›</a:t>
            </a:fld>
            <a:endParaRPr lang="en-IN"/>
          </a:p>
        </p:txBody>
      </p:sp>
    </p:spTree>
    <p:extLst>
      <p:ext uri="{BB962C8B-B14F-4D97-AF65-F5344CB8AC3E}">
        <p14:creationId xmlns:p14="http://schemas.microsoft.com/office/powerpoint/2010/main" val="6281303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38862CE-AB96-499C-AB40-73FA9660AF6E}" type="datetimeFigureOut">
              <a:rPr lang="en-IN" smtClean="0"/>
              <a:t>17-02-2024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BD5B320-5717-4A09-A5A3-C8E271F90F09}" type="slidenum">
              <a:rPr lang="en-IN" smtClean="0"/>
              <a:t>‹#›</a:t>
            </a:fld>
            <a:endParaRPr lang="en-IN"/>
          </a:p>
        </p:txBody>
      </p:sp>
    </p:spTree>
    <p:extLst>
      <p:ext uri="{BB962C8B-B14F-4D97-AF65-F5344CB8AC3E}">
        <p14:creationId xmlns:p14="http://schemas.microsoft.com/office/powerpoint/2010/main" val="3101194676"/>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19" r:id="rId12"/>
    <p:sldLayoutId id="2147483720" r:id="rId13"/>
    <p:sldLayoutId id="2147483721" r:id="rId14"/>
    <p:sldLayoutId id="2147483722" r:id="rId15"/>
    <p:sldLayoutId id="214748372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chart" Target="../charts/chart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microsoft.com/office/2014/relationships/chartEx" Target="../charts/chartEx1.xml"/><Relationship Id="rId2" Type="http://schemas.openxmlformats.org/officeDocument/2006/relationships/chart" Target="../charts/chart8.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28327-61A1-AF4F-25DA-0D2ACD9C5DBF}"/>
              </a:ext>
            </a:extLst>
          </p:cNvPr>
          <p:cNvSpPr>
            <a:spLocks noGrp="1"/>
          </p:cNvSpPr>
          <p:nvPr>
            <p:ph type="ctrTitle"/>
          </p:nvPr>
        </p:nvSpPr>
        <p:spPr>
          <a:xfrm>
            <a:off x="1507067" y="1988458"/>
            <a:ext cx="7766936" cy="1646302"/>
          </a:xfrm>
        </p:spPr>
        <p:txBody>
          <a:bodyPr/>
          <a:lstStyle/>
          <a:p>
            <a:r>
              <a:rPr lang="en-IN" dirty="0"/>
              <a:t>Task Assignment  </a:t>
            </a:r>
          </a:p>
        </p:txBody>
      </p:sp>
      <p:sp>
        <p:nvSpPr>
          <p:cNvPr id="3" name="Subtitle 2">
            <a:extLst>
              <a:ext uri="{FF2B5EF4-FFF2-40B4-BE49-F238E27FC236}">
                <a16:creationId xmlns:a16="http://schemas.microsoft.com/office/drawing/2014/main" id="{A0DB0CB9-541C-E15B-29B2-BCB73408E450}"/>
              </a:ext>
            </a:extLst>
          </p:cNvPr>
          <p:cNvSpPr>
            <a:spLocks noGrp="1"/>
          </p:cNvSpPr>
          <p:nvPr>
            <p:ph type="subTitle" idx="1"/>
          </p:nvPr>
        </p:nvSpPr>
        <p:spPr>
          <a:xfrm>
            <a:off x="1507067" y="3803945"/>
            <a:ext cx="7766936" cy="1096899"/>
          </a:xfrm>
        </p:spPr>
        <p:txBody>
          <a:bodyPr>
            <a:normAutofit/>
          </a:bodyPr>
          <a:lstStyle/>
          <a:p>
            <a:r>
              <a:rPr lang="en-IN" b="1" dirty="0">
                <a:solidFill>
                  <a:schemeClr val="tx1"/>
                </a:solidFill>
              </a:rPr>
              <a:t>-- Jitheshwar UK</a:t>
            </a:r>
          </a:p>
        </p:txBody>
      </p:sp>
      <p:pic>
        <p:nvPicPr>
          <p:cNvPr id="1026" name="Picture 2">
            <a:extLst>
              <a:ext uri="{FF2B5EF4-FFF2-40B4-BE49-F238E27FC236}">
                <a16:creationId xmlns:a16="http://schemas.microsoft.com/office/drawing/2014/main" id="{3777478D-C516-7FA7-4DD6-51294F42ED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7067" y="2811609"/>
            <a:ext cx="2630571" cy="8321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55935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C51A89-3526-1F72-951D-36346F14204B}"/>
              </a:ext>
            </a:extLst>
          </p:cNvPr>
          <p:cNvSpPr>
            <a:spLocks noGrp="1"/>
          </p:cNvSpPr>
          <p:nvPr>
            <p:ph idx="1"/>
          </p:nvPr>
        </p:nvSpPr>
        <p:spPr>
          <a:xfrm>
            <a:off x="677334" y="962725"/>
            <a:ext cx="8596668" cy="4971731"/>
          </a:xfrm>
        </p:spPr>
        <p:txBody>
          <a:bodyPr>
            <a:normAutofit/>
          </a:bodyPr>
          <a:lstStyle/>
          <a:p>
            <a:pPr>
              <a:lnSpc>
                <a:spcPct val="150000"/>
              </a:lnSpc>
            </a:pPr>
            <a:r>
              <a:rPr lang="en-IN" dirty="0">
                <a:solidFill>
                  <a:schemeClr val="tx1"/>
                </a:solidFill>
              </a:rPr>
              <a:t>Female candidates can be targeted from the 18-24 age category. </a:t>
            </a:r>
          </a:p>
          <a:p>
            <a:pPr>
              <a:lnSpc>
                <a:spcPct val="150000"/>
              </a:lnSpc>
            </a:pPr>
            <a:r>
              <a:rPr lang="en-IN" dirty="0">
                <a:solidFill>
                  <a:schemeClr val="tx1"/>
                </a:solidFill>
              </a:rPr>
              <a:t>Tech cities(BLR &amp; HYD) have seen more conversions comparatively so that we can target the cities with the high number of Tech companies in the particular city. so we can target the cities with the high number of Tech companies and universities in the particular city. </a:t>
            </a:r>
          </a:p>
          <a:p>
            <a:pPr>
              <a:lnSpc>
                <a:spcPct val="150000"/>
              </a:lnSpc>
            </a:pPr>
            <a:r>
              <a:rPr lang="en-IN" dirty="0">
                <a:solidFill>
                  <a:schemeClr val="tx1"/>
                </a:solidFill>
              </a:rPr>
              <a:t>Website can be optimised to specific languages through demographic factors targeting indigenous people with language barriers. </a:t>
            </a:r>
          </a:p>
          <a:p>
            <a:pPr>
              <a:lnSpc>
                <a:spcPct val="150000"/>
              </a:lnSpc>
            </a:pPr>
            <a:r>
              <a:rPr lang="en-IN" dirty="0">
                <a:solidFill>
                  <a:schemeClr val="tx1"/>
                </a:solidFill>
              </a:rPr>
              <a:t>Initially, to expand into the international market, the USA is a potential.</a:t>
            </a:r>
          </a:p>
          <a:p>
            <a:pPr>
              <a:lnSpc>
                <a:spcPct val="150000"/>
              </a:lnSpc>
            </a:pPr>
            <a:r>
              <a:rPr lang="en-US" dirty="0">
                <a:solidFill>
                  <a:schemeClr val="tx1"/>
                </a:solidFill>
              </a:rPr>
              <a:t>Paid marketing campaigns often benefit from strategic scheduling aligned with calendar time(May) to effectively reach target objectives.</a:t>
            </a:r>
            <a:endParaRPr lang="en-IN" dirty="0">
              <a:solidFill>
                <a:schemeClr val="tx1"/>
              </a:solidFill>
            </a:endParaRPr>
          </a:p>
        </p:txBody>
      </p:sp>
    </p:spTree>
    <p:extLst>
      <p:ext uri="{BB962C8B-B14F-4D97-AF65-F5344CB8AC3E}">
        <p14:creationId xmlns:p14="http://schemas.microsoft.com/office/powerpoint/2010/main" val="3217871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34DFD322-62ED-0D57-AAAF-116D8328EBE0}"/>
              </a:ext>
            </a:extLst>
          </p:cNvPr>
          <p:cNvSpPr>
            <a:spLocks noGrp="1"/>
          </p:cNvSpPr>
          <p:nvPr>
            <p:ph type="body" sz="half" idx="2"/>
          </p:nvPr>
        </p:nvSpPr>
        <p:spPr>
          <a:xfrm>
            <a:off x="677334" y="4454525"/>
            <a:ext cx="8596667" cy="1793875"/>
          </a:xfrm>
        </p:spPr>
        <p:txBody>
          <a:bodyPr>
            <a:normAutofit/>
          </a:bodyPr>
          <a:lstStyle/>
          <a:p>
            <a:pPr marL="171450" indent="-171450">
              <a:buFont typeface="Arial" panose="020B0604020202020204" pitchFamily="34" charset="0"/>
              <a:buChar char="•"/>
            </a:pPr>
            <a:r>
              <a:rPr lang="en-IN" sz="1600" dirty="0"/>
              <a:t>A lot of new users found Pormilo through </a:t>
            </a:r>
            <a:r>
              <a:rPr lang="en-IN" sz="1600" b="1" dirty="0"/>
              <a:t>Display ads </a:t>
            </a:r>
            <a:r>
              <a:rPr lang="en-IN" sz="1600" dirty="0"/>
              <a:t>followed by </a:t>
            </a:r>
            <a:r>
              <a:rPr lang="en-IN" sz="1600" b="1" dirty="0"/>
              <a:t>Organic search.</a:t>
            </a:r>
          </a:p>
          <a:p>
            <a:pPr marL="171450" indent="-171450">
              <a:buFont typeface="Arial" panose="020B0604020202020204" pitchFamily="34" charset="0"/>
              <a:buChar char="•"/>
            </a:pPr>
            <a:r>
              <a:rPr lang="en-IN" sz="1600" b="1" dirty="0"/>
              <a:t>Display ads </a:t>
            </a:r>
            <a:r>
              <a:rPr lang="en-IN" sz="1600" dirty="0"/>
              <a:t>have attracted a larger amount of traffic to the website comparatively.</a:t>
            </a:r>
          </a:p>
          <a:p>
            <a:pPr marL="171450" indent="-171450">
              <a:buFont typeface="Arial" panose="020B0604020202020204" pitchFamily="34" charset="0"/>
              <a:buChar char="•"/>
            </a:pPr>
            <a:r>
              <a:rPr lang="en-IN" sz="1600" dirty="0"/>
              <a:t>Paid search (SEM) was less optimal since revenue was allocated to achieve the most out of it.</a:t>
            </a:r>
          </a:p>
          <a:p>
            <a:pPr marL="171450" indent="-171450">
              <a:buFont typeface="Arial" panose="020B0604020202020204" pitchFamily="34" charset="0"/>
              <a:buChar char="•"/>
            </a:pPr>
            <a:r>
              <a:rPr lang="en-IN" sz="1600" dirty="0"/>
              <a:t>Social media presence is inadequate. </a:t>
            </a:r>
          </a:p>
          <a:p>
            <a:pPr marL="171450" indent="-171450">
              <a:buFont typeface="Arial" panose="020B0604020202020204" pitchFamily="34" charset="0"/>
              <a:buChar char="•"/>
            </a:pPr>
            <a:endParaRPr lang="en-IN" dirty="0"/>
          </a:p>
          <a:p>
            <a:endParaRPr lang="en-IN" dirty="0"/>
          </a:p>
        </p:txBody>
      </p:sp>
      <p:graphicFrame>
        <p:nvGraphicFramePr>
          <p:cNvPr id="10" name="Picture Placeholder 9">
            <a:extLst>
              <a:ext uri="{FF2B5EF4-FFF2-40B4-BE49-F238E27FC236}">
                <a16:creationId xmlns:a16="http://schemas.microsoft.com/office/drawing/2014/main" id="{0B70D2E5-7ECA-EBBC-350C-2E824EA868DC}"/>
              </a:ext>
            </a:extLst>
          </p:cNvPr>
          <p:cNvGraphicFramePr>
            <a:graphicFrameLocks noGrp="1"/>
          </p:cNvGraphicFramePr>
          <p:nvPr>
            <p:ph type="pic" idx="1"/>
            <p:extLst>
              <p:ext uri="{D42A27DB-BD31-4B8C-83A1-F6EECF244321}">
                <p14:modId xmlns:p14="http://schemas.microsoft.com/office/powerpoint/2010/main" val="1552381763"/>
              </p:ext>
            </p:extLst>
          </p:nvPr>
        </p:nvGraphicFramePr>
        <p:xfrm>
          <a:off x="677863" y="609600"/>
          <a:ext cx="8596312" cy="384492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0923282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DF46BAE7-14C8-C83E-B10C-380A083F03E7}"/>
              </a:ext>
            </a:extLst>
          </p:cNvPr>
          <p:cNvGraphicFramePr>
            <a:graphicFrameLocks noGrp="1"/>
          </p:cNvGraphicFramePr>
          <p:nvPr>
            <p:ph type="pic" idx="1"/>
            <p:extLst>
              <p:ext uri="{D42A27DB-BD31-4B8C-83A1-F6EECF244321}">
                <p14:modId xmlns:p14="http://schemas.microsoft.com/office/powerpoint/2010/main" val="2725420955"/>
              </p:ext>
            </p:extLst>
          </p:nvPr>
        </p:nvGraphicFramePr>
        <p:xfrm>
          <a:off x="677863" y="609600"/>
          <a:ext cx="8596312" cy="3844925"/>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 Placeholder 4">
            <a:extLst>
              <a:ext uri="{FF2B5EF4-FFF2-40B4-BE49-F238E27FC236}">
                <a16:creationId xmlns:a16="http://schemas.microsoft.com/office/drawing/2014/main" id="{B2A98CFF-97C2-254C-D185-6C59142904CF}"/>
              </a:ext>
            </a:extLst>
          </p:cNvPr>
          <p:cNvSpPr>
            <a:spLocks noGrp="1"/>
          </p:cNvSpPr>
          <p:nvPr>
            <p:ph type="body" sz="half" idx="2"/>
          </p:nvPr>
        </p:nvSpPr>
        <p:spPr>
          <a:xfrm>
            <a:off x="677334" y="4800601"/>
            <a:ext cx="8596667" cy="1447799"/>
          </a:xfrm>
        </p:spPr>
        <p:txBody>
          <a:bodyPr>
            <a:normAutofit lnSpcReduction="10000"/>
          </a:bodyPr>
          <a:lstStyle/>
          <a:p>
            <a:pPr marL="171450" indent="-171450">
              <a:buFont typeface="Arial" panose="020B0604020202020204" pitchFamily="34" charset="0"/>
              <a:buChar char="•"/>
            </a:pPr>
            <a:r>
              <a:rPr lang="en-IN" sz="1600" dirty="0"/>
              <a:t>A lot of users found Pormilo through </a:t>
            </a:r>
            <a:r>
              <a:rPr lang="en-IN" sz="1600" b="1" dirty="0"/>
              <a:t>Organic Search </a:t>
            </a:r>
            <a:r>
              <a:rPr lang="en-IN" sz="1600" dirty="0"/>
              <a:t>and made more conversions comparatively. </a:t>
            </a:r>
          </a:p>
          <a:p>
            <a:pPr marL="171450" indent="-171450">
              <a:buFont typeface="Arial" panose="020B0604020202020204" pitchFamily="34" charset="0"/>
              <a:buChar char="•"/>
            </a:pPr>
            <a:r>
              <a:rPr lang="en-IN" sz="1600" dirty="0"/>
              <a:t> First-time users have shown a lot of interest through organic search. </a:t>
            </a:r>
          </a:p>
          <a:p>
            <a:pPr marL="171450" indent="-171450">
              <a:buFont typeface="Arial" panose="020B0604020202020204" pitchFamily="34" charset="0"/>
              <a:buChar char="•"/>
            </a:pPr>
            <a:r>
              <a:rPr lang="en-US" sz="1600" dirty="0"/>
              <a:t>Improving the performance of Organic Social is essential for effectively reaching potential leads and engaging with students through social media marketing.</a:t>
            </a:r>
            <a:endParaRPr lang="en-IN" sz="1600" dirty="0"/>
          </a:p>
        </p:txBody>
      </p:sp>
      <p:graphicFrame>
        <p:nvGraphicFramePr>
          <p:cNvPr id="7" name="Chart 6">
            <a:extLst>
              <a:ext uri="{FF2B5EF4-FFF2-40B4-BE49-F238E27FC236}">
                <a16:creationId xmlns:a16="http://schemas.microsoft.com/office/drawing/2014/main" id="{3B6B86D5-A64B-253F-486D-5BF3A034F041}"/>
              </a:ext>
            </a:extLst>
          </p:cNvPr>
          <p:cNvGraphicFramePr>
            <a:graphicFrameLocks/>
          </p:cNvGraphicFramePr>
          <p:nvPr>
            <p:extLst>
              <p:ext uri="{D42A27DB-BD31-4B8C-83A1-F6EECF244321}">
                <p14:modId xmlns:p14="http://schemas.microsoft.com/office/powerpoint/2010/main" val="874328340"/>
              </p:ext>
            </p:extLst>
          </p:nvPr>
        </p:nvGraphicFramePr>
        <p:xfrm>
          <a:off x="429768" y="301753"/>
          <a:ext cx="9089136" cy="449884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7582623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CB7D6020-7762-E84A-F20A-64F7233C5FCB}"/>
              </a:ext>
            </a:extLst>
          </p:cNvPr>
          <p:cNvSpPr>
            <a:spLocks noGrp="1"/>
          </p:cNvSpPr>
          <p:nvPr>
            <p:ph type="body" sz="half" idx="2"/>
          </p:nvPr>
        </p:nvSpPr>
        <p:spPr>
          <a:xfrm>
            <a:off x="677334" y="4454525"/>
            <a:ext cx="8596667" cy="1937131"/>
          </a:xfrm>
        </p:spPr>
        <p:txBody>
          <a:bodyPr>
            <a:normAutofit fontScale="92500" lnSpcReduction="20000"/>
          </a:bodyPr>
          <a:lstStyle/>
          <a:p>
            <a:pPr marL="171450" indent="-171450">
              <a:buFont typeface="Arial" panose="020B0604020202020204" pitchFamily="34" charset="0"/>
              <a:buChar char="•"/>
            </a:pPr>
            <a:r>
              <a:rPr lang="en-IN" sz="1600" dirty="0"/>
              <a:t>Organic Social has a potentially high engagement rate but their conversions are pretty low, optimising would be the right strategy.</a:t>
            </a:r>
          </a:p>
          <a:p>
            <a:pPr marL="171450" indent="-171450">
              <a:buFont typeface="Arial" panose="020B0604020202020204" pitchFamily="34" charset="0"/>
              <a:buChar char="•"/>
            </a:pPr>
            <a:r>
              <a:rPr lang="en-IN" sz="1600" dirty="0"/>
              <a:t>Organic Search has the highest engagement rate and conversions, so with good SEO it’s lucrative.</a:t>
            </a:r>
          </a:p>
          <a:p>
            <a:pPr marL="171450" indent="-171450">
              <a:buFont typeface="Arial" panose="020B0604020202020204" pitchFamily="34" charset="0"/>
              <a:buChar char="•"/>
            </a:pPr>
            <a:r>
              <a:rPr lang="en-IN" sz="1600" dirty="0"/>
              <a:t>Traffic has a high engagement rate when compared to new users but their conversions are declining.</a:t>
            </a:r>
          </a:p>
          <a:p>
            <a:pPr marL="171450" indent="-171450">
              <a:buFont typeface="Arial" panose="020B0604020202020204" pitchFamily="34" charset="0"/>
              <a:buChar char="•"/>
            </a:pPr>
            <a:r>
              <a:rPr lang="en-IN" sz="1600" dirty="0"/>
              <a:t> Paid Search needs to be optimised as the conversions are not in the stand with engagement rate. </a:t>
            </a:r>
          </a:p>
        </p:txBody>
      </p:sp>
      <p:graphicFrame>
        <p:nvGraphicFramePr>
          <p:cNvPr id="8" name="Picture Placeholder 7">
            <a:extLst>
              <a:ext uri="{FF2B5EF4-FFF2-40B4-BE49-F238E27FC236}">
                <a16:creationId xmlns:a16="http://schemas.microsoft.com/office/drawing/2014/main" id="{FA7231C9-BA70-C1DC-8B3A-7D9B9988DDAC}"/>
              </a:ext>
            </a:extLst>
          </p:cNvPr>
          <p:cNvGraphicFramePr>
            <a:graphicFrameLocks noGrp="1"/>
          </p:cNvGraphicFramePr>
          <p:nvPr>
            <p:ph type="pic" idx="1"/>
            <p:extLst>
              <p:ext uri="{D42A27DB-BD31-4B8C-83A1-F6EECF244321}">
                <p14:modId xmlns:p14="http://schemas.microsoft.com/office/powerpoint/2010/main" val="2636660196"/>
              </p:ext>
            </p:extLst>
          </p:nvPr>
        </p:nvGraphicFramePr>
        <p:xfrm>
          <a:off x="677863" y="291830"/>
          <a:ext cx="8596312" cy="416269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8325539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301066E-7FB7-89C3-B5E6-D53FEA7255B4}"/>
              </a:ext>
            </a:extLst>
          </p:cNvPr>
          <p:cNvSpPr>
            <a:spLocks noGrp="1"/>
          </p:cNvSpPr>
          <p:nvPr>
            <p:ph type="body" sz="half" idx="2"/>
          </p:nvPr>
        </p:nvSpPr>
        <p:spPr>
          <a:xfrm>
            <a:off x="618968" y="5018694"/>
            <a:ext cx="8596667" cy="1304770"/>
          </a:xfrm>
        </p:spPr>
        <p:txBody>
          <a:bodyPr>
            <a:normAutofit/>
          </a:bodyPr>
          <a:lstStyle/>
          <a:p>
            <a:r>
              <a:rPr lang="en-IN" sz="1800" dirty="0">
                <a:solidFill>
                  <a:schemeClr val="tx1"/>
                </a:solidFill>
              </a:rPr>
              <a:t>People are more into the rewards section on the webpage, which leads to the great opportunity to conduct a reward-based marketing campaign to generate revenue. (Loyalty Campaigns)</a:t>
            </a:r>
          </a:p>
        </p:txBody>
      </p:sp>
      <p:graphicFrame>
        <p:nvGraphicFramePr>
          <p:cNvPr id="5" name="Picture Placeholder 4">
            <a:extLst>
              <a:ext uri="{FF2B5EF4-FFF2-40B4-BE49-F238E27FC236}">
                <a16:creationId xmlns:a16="http://schemas.microsoft.com/office/drawing/2014/main" id="{55039599-1EFF-E806-DF55-BCFFA0DF1D8C}"/>
              </a:ext>
            </a:extLst>
          </p:cNvPr>
          <p:cNvGraphicFramePr>
            <a:graphicFrameLocks noGrp="1"/>
          </p:cNvGraphicFramePr>
          <p:nvPr>
            <p:ph type="pic" idx="1"/>
            <p:extLst>
              <p:ext uri="{D42A27DB-BD31-4B8C-83A1-F6EECF244321}">
                <p14:modId xmlns:p14="http://schemas.microsoft.com/office/powerpoint/2010/main" val="1292157317"/>
              </p:ext>
            </p:extLst>
          </p:nvPr>
        </p:nvGraphicFramePr>
        <p:xfrm>
          <a:off x="540702" y="374903"/>
          <a:ext cx="9060497" cy="448814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9451839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F5C431C-3EDA-FBC4-FA64-2A400254509E}"/>
              </a:ext>
            </a:extLst>
          </p:cNvPr>
          <p:cNvSpPr>
            <a:spLocks noGrp="1"/>
          </p:cNvSpPr>
          <p:nvPr>
            <p:ph type="title"/>
          </p:nvPr>
        </p:nvSpPr>
        <p:spPr>
          <a:xfrm>
            <a:off x="676891" y="4700016"/>
            <a:ext cx="8596668" cy="1546352"/>
          </a:xfrm>
        </p:spPr>
        <p:txBody>
          <a:bodyPr>
            <a:normAutofit/>
          </a:bodyPr>
          <a:lstStyle/>
          <a:p>
            <a:r>
              <a:rPr lang="en-IN" sz="1400" dirty="0">
                <a:solidFill>
                  <a:schemeClr val="tx1"/>
                </a:solidFill>
              </a:rPr>
              <a:t>Females spend a higher amount of time on website pages but their conversions are less when compared with the male. </a:t>
            </a:r>
            <a:br>
              <a:rPr lang="en-IN" sz="1400" dirty="0">
                <a:solidFill>
                  <a:schemeClr val="tx1"/>
                </a:solidFill>
              </a:rPr>
            </a:br>
            <a:r>
              <a:rPr lang="en-IN" sz="1400" dirty="0">
                <a:solidFill>
                  <a:schemeClr val="tx1"/>
                </a:solidFill>
              </a:rPr>
              <a:t>So, male customers are the target audience.</a:t>
            </a:r>
            <a:br>
              <a:rPr lang="en-IN" sz="1400" dirty="0">
                <a:solidFill>
                  <a:schemeClr val="tx1"/>
                </a:solidFill>
              </a:rPr>
            </a:br>
            <a:br>
              <a:rPr lang="en-IN" sz="1400" dirty="0">
                <a:solidFill>
                  <a:schemeClr val="tx1"/>
                </a:solidFill>
              </a:rPr>
            </a:br>
            <a:r>
              <a:rPr lang="en-IN" sz="1400" dirty="0">
                <a:solidFill>
                  <a:schemeClr val="tx1"/>
                </a:solidFill>
              </a:rPr>
              <a:t>18- 24 </a:t>
            </a:r>
            <a:r>
              <a:rPr lang="en-IN" sz="1400" dirty="0" err="1">
                <a:solidFill>
                  <a:schemeClr val="tx1"/>
                </a:solidFill>
              </a:rPr>
              <a:t>yrs</a:t>
            </a:r>
            <a:r>
              <a:rPr lang="en-IN" sz="1400" dirty="0">
                <a:solidFill>
                  <a:schemeClr val="tx1"/>
                </a:solidFill>
              </a:rPr>
              <a:t> old are the ultimate target audience. Because Their conversion rates have a high probability of generating revenue. </a:t>
            </a:r>
            <a:endParaRPr lang="en-IN" sz="1400" dirty="0"/>
          </a:p>
        </p:txBody>
      </p:sp>
      <p:graphicFrame>
        <p:nvGraphicFramePr>
          <p:cNvPr id="5" name="Picture Placeholder 4">
            <a:extLst>
              <a:ext uri="{FF2B5EF4-FFF2-40B4-BE49-F238E27FC236}">
                <a16:creationId xmlns:a16="http://schemas.microsoft.com/office/drawing/2014/main" id="{617AA148-7415-E414-E005-E09446878A7C}"/>
              </a:ext>
            </a:extLst>
          </p:cNvPr>
          <p:cNvGraphicFramePr>
            <a:graphicFrameLocks noGrp="1"/>
          </p:cNvGraphicFramePr>
          <p:nvPr>
            <p:ph sz="half" idx="1"/>
            <p:extLst>
              <p:ext uri="{D42A27DB-BD31-4B8C-83A1-F6EECF244321}">
                <p14:modId xmlns:p14="http://schemas.microsoft.com/office/powerpoint/2010/main" val="622897410"/>
              </p:ext>
            </p:extLst>
          </p:nvPr>
        </p:nvGraphicFramePr>
        <p:xfrm>
          <a:off x="604711" y="423228"/>
          <a:ext cx="4183062" cy="388143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Content Placeholder 6">
            <a:extLst>
              <a:ext uri="{FF2B5EF4-FFF2-40B4-BE49-F238E27FC236}">
                <a16:creationId xmlns:a16="http://schemas.microsoft.com/office/drawing/2014/main" id="{CAC857EF-3D0D-2787-A16F-8FD170CFCD02}"/>
              </a:ext>
            </a:extLst>
          </p:cNvPr>
          <p:cNvGraphicFramePr>
            <a:graphicFrameLocks noGrp="1"/>
          </p:cNvGraphicFramePr>
          <p:nvPr>
            <p:ph sz="half" idx="2"/>
            <p:extLst>
              <p:ext uri="{D42A27DB-BD31-4B8C-83A1-F6EECF244321}">
                <p14:modId xmlns:p14="http://schemas.microsoft.com/office/powerpoint/2010/main" val="742139554"/>
              </p:ext>
            </p:extLst>
          </p:nvPr>
        </p:nvGraphicFramePr>
        <p:xfrm>
          <a:off x="5088909" y="423228"/>
          <a:ext cx="4184650" cy="388143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3102749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4711282-43EF-B114-A7EE-7E57939E81E7}"/>
              </a:ext>
            </a:extLst>
          </p:cNvPr>
          <p:cNvSpPr>
            <a:spLocks noGrp="1"/>
          </p:cNvSpPr>
          <p:nvPr>
            <p:ph type="title"/>
          </p:nvPr>
        </p:nvSpPr>
        <p:spPr/>
        <p:txBody>
          <a:bodyPr>
            <a:normAutofit/>
          </a:bodyPr>
          <a:lstStyle/>
          <a:p>
            <a:r>
              <a:rPr lang="en-IN" sz="1600" dirty="0">
                <a:solidFill>
                  <a:schemeClr val="tx1"/>
                </a:solidFill>
              </a:rPr>
              <a:t>Cities with a high number of Tech companies and Universities are good places to target.</a:t>
            </a:r>
            <a:br>
              <a:rPr lang="en-IN" sz="1600" dirty="0">
                <a:solidFill>
                  <a:schemeClr val="tx1"/>
                </a:solidFill>
              </a:rPr>
            </a:br>
            <a:br>
              <a:rPr lang="en-IN" sz="1600" dirty="0">
                <a:solidFill>
                  <a:schemeClr val="tx1"/>
                </a:solidFill>
              </a:rPr>
            </a:br>
            <a:r>
              <a:rPr lang="en-IN" sz="1600" dirty="0">
                <a:solidFill>
                  <a:schemeClr val="tx1"/>
                </a:solidFill>
              </a:rPr>
              <a:t>Provide languages tailored to specific locations. </a:t>
            </a:r>
            <a:endParaRPr lang="en-IN" sz="1600" dirty="0"/>
          </a:p>
        </p:txBody>
      </p:sp>
      <p:graphicFrame>
        <p:nvGraphicFramePr>
          <p:cNvPr id="5" name="Picture Placeholder 4">
            <a:extLst>
              <a:ext uri="{FF2B5EF4-FFF2-40B4-BE49-F238E27FC236}">
                <a16:creationId xmlns:a16="http://schemas.microsoft.com/office/drawing/2014/main" id="{031CCB27-0151-6A16-820D-54DA579E3F1F}"/>
              </a:ext>
            </a:extLst>
          </p:cNvPr>
          <p:cNvGraphicFramePr>
            <a:graphicFrameLocks noGrp="1"/>
          </p:cNvGraphicFramePr>
          <p:nvPr>
            <p:ph sz="half" idx="1"/>
            <p:extLst>
              <p:ext uri="{D42A27DB-BD31-4B8C-83A1-F6EECF244321}">
                <p14:modId xmlns:p14="http://schemas.microsoft.com/office/powerpoint/2010/main" val="1463764726"/>
              </p:ext>
            </p:extLst>
          </p:nvPr>
        </p:nvGraphicFramePr>
        <p:xfrm>
          <a:off x="677863" y="2160588"/>
          <a:ext cx="4183062" cy="3881437"/>
        </p:xfrm>
        <a:graphic>
          <a:graphicData uri="http://schemas.openxmlformats.org/drawingml/2006/chart">
            <c:chart xmlns:c="http://schemas.openxmlformats.org/drawingml/2006/chart" xmlns:r="http://schemas.openxmlformats.org/officeDocument/2006/relationships" r:id="rId2"/>
          </a:graphicData>
        </a:graphic>
      </p:graphicFrame>
      <mc:AlternateContent xmlns:mc="http://schemas.openxmlformats.org/markup-compatibility/2006">
        <mc:Choice xmlns:cx1="http://schemas.microsoft.com/office/drawing/2015/9/8/chartex" Requires="cx1">
          <p:graphicFrame>
            <p:nvGraphicFramePr>
              <p:cNvPr id="7" name="Content Placeholder 6">
                <a:extLst>
                  <a:ext uri="{FF2B5EF4-FFF2-40B4-BE49-F238E27FC236}">
                    <a16:creationId xmlns:a16="http://schemas.microsoft.com/office/drawing/2014/main" id="{954B1DD3-7A9E-7C4A-3C11-9BDF1341C09C}"/>
                  </a:ext>
                </a:extLst>
              </p:cNvPr>
              <p:cNvGraphicFramePr>
                <a:graphicFrameLocks noGrp="1"/>
              </p:cNvGraphicFramePr>
              <p:nvPr>
                <p:ph sz="half" idx="2"/>
                <p:extLst>
                  <p:ext uri="{D42A27DB-BD31-4B8C-83A1-F6EECF244321}">
                    <p14:modId xmlns:p14="http://schemas.microsoft.com/office/powerpoint/2010/main" val="3112252245"/>
                  </p:ext>
                </p:extLst>
              </p:nvPr>
            </p:nvGraphicFramePr>
            <p:xfrm>
              <a:off x="5089525" y="2151444"/>
              <a:ext cx="4184650" cy="3881437"/>
            </p:xfrm>
            <a:graphic>
              <a:graphicData uri="http://schemas.microsoft.com/office/drawing/2014/chartex">
                <cx:chart xmlns:cx="http://schemas.microsoft.com/office/drawing/2014/chartex" xmlns:r="http://schemas.openxmlformats.org/officeDocument/2006/relationships" r:id="rId3"/>
              </a:graphicData>
            </a:graphic>
          </p:graphicFrame>
        </mc:Choice>
        <mc:Fallback>
          <p:pic>
            <p:nvPicPr>
              <p:cNvPr id="7" name="Content Placeholder 6">
                <a:extLst>
                  <a:ext uri="{FF2B5EF4-FFF2-40B4-BE49-F238E27FC236}">
                    <a16:creationId xmlns:a16="http://schemas.microsoft.com/office/drawing/2014/main" id="{954B1DD3-7A9E-7C4A-3C11-9BDF1341C09C}"/>
                  </a:ext>
                </a:extLst>
              </p:cNvPr>
              <p:cNvPicPr>
                <a:picLocks noGrp="1" noRot="1" noChangeAspect="1" noMove="1" noResize="1" noEditPoints="1" noAdjustHandles="1" noChangeArrowheads="1" noChangeShapeType="1"/>
              </p:cNvPicPr>
              <p:nvPr/>
            </p:nvPicPr>
            <p:blipFill>
              <a:blip r:embed="rId4"/>
              <a:stretch>
                <a:fillRect/>
              </a:stretch>
            </p:blipFill>
            <p:spPr>
              <a:xfrm>
                <a:off x="5089525" y="2151444"/>
                <a:ext cx="4184650" cy="3881437"/>
              </a:xfrm>
              <a:prstGeom prst="rect">
                <a:avLst/>
              </a:prstGeom>
            </p:spPr>
          </p:pic>
        </mc:Fallback>
      </mc:AlternateContent>
    </p:spTree>
    <p:extLst>
      <p:ext uri="{BB962C8B-B14F-4D97-AF65-F5344CB8AC3E}">
        <p14:creationId xmlns:p14="http://schemas.microsoft.com/office/powerpoint/2010/main" val="7003917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6A9D680-637A-8BA2-8B11-4A2F682FE590}"/>
              </a:ext>
            </a:extLst>
          </p:cNvPr>
          <p:cNvSpPr>
            <a:spLocks noGrp="1"/>
          </p:cNvSpPr>
          <p:nvPr>
            <p:ph type="body" sz="half" idx="2"/>
          </p:nvPr>
        </p:nvSpPr>
        <p:spPr>
          <a:xfrm>
            <a:off x="631614" y="3245930"/>
            <a:ext cx="8596667" cy="2405062"/>
          </a:xfrm>
        </p:spPr>
        <p:txBody>
          <a:bodyPr>
            <a:noAutofit/>
          </a:bodyPr>
          <a:lstStyle/>
          <a:p>
            <a:r>
              <a:rPr lang="en-US" sz="1600" dirty="0">
                <a:solidFill>
                  <a:schemeClr val="tx1"/>
                </a:solidFill>
              </a:rPr>
              <a:t>Marketing campaigns for app installations conducted in May experienced a surge in conversions, attributed to heightened activity among students seeking new educational opportunities, internships, and job prospects, fostering increased engagement during this period.</a:t>
            </a:r>
          </a:p>
          <a:p>
            <a:endParaRPr lang="en-US" sz="1600" dirty="0">
              <a:solidFill>
                <a:schemeClr val="tx1"/>
              </a:solidFill>
            </a:endParaRPr>
          </a:p>
          <a:p>
            <a:r>
              <a:rPr lang="en-US" sz="1600" b="0" i="0" dirty="0">
                <a:solidFill>
                  <a:schemeClr val="tx1"/>
                </a:solidFill>
                <a:effectLst/>
              </a:rPr>
              <a:t>Overall, while "App Installation for May --Shahid" incurred the highest total cost, it also achieved the highest number of conversions at a relatively low cost per conversion, suggesting its effectiveness in driving user engagement and conversions.</a:t>
            </a:r>
            <a:endParaRPr lang="en-IN" sz="1600" dirty="0">
              <a:solidFill>
                <a:schemeClr val="tx1"/>
              </a:solidFill>
            </a:endParaRPr>
          </a:p>
        </p:txBody>
      </p:sp>
      <p:graphicFrame>
        <p:nvGraphicFramePr>
          <p:cNvPr id="5" name="Table 4">
            <a:extLst>
              <a:ext uri="{FF2B5EF4-FFF2-40B4-BE49-F238E27FC236}">
                <a16:creationId xmlns:a16="http://schemas.microsoft.com/office/drawing/2014/main" id="{E47D8DD3-09FF-92C3-D6B7-66E0E6A6AF9D}"/>
              </a:ext>
            </a:extLst>
          </p:cNvPr>
          <p:cNvGraphicFramePr>
            <a:graphicFrameLocks noGrp="1"/>
          </p:cNvGraphicFramePr>
          <p:nvPr>
            <p:extLst>
              <p:ext uri="{D42A27DB-BD31-4B8C-83A1-F6EECF244321}">
                <p14:modId xmlns:p14="http://schemas.microsoft.com/office/powerpoint/2010/main" val="1488063210"/>
              </p:ext>
            </p:extLst>
          </p:nvPr>
        </p:nvGraphicFramePr>
        <p:xfrm>
          <a:off x="356938" y="670358"/>
          <a:ext cx="9225975" cy="1981403"/>
        </p:xfrm>
        <a:graphic>
          <a:graphicData uri="http://schemas.openxmlformats.org/drawingml/2006/table">
            <a:tbl>
              <a:tblPr>
                <a:tableStyleId>{5C22544A-7EE6-4342-B048-85BDC9FD1C3A}</a:tableStyleId>
              </a:tblPr>
              <a:tblGrid>
                <a:gridCol w="2412404">
                  <a:extLst>
                    <a:ext uri="{9D8B030D-6E8A-4147-A177-3AD203B41FA5}">
                      <a16:colId xmlns:a16="http://schemas.microsoft.com/office/drawing/2014/main" val="3281956532"/>
                    </a:ext>
                  </a:extLst>
                </a:gridCol>
                <a:gridCol w="353035">
                  <a:extLst>
                    <a:ext uri="{9D8B030D-6E8A-4147-A177-3AD203B41FA5}">
                      <a16:colId xmlns:a16="http://schemas.microsoft.com/office/drawing/2014/main" val="3434609343"/>
                    </a:ext>
                  </a:extLst>
                </a:gridCol>
                <a:gridCol w="494249">
                  <a:extLst>
                    <a:ext uri="{9D8B030D-6E8A-4147-A177-3AD203B41FA5}">
                      <a16:colId xmlns:a16="http://schemas.microsoft.com/office/drawing/2014/main" val="3296583922"/>
                    </a:ext>
                  </a:extLst>
                </a:gridCol>
                <a:gridCol w="953194">
                  <a:extLst>
                    <a:ext uri="{9D8B030D-6E8A-4147-A177-3AD203B41FA5}">
                      <a16:colId xmlns:a16="http://schemas.microsoft.com/office/drawing/2014/main" val="1962125690"/>
                    </a:ext>
                  </a:extLst>
                </a:gridCol>
                <a:gridCol w="953194">
                  <a:extLst>
                    <a:ext uri="{9D8B030D-6E8A-4147-A177-3AD203B41FA5}">
                      <a16:colId xmlns:a16="http://schemas.microsoft.com/office/drawing/2014/main" val="2166776892"/>
                    </a:ext>
                  </a:extLst>
                </a:gridCol>
                <a:gridCol w="894355">
                  <a:extLst>
                    <a:ext uri="{9D8B030D-6E8A-4147-A177-3AD203B41FA5}">
                      <a16:colId xmlns:a16="http://schemas.microsoft.com/office/drawing/2014/main" val="268320145"/>
                    </a:ext>
                  </a:extLst>
                </a:gridCol>
                <a:gridCol w="1365067">
                  <a:extLst>
                    <a:ext uri="{9D8B030D-6E8A-4147-A177-3AD203B41FA5}">
                      <a16:colId xmlns:a16="http://schemas.microsoft.com/office/drawing/2014/main" val="183732931"/>
                    </a:ext>
                  </a:extLst>
                </a:gridCol>
                <a:gridCol w="694302">
                  <a:extLst>
                    <a:ext uri="{9D8B030D-6E8A-4147-A177-3AD203B41FA5}">
                      <a16:colId xmlns:a16="http://schemas.microsoft.com/office/drawing/2014/main" val="1358595093"/>
                    </a:ext>
                  </a:extLst>
                </a:gridCol>
                <a:gridCol w="1106175">
                  <a:extLst>
                    <a:ext uri="{9D8B030D-6E8A-4147-A177-3AD203B41FA5}">
                      <a16:colId xmlns:a16="http://schemas.microsoft.com/office/drawing/2014/main" val="1633843194"/>
                    </a:ext>
                  </a:extLst>
                </a:gridCol>
              </a:tblGrid>
              <a:tr h="696605">
                <a:tc>
                  <a:txBody>
                    <a:bodyPr/>
                    <a:lstStyle/>
                    <a:p>
                      <a:pPr algn="l" fontAlgn="b"/>
                      <a:r>
                        <a:rPr lang="en-IN" sz="900" u="none" strike="noStrike" dirty="0">
                          <a:solidFill>
                            <a:schemeClr val="tx1"/>
                          </a:solidFill>
                          <a:effectLst/>
                        </a:rPr>
                        <a:t>Session Google Ads campaign</a:t>
                      </a:r>
                      <a:endParaRPr lang="en-IN" sz="900" b="0" i="0" u="none" strike="noStrike" dirty="0">
                        <a:solidFill>
                          <a:schemeClr val="tx1"/>
                        </a:solidFill>
                        <a:effectLst/>
                        <a:latin typeface="Calibri" panose="020F0502020204030204" pitchFamily="34" charset="0"/>
                      </a:endParaRPr>
                    </a:p>
                  </a:txBody>
                  <a:tcPr marL="6579" marR="6579" marT="6579" marB="0" anchor="b"/>
                </a:tc>
                <a:tc>
                  <a:txBody>
                    <a:bodyPr/>
                    <a:lstStyle/>
                    <a:p>
                      <a:pPr algn="l" fontAlgn="b"/>
                      <a:r>
                        <a:rPr lang="en-IN" sz="900" u="none" strike="noStrike">
                          <a:solidFill>
                            <a:schemeClr val="tx1"/>
                          </a:solidFill>
                          <a:effectLst/>
                        </a:rPr>
                        <a:t>Users</a:t>
                      </a:r>
                      <a:endParaRPr lang="en-IN" sz="900" b="0" i="0" u="none" strike="noStrike">
                        <a:solidFill>
                          <a:schemeClr val="tx1"/>
                        </a:solidFill>
                        <a:effectLst/>
                        <a:latin typeface="Calibri" panose="020F0502020204030204" pitchFamily="34" charset="0"/>
                      </a:endParaRPr>
                    </a:p>
                  </a:txBody>
                  <a:tcPr marL="6579" marR="6579" marT="6579" marB="0" anchor="b"/>
                </a:tc>
                <a:tc>
                  <a:txBody>
                    <a:bodyPr/>
                    <a:lstStyle/>
                    <a:p>
                      <a:pPr algn="l" fontAlgn="b"/>
                      <a:r>
                        <a:rPr lang="en-IN" sz="900" u="none" strike="noStrike">
                          <a:solidFill>
                            <a:schemeClr val="tx1"/>
                          </a:solidFill>
                          <a:effectLst/>
                        </a:rPr>
                        <a:t>Sessions</a:t>
                      </a:r>
                      <a:endParaRPr lang="en-IN" sz="900" b="0" i="0" u="none" strike="noStrike">
                        <a:solidFill>
                          <a:schemeClr val="tx1"/>
                        </a:solidFill>
                        <a:effectLst/>
                        <a:latin typeface="Calibri" panose="020F0502020204030204" pitchFamily="34" charset="0"/>
                      </a:endParaRPr>
                    </a:p>
                  </a:txBody>
                  <a:tcPr marL="6579" marR="6579" marT="6579" marB="0" anchor="b"/>
                </a:tc>
                <a:tc>
                  <a:txBody>
                    <a:bodyPr/>
                    <a:lstStyle/>
                    <a:p>
                      <a:pPr algn="l" fontAlgn="b"/>
                      <a:r>
                        <a:rPr lang="en-IN" sz="900" u="none" strike="noStrike" dirty="0">
                          <a:solidFill>
                            <a:schemeClr val="tx1"/>
                          </a:solidFill>
                          <a:effectLst/>
                        </a:rPr>
                        <a:t>Engaged sessions</a:t>
                      </a:r>
                      <a:endParaRPr lang="en-IN" sz="900" b="0" i="0" u="none" strike="noStrike" dirty="0">
                        <a:solidFill>
                          <a:schemeClr val="tx1"/>
                        </a:solidFill>
                        <a:effectLst/>
                        <a:latin typeface="Calibri" panose="020F0502020204030204" pitchFamily="34" charset="0"/>
                      </a:endParaRPr>
                    </a:p>
                  </a:txBody>
                  <a:tcPr marL="6579" marR="6579" marT="6579" marB="0" anchor="b"/>
                </a:tc>
                <a:tc>
                  <a:txBody>
                    <a:bodyPr/>
                    <a:lstStyle/>
                    <a:p>
                      <a:pPr algn="l" fontAlgn="b"/>
                      <a:r>
                        <a:rPr lang="en-IN" sz="900" u="none" strike="noStrike">
                          <a:solidFill>
                            <a:schemeClr val="tx1"/>
                          </a:solidFill>
                          <a:effectLst/>
                        </a:rPr>
                        <a:t>Google Ads clicks</a:t>
                      </a:r>
                      <a:endParaRPr lang="en-IN" sz="900" b="0" i="0" u="none" strike="noStrike">
                        <a:solidFill>
                          <a:schemeClr val="tx1"/>
                        </a:solidFill>
                        <a:effectLst/>
                        <a:latin typeface="Calibri" panose="020F0502020204030204" pitchFamily="34" charset="0"/>
                      </a:endParaRPr>
                    </a:p>
                  </a:txBody>
                  <a:tcPr marL="6579" marR="6579" marT="6579" marB="0" anchor="b"/>
                </a:tc>
                <a:tc>
                  <a:txBody>
                    <a:bodyPr/>
                    <a:lstStyle/>
                    <a:p>
                      <a:pPr algn="l" fontAlgn="b"/>
                      <a:r>
                        <a:rPr lang="en-IN" sz="900" u="none" strike="noStrike">
                          <a:solidFill>
                            <a:schemeClr val="tx1"/>
                          </a:solidFill>
                          <a:effectLst/>
                        </a:rPr>
                        <a:t>Google Ads cost</a:t>
                      </a:r>
                      <a:endParaRPr lang="en-IN" sz="900" b="0" i="0" u="none" strike="noStrike">
                        <a:solidFill>
                          <a:schemeClr val="tx1"/>
                        </a:solidFill>
                        <a:effectLst/>
                        <a:latin typeface="Calibri" panose="020F0502020204030204" pitchFamily="34" charset="0"/>
                      </a:endParaRPr>
                    </a:p>
                  </a:txBody>
                  <a:tcPr marL="6579" marR="6579" marT="6579" marB="0" anchor="b"/>
                </a:tc>
                <a:tc>
                  <a:txBody>
                    <a:bodyPr/>
                    <a:lstStyle/>
                    <a:p>
                      <a:pPr algn="l" fontAlgn="b"/>
                      <a:r>
                        <a:rPr lang="en-US" sz="900" u="none" strike="noStrike">
                          <a:solidFill>
                            <a:schemeClr val="tx1"/>
                          </a:solidFill>
                          <a:effectLst/>
                        </a:rPr>
                        <a:t>Google Ads cost per click</a:t>
                      </a:r>
                      <a:endParaRPr lang="en-US" sz="900" b="0" i="0" u="none" strike="noStrike">
                        <a:solidFill>
                          <a:schemeClr val="tx1"/>
                        </a:solidFill>
                        <a:effectLst/>
                        <a:latin typeface="Calibri" panose="020F0502020204030204" pitchFamily="34" charset="0"/>
                      </a:endParaRPr>
                    </a:p>
                  </a:txBody>
                  <a:tcPr marL="6579" marR="6579" marT="6579" marB="0" anchor="b"/>
                </a:tc>
                <a:tc>
                  <a:txBody>
                    <a:bodyPr/>
                    <a:lstStyle/>
                    <a:p>
                      <a:pPr algn="l" fontAlgn="b"/>
                      <a:r>
                        <a:rPr lang="en-IN" sz="900" u="none" strike="noStrike">
                          <a:solidFill>
                            <a:schemeClr val="tx1"/>
                          </a:solidFill>
                          <a:effectLst/>
                        </a:rPr>
                        <a:t>Conversions</a:t>
                      </a:r>
                      <a:endParaRPr lang="en-IN" sz="900" b="0" i="0" u="none" strike="noStrike">
                        <a:solidFill>
                          <a:schemeClr val="tx1"/>
                        </a:solidFill>
                        <a:effectLst/>
                        <a:latin typeface="Calibri" panose="020F0502020204030204" pitchFamily="34" charset="0"/>
                      </a:endParaRPr>
                    </a:p>
                  </a:txBody>
                  <a:tcPr marL="6579" marR="6579" marT="6579" marB="0" anchor="b"/>
                </a:tc>
                <a:tc>
                  <a:txBody>
                    <a:bodyPr/>
                    <a:lstStyle/>
                    <a:p>
                      <a:pPr algn="l" fontAlgn="b"/>
                      <a:r>
                        <a:rPr lang="en-IN" sz="900" u="none" strike="noStrike">
                          <a:solidFill>
                            <a:schemeClr val="tx1"/>
                          </a:solidFill>
                          <a:effectLst/>
                        </a:rPr>
                        <a:t>Cost per conversion</a:t>
                      </a:r>
                      <a:endParaRPr lang="en-IN" sz="900" b="0" i="0" u="none" strike="noStrike">
                        <a:solidFill>
                          <a:schemeClr val="tx1"/>
                        </a:solidFill>
                        <a:effectLst/>
                        <a:latin typeface="Calibri" panose="020F0502020204030204" pitchFamily="34" charset="0"/>
                      </a:endParaRPr>
                    </a:p>
                  </a:txBody>
                  <a:tcPr marL="6579" marR="6579" marT="6579" marB="0" anchor="b"/>
                </a:tc>
                <a:extLst>
                  <a:ext uri="{0D108BD9-81ED-4DB2-BD59-A6C34878D82A}">
                    <a16:rowId xmlns:a16="http://schemas.microsoft.com/office/drawing/2014/main" val="1023767883"/>
                  </a:ext>
                </a:extLst>
              </a:tr>
              <a:tr h="428266">
                <a:tc>
                  <a:txBody>
                    <a:bodyPr/>
                    <a:lstStyle/>
                    <a:p>
                      <a:pPr algn="l" fontAlgn="b"/>
                      <a:r>
                        <a:rPr lang="en-US" sz="900" u="none" strike="noStrike">
                          <a:solidFill>
                            <a:schemeClr val="tx1"/>
                          </a:solidFill>
                          <a:effectLst/>
                        </a:rPr>
                        <a:t>App Installation for May --Shahid</a:t>
                      </a:r>
                      <a:endParaRPr lang="en-US" sz="900" b="0" i="0" u="none" strike="noStrike">
                        <a:solidFill>
                          <a:schemeClr val="tx1"/>
                        </a:solidFill>
                        <a:effectLst/>
                        <a:latin typeface="Calibri" panose="020F0502020204030204" pitchFamily="34" charset="0"/>
                      </a:endParaRPr>
                    </a:p>
                  </a:txBody>
                  <a:tcPr marL="6579" marR="6579" marT="6579" marB="0" anchor="b"/>
                </a:tc>
                <a:tc>
                  <a:txBody>
                    <a:bodyPr/>
                    <a:lstStyle/>
                    <a:p>
                      <a:pPr algn="r" fontAlgn="b"/>
                      <a:r>
                        <a:rPr lang="en-IN" sz="900" u="none" strike="noStrike">
                          <a:solidFill>
                            <a:schemeClr val="tx1"/>
                          </a:solidFill>
                          <a:effectLst/>
                        </a:rPr>
                        <a:t>5429</a:t>
                      </a:r>
                      <a:endParaRPr lang="en-IN" sz="900" b="0" i="0" u="none" strike="noStrike">
                        <a:solidFill>
                          <a:schemeClr val="tx1"/>
                        </a:solidFill>
                        <a:effectLst/>
                        <a:latin typeface="Calibri" panose="020F0502020204030204" pitchFamily="34" charset="0"/>
                      </a:endParaRPr>
                    </a:p>
                  </a:txBody>
                  <a:tcPr marL="6579" marR="6579" marT="6579" marB="0" anchor="b"/>
                </a:tc>
                <a:tc>
                  <a:txBody>
                    <a:bodyPr/>
                    <a:lstStyle/>
                    <a:p>
                      <a:pPr algn="r" fontAlgn="b"/>
                      <a:r>
                        <a:rPr lang="en-IN" sz="900" u="none" strike="noStrike">
                          <a:solidFill>
                            <a:schemeClr val="tx1"/>
                          </a:solidFill>
                          <a:effectLst/>
                        </a:rPr>
                        <a:t>10936</a:t>
                      </a:r>
                      <a:endParaRPr lang="en-IN" sz="900" b="0" i="0" u="none" strike="noStrike">
                        <a:solidFill>
                          <a:schemeClr val="tx1"/>
                        </a:solidFill>
                        <a:effectLst/>
                        <a:latin typeface="Calibri" panose="020F0502020204030204" pitchFamily="34" charset="0"/>
                      </a:endParaRPr>
                    </a:p>
                  </a:txBody>
                  <a:tcPr marL="6579" marR="6579" marT="6579" marB="0" anchor="b"/>
                </a:tc>
                <a:tc>
                  <a:txBody>
                    <a:bodyPr/>
                    <a:lstStyle/>
                    <a:p>
                      <a:pPr algn="r" fontAlgn="b"/>
                      <a:r>
                        <a:rPr lang="en-IN" sz="900" u="none" strike="noStrike" dirty="0">
                          <a:solidFill>
                            <a:schemeClr val="tx1"/>
                          </a:solidFill>
                          <a:effectLst/>
                        </a:rPr>
                        <a:t>6276</a:t>
                      </a:r>
                      <a:endParaRPr lang="en-IN" sz="900" b="0" i="0" u="none" strike="noStrike" dirty="0">
                        <a:solidFill>
                          <a:schemeClr val="tx1"/>
                        </a:solidFill>
                        <a:effectLst/>
                        <a:latin typeface="Calibri" panose="020F0502020204030204" pitchFamily="34" charset="0"/>
                      </a:endParaRPr>
                    </a:p>
                  </a:txBody>
                  <a:tcPr marL="6579" marR="6579" marT="6579" marB="0" anchor="b"/>
                </a:tc>
                <a:tc>
                  <a:txBody>
                    <a:bodyPr/>
                    <a:lstStyle/>
                    <a:p>
                      <a:pPr algn="r" fontAlgn="b"/>
                      <a:r>
                        <a:rPr lang="en-IN" sz="900" u="none" strike="noStrike">
                          <a:solidFill>
                            <a:schemeClr val="tx1"/>
                          </a:solidFill>
                          <a:effectLst/>
                        </a:rPr>
                        <a:t>147100</a:t>
                      </a:r>
                      <a:endParaRPr lang="en-IN" sz="900" b="0" i="0" u="none" strike="noStrike">
                        <a:solidFill>
                          <a:schemeClr val="tx1"/>
                        </a:solidFill>
                        <a:effectLst/>
                        <a:latin typeface="Calibri" panose="020F0502020204030204" pitchFamily="34" charset="0"/>
                      </a:endParaRPr>
                    </a:p>
                  </a:txBody>
                  <a:tcPr marL="6579" marR="6579" marT="6579" marB="0" anchor="b"/>
                </a:tc>
                <a:tc>
                  <a:txBody>
                    <a:bodyPr/>
                    <a:lstStyle/>
                    <a:p>
                      <a:pPr algn="r" fontAlgn="b"/>
                      <a:r>
                        <a:rPr lang="en-IN" sz="900" u="none" strike="noStrike">
                          <a:solidFill>
                            <a:schemeClr val="tx1"/>
                          </a:solidFill>
                          <a:effectLst/>
                        </a:rPr>
                        <a:t>179175</a:t>
                      </a:r>
                      <a:endParaRPr lang="en-IN" sz="900" b="0" i="0" u="none" strike="noStrike">
                        <a:solidFill>
                          <a:schemeClr val="tx1"/>
                        </a:solidFill>
                        <a:effectLst/>
                        <a:latin typeface="Calibri" panose="020F0502020204030204" pitchFamily="34" charset="0"/>
                      </a:endParaRPr>
                    </a:p>
                  </a:txBody>
                  <a:tcPr marL="6579" marR="6579" marT="6579" marB="0" anchor="b"/>
                </a:tc>
                <a:tc>
                  <a:txBody>
                    <a:bodyPr/>
                    <a:lstStyle/>
                    <a:p>
                      <a:pPr algn="r" fontAlgn="b"/>
                      <a:r>
                        <a:rPr lang="en-IN" sz="900" u="none" strike="noStrike">
                          <a:solidFill>
                            <a:schemeClr val="tx1"/>
                          </a:solidFill>
                          <a:effectLst/>
                        </a:rPr>
                        <a:t>1.218049</a:t>
                      </a:r>
                      <a:endParaRPr lang="en-IN" sz="900" b="0" i="0" u="none" strike="noStrike">
                        <a:solidFill>
                          <a:schemeClr val="tx1"/>
                        </a:solidFill>
                        <a:effectLst/>
                        <a:latin typeface="Calibri" panose="020F0502020204030204" pitchFamily="34" charset="0"/>
                      </a:endParaRPr>
                    </a:p>
                  </a:txBody>
                  <a:tcPr marL="6579" marR="6579" marT="6579" marB="0" anchor="b"/>
                </a:tc>
                <a:tc>
                  <a:txBody>
                    <a:bodyPr/>
                    <a:lstStyle/>
                    <a:p>
                      <a:pPr algn="r" fontAlgn="b"/>
                      <a:r>
                        <a:rPr lang="en-IN" sz="900" u="none" strike="noStrike">
                          <a:solidFill>
                            <a:schemeClr val="tx1"/>
                          </a:solidFill>
                          <a:effectLst/>
                        </a:rPr>
                        <a:t>12257</a:t>
                      </a:r>
                      <a:endParaRPr lang="en-IN" sz="900" b="0" i="0" u="none" strike="noStrike">
                        <a:solidFill>
                          <a:schemeClr val="tx1"/>
                        </a:solidFill>
                        <a:effectLst/>
                        <a:latin typeface="Calibri" panose="020F0502020204030204" pitchFamily="34" charset="0"/>
                      </a:endParaRPr>
                    </a:p>
                  </a:txBody>
                  <a:tcPr marL="6579" marR="6579" marT="6579" marB="0" anchor="b"/>
                </a:tc>
                <a:tc>
                  <a:txBody>
                    <a:bodyPr/>
                    <a:lstStyle/>
                    <a:p>
                      <a:pPr algn="r" fontAlgn="b"/>
                      <a:r>
                        <a:rPr lang="en-IN" sz="900" u="none" strike="noStrike">
                          <a:solidFill>
                            <a:schemeClr val="tx1"/>
                          </a:solidFill>
                          <a:effectLst/>
                        </a:rPr>
                        <a:t>14.61818</a:t>
                      </a:r>
                      <a:endParaRPr lang="en-IN" sz="900" b="0" i="0" u="none" strike="noStrike">
                        <a:solidFill>
                          <a:schemeClr val="tx1"/>
                        </a:solidFill>
                        <a:effectLst/>
                        <a:latin typeface="Calibri" panose="020F0502020204030204" pitchFamily="34" charset="0"/>
                      </a:endParaRPr>
                    </a:p>
                  </a:txBody>
                  <a:tcPr marL="6579" marR="6579" marT="6579" marB="0" anchor="b"/>
                </a:tc>
                <a:extLst>
                  <a:ext uri="{0D108BD9-81ED-4DB2-BD59-A6C34878D82A}">
                    <a16:rowId xmlns:a16="http://schemas.microsoft.com/office/drawing/2014/main" val="4240931963"/>
                  </a:ext>
                </a:extLst>
              </a:tr>
              <a:tr h="428266">
                <a:tc>
                  <a:txBody>
                    <a:bodyPr/>
                    <a:lstStyle/>
                    <a:p>
                      <a:pPr algn="l" fontAlgn="b"/>
                      <a:r>
                        <a:rPr lang="en-IN" sz="900" u="none" strike="noStrike">
                          <a:solidFill>
                            <a:schemeClr val="tx1"/>
                          </a:solidFill>
                          <a:effectLst/>
                        </a:rPr>
                        <a:t>App Install-States-A200Inst-20Jun22</a:t>
                      </a:r>
                      <a:endParaRPr lang="en-IN" sz="900" b="0" i="0" u="none" strike="noStrike">
                        <a:solidFill>
                          <a:schemeClr val="tx1"/>
                        </a:solidFill>
                        <a:effectLst/>
                        <a:latin typeface="Calibri" panose="020F0502020204030204" pitchFamily="34" charset="0"/>
                      </a:endParaRPr>
                    </a:p>
                  </a:txBody>
                  <a:tcPr marL="6579" marR="6579" marT="6579" marB="0" anchor="b"/>
                </a:tc>
                <a:tc>
                  <a:txBody>
                    <a:bodyPr/>
                    <a:lstStyle/>
                    <a:p>
                      <a:pPr algn="r" fontAlgn="b"/>
                      <a:r>
                        <a:rPr lang="en-IN" sz="900" u="none" strike="noStrike">
                          <a:solidFill>
                            <a:schemeClr val="tx1"/>
                          </a:solidFill>
                          <a:effectLst/>
                        </a:rPr>
                        <a:t>842</a:t>
                      </a:r>
                      <a:endParaRPr lang="en-IN" sz="900" b="0" i="0" u="none" strike="noStrike">
                        <a:solidFill>
                          <a:schemeClr val="tx1"/>
                        </a:solidFill>
                        <a:effectLst/>
                        <a:latin typeface="Calibri" panose="020F0502020204030204" pitchFamily="34" charset="0"/>
                      </a:endParaRPr>
                    </a:p>
                  </a:txBody>
                  <a:tcPr marL="6579" marR="6579" marT="6579" marB="0" anchor="b"/>
                </a:tc>
                <a:tc>
                  <a:txBody>
                    <a:bodyPr/>
                    <a:lstStyle/>
                    <a:p>
                      <a:pPr algn="r" fontAlgn="b"/>
                      <a:r>
                        <a:rPr lang="en-IN" sz="900" u="none" strike="noStrike">
                          <a:solidFill>
                            <a:schemeClr val="tx1"/>
                          </a:solidFill>
                          <a:effectLst/>
                        </a:rPr>
                        <a:t>1655</a:t>
                      </a:r>
                      <a:endParaRPr lang="en-IN" sz="900" b="0" i="0" u="none" strike="noStrike">
                        <a:solidFill>
                          <a:schemeClr val="tx1"/>
                        </a:solidFill>
                        <a:effectLst/>
                        <a:latin typeface="Calibri" panose="020F0502020204030204" pitchFamily="34" charset="0"/>
                      </a:endParaRPr>
                    </a:p>
                  </a:txBody>
                  <a:tcPr marL="6579" marR="6579" marT="6579" marB="0" anchor="b"/>
                </a:tc>
                <a:tc>
                  <a:txBody>
                    <a:bodyPr/>
                    <a:lstStyle/>
                    <a:p>
                      <a:pPr algn="r" fontAlgn="b"/>
                      <a:r>
                        <a:rPr lang="en-IN" sz="900" u="none" strike="noStrike">
                          <a:solidFill>
                            <a:schemeClr val="tx1"/>
                          </a:solidFill>
                          <a:effectLst/>
                        </a:rPr>
                        <a:t>968</a:t>
                      </a:r>
                      <a:endParaRPr lang="en-IN" sz="900" b="0" i="0" u="none" strike="noStrike">
                        <a:solidFill>
                          <a:schemeClr val="tx1"/>
                        </a:solidFill>
                        <a:effectLst/>
                        <a:latin typeface="Calibri" panose="020F0502020204030204" pitchFamily="34" charset="0"/>
                      </a:endParaRPr>
                    </a:p>
                  </a:txBody>
                  <a:tcPr marL="6579" marR="6579" marT="6579" marB="0" anchor="b"/>
                </a:tc>
                <a:tc>
                  <a:txBody>
                    <a:bodyPr/>
                    <a:lstStyle/>
                    <a:p>
                      <a:pPr algn="r" fontAlgn="b"/>
                      <a:r>
                        <a:rPr lang="en-IN" sz="900" u="none" strike="noStrike">
                          <a:solidFill>
                            <a:schemeClr val="tx1"/>
                          </a:solidFill>
                          <a:effectLst/>
                        </a:rPr>
                        <a:t>28742</a:t>
                      </a:r>
                      <a:endParaRPr lang="en-IN" sz="900" b="0" i="0" u="none" strike="noStrike">
                        <a:solidFill>
                          <a:schemeClr val="tx1"/>
                        </a:solidFill>
                        <a:effectLst/>
                        <a:latin typeface="Calibri" panose="020F0502020204030204" pitchFamily="34" charset="0"/>
                      </a:endParaRPr>
                    </a:p>
                  </a:txBody>
                  <a:tcPr marL="6579" marR="6579" marT="6579" marB="0" anchor="b"/>
                </a:tc>
                <a:tc>
                  <a:txBody>
                    <a:bodyPr/>
                    <a:lstStyle/>
                    <a:p>
                      <a:pPr algn="r" fontAlgn="b"/>
                      <a:r>
                        <a:rPr lang="en-IN" sz="900" u="none" strike="noStrike">
                          <a:solidFill>
                            <a:schemeClr val="tx1"/>
                          </a:solidFill>
                          <a:effectLst/>
                        </a:rPr>
                        <a:t>24309.13</a:t>
                      </a:r>
                      <a:endParaRPr lang="en-IN" sz="900" b="0" i="0" u="none" strike="noStrike">
                        <a:solidFill>
                          <a:schemeClr val="tx1"/>
                        </a:solidFill>
                        <a:effectLst/>
                        <a:latin typeface="Calibri" panose="020F0502020204030204" pitchFamily="34" charset="0"/>
                      </a:endParaRPr>
                    </a:p>
                  </a:txBody>
                  <a:tcPr marL="6579" marR="6579" marT="6579" marB="0" anchor="b"/>
                </a:tc>
                <a:tc>
                  <a:txBody>
                    <a:bodyPr/>
                    <a:lstStyle/>
                    <a:p>
                      <a:pPr algn="r" fontAlgn="b"/>
                      <a:r>
                        <a:rPr lang="en-IN" sz="900" u="none" strike="noStrike" dirty="0">
                          <a:solidFill>
                            <a:schemeClr val="tx1"/>
                          </a:solidFill>
                          <a:effectLst/>
                        </a:rPr>
                        <a:t>0.84577</a:t>
                      </a:r>
                      <a:endParaRPr lang="en-IN" sz="900" b="0" i="0" u="none" strike="noStrike" dirty="0">
                        <a:solidFill>
                          <a:schemeClr val="tx1"/>
                        </a:solidFill>
                        <a:effectLst/>
                        <a:latin typeface="Calibri" panose="020F0502020204030204" pitchFamily="34" charset="0"/>
                      </a:endParaRPr>
                    </a:p>
                  </a:txBody>
                  <a:tcPr marL="6579" marR="6579" marT="6579" marB="0" anchor="b"/>
                </a:tc>
                <a:tc>
                  <a:txBody>
                    <a:bodyPr/>
                    <a:lstStyle/>
                    <a:p>
                      <a:pPr algn="r" fontAlgn="b"/>
                      <a:r>
                        <a:rPr lang="en-IN" sz="900" u="none" strike="noStrike">
                          <a:solidFill>
                            <a:schemeClr val="tx1"/>
                          </a:solidFill>
                          <a:effectLst/>
                        </a:rPr>
                        <a:t>1794</a:t>
                      </a:r>
                      <a:endParaRPr lang="en-IN" sz="900" b="0" i="0" u="none" strike="noStrike">
                        <a:solidFill>
                          <a:schemeClr val="tx1"/>
                        </a:solidFill>
                        <a:effectLst/>
                        <a:latin typeface="Calibri" panose="020F0502020204030204" pitchFamily="34" charset="0"/>
                      </a:endParaRPr>
                    </a:p>
                  </a:txBody>
                  <a:tcPr marL="6579" marR="6579" marT="6579" marB="0" anchor="b"/>
                </a:tc>
                <a:tc>
                  <a:txBody>
                    <a:bodyPr/>
                    <a:lstStyle/>
                    <a:p>
                      <a:pPr algn="r" fontAlgn="b"/>
                      <a:r>
                        <a:rPr lang="en-IN" sz="900" u="none" strike="noStrike">
                          <a:solidFill>
                            <a:schemeClr val="tx1"/>
                          </a:solidFill>
                          <a:effectLst/>
                        </a:rPr>
                        <a:t>13.55024</a:t>
                      </a:r>
                      <a:endParaRPr lang="en-IN" sz="900" b="0" i="0" u="none" strike="noStrike">
                        <a:solidFill>
                          <a:schemeClr val="tx1"/>
                        </a:solidFill>
                        <a:effectLst/>
                        <a:latin typeface="Calibri" panose="020F0502020204030204" pitchFamily="34" charset="0"/>
                      </a:endParaRPr>
                    </a:p>
                  </a:txBody>
                  <a:tcPr marL="6579" marR="6579" marT="6579" marB="0" anchor="b"/>
                </a:tc>
                <a:extLst>
                  <a:ext uri="{0D108BD9-81ED-4DB2-BD59-A6C34878D82A}">
                    <a16:rowId xmlns:a16="http://schemas.microsoft.com/office/drawing/2014/main" val="3332947639"/>
                  </a:ext>
                </a:extLst>
              </a:tr>
              <a:tr h="428266">
                <a:tc>
                  <a:txBody>
                    <a:bodyPr/>
                    <a:lstStyle/>
                    <a:p>
                      <a:pPr algn="l" fontAlgn="b"/>
                      <a:r>
                        <a:rPr lang="en-IN" sz="900" u="none" strike="noStrike">
                          <a:solidFill>
                            <a:schemeClr val="tx1"/>
                          </a:solidFill>
                          <a:effectLst/>
                        </a:rPr>
                        <a:t>App Install-States-B100Installs-22Jun22</a:t>
                      </a:r>
                      <a:endParaRPr lang="en-IN" sz="900" b="0" i="0" u="none" strike="noStrike">
                        <a:solidFill>
                          <a:schemeClr val="tx1"/>
                        </a:solidFill>
                        <a:effectLst/>
                        <a:latin typeface="Calibri" panose="020F0502020204030204" pitchFamily="34" charset="0"/>
                      </a:endParaRPr>
                    </a:p>
                  </a:txBody>
                  <a:tcPr marL="6579" marR="6579" marT="6579" marB="0" anchor="b"/>
                </a:tc>
                <a:tc>
                  <a:txBody>
                    <a:bodyPr/>
                    <a:lstStyle/>
                    <a:p>
                      <a:pPr algn="r" fontAlgn="b"/>
                      <a:r>
                        <a:rPr lang="en-IN" sz="900" u="none" strike="noStrike">
                          <a:solidFill>
                            <a:schemeClr val="tx1"/>
                          </a:solidFill>
                          <a:effectLst/>
                        </a:rPr>
                        <a:t>742</a:t>
                      </a:r>
                      <a:endParaRPr lang="en-IN" sz="900" b="0" i="0" u="none" strike="noStrike">
                        <a:solidFill>
                          <a:schemeClr val="tx1"/>
                        </a:solidFill>
                        <a:effectLst/>
                        <a:latin typeface="Calibri" panose="020F0502020204030204" pitchFamily="34" charset="0"/>
                      </a:endParaRPr>
                    </a:p>
                  </a:txBody>
                  <a:tcPr marL="6579" marR="6579" marT="6579" marB="0" anchor="b"/>
                </a:tc>
                <a:tc>
                  <a:txBody>
                    <a:bodyPr/>
                    <a:lstStyle/>
                    <a:p>
                      <a:pPr algn="r" fontAlgn="b"/>
                      <a:r>
                        <a:rPr lang="en-IN" sz="900" u="none" strike="noStrike">
                          <a:solidFill>
                            <a:schemeClr val="tx1"/>
                          </a:solidFill>
                          <a:effectLst/>
                        </a:rPr>
                        <a:t>1332</a:t>
                      </a:r>
                      <a:endParaRPr lang="en-IN" sz="900" b="0" i="0" u="none" strike="noStrike">
                        <a:solidFill>
                          <a:schemeClr val="tx1"/>
                        </a:solidFill>
                        <a:effectLst/>
                        <a:latin typeface="Calibri" panose="020F0502020204030204" pitchFamily="34" charset="0"/>
                      </a:endParaRPr>
                    </a:p>
                  </a:txBody>
                  <a:tcPr marL="6579" marR="6579" marT="6579" marB="0" anchor="b"/>
                </a:tc>
                <a:tc>
                  <a:txBody>
                    <a:bodyPr/>
                    <a:lstStyle/>
                    <a:p>
                      <a:pPr algn="r" fontAlgn="b"/>
                      <a:r>
                        <a:rPr lang="en-IN" sz="900" u="none" strike="noStrike" dirty="0">
                          <a:solidFill>
                            <a:schemeClr val="tx1"/>
                          </a:solidFill>
                          <a:effectLst/>
                        </a:rPr>
                        <a:t>780</a:t>
                      </a:r>
                      <a:endParaRPr lang="en-IN" sz="900" b="0" i="0" u="none" strike="noStrike" dirty="0">
                        <a:solidFill>
                          <a:schemeClr val="tx1"/>
                        </a:solidFill>
                        <a:effectLst/>
                        <a:latin typeface="Calibri" panose="020F0502020204030204" pitchFamily="34" charset="0"/>
                      </a:endParaRPr>
                    </a:p>
                  </a:txBody>
                  <a:tcPr marL="6579" marR="6579" marT="6579" marB="0" anchor="b"/>
                </a:tc>
                <a:tc>
                  <a:txBody>
                    <a:bodyPr/>
                    <a:lstStyle/>
                    <a:p>
                      <a:pPr algn="r" fontAlgn="b"/>
                      <a:r>
                        <a:rPr lang="en-IN" sz="900" u="none" strike="noStrike">
                          <a:solidFill>
                            <a:schemeClr val="tx1"/>
                          </a:solidFill>
                          <a:effectLst/>
                        </a:rPr>
                        <a:t>17809</a:t>
                      </a:r>
                      <a:endParaRPr lang="en-IN" sz="900" b="0" i="0" u="none" strike="noStrike">
                        <a:solidFill>
                          <a:schemeClr val="tx1"/>
                        </a:solidFill>
                        <a:effectLst/>
                        <a:latin typeface="Calibri" panose="020F0502020204030204" pitchFamily="34" charset="0"/>
                      </a:endParaRPr>
                    </a:p>
                  </a:txBody>
                  <a:tcPr marL="6579" marR="6579" marT="6579" marB="0" anchor="b"/>
                </a:tc>
                <a:tc>
                  <a:txBody>
                    <a:bodyPr/>
                    <a:lstStyle/>
                    <a:p>
                      <a:pPr algn="r" fontAlgn="b"/>
                      <a:r>
                        <a:rPr lang="en-IN" sz="900" u="none" strike="noStrike">
                          <a:solidFill>
                            <a:schemeClr val="tx1"/>
                          </a:solidFill>
                          <a:effectLst/>
                        </a:rPr>
                        <a:t>22374.58</a:t>
                      </a:r>
                      <a:endParaRPr lang="en-IN" sz="900" b="0" i="0" u="none" strike="noStrike">
                        <a:solidFill>
                          <a:schemeClr val="tx1"/>
                        </a:solidFill>
                        <a:effectLst/>
                        <a:latin typeface="Calibri" panose="020F0502020204030204" pitchFamily="34" charset="0"/>
                      </a:endParaRPr>
                    </a:p>
                  </a:txBody>
                  <a:tcPr marL="6579" marR="6579" marT="6579" marB="0" anchor="b"/>
                </a:tc>
                <a:tc>
                  <a:txBody>
                    <a:bodyPr/>
                    <a:lstStyle/>
                    <a:p>
                      <a:pPr algn="r" fontAlgn="b"/>
                      <a:r>
                        <a:rPr lang="en-IN" sz="900" u="none" strike="noStrike">
                          <a:solidFill>
                            <a:schemeClr val="tx1"/>
                          </a:solidFill>
                          <a:effectLst/>
                        </a:rPr>
                        <a:t>1.256363</a:t>
                      </a:r>
                      <a:endParaRPr lang="en-IN" sz="900" b="0" i="0" u="none" strike="noStrike">
                        <a:solidFill>
                          <a:schemeClr val="tx1"/>
                        </a:solidFill>
                        <a:effectLst/>
                        <a:latin typeface="Calibri" panose="020F0502020204030204" pitchFamily="34" charset="0"/>
                      </a:endParaRPr>
                    </a:p>
                  </a:txBody>
                  <a:tcPr marL="6579" marR="6579" marT="6579" marB="0" anchor="b"/>
                </a:tc>
                <a:tc>
                  <a:txBody>
                    <a:bodyPr/>
                    <a:lstStyle/>
                    <a:p>
                      <a:pPr algn="r" fontAlgn="b"/>
                      <a:r>
                        <a:rPr lang="en-IN" sz="900" u="none" strike="noStrike">
                          <a:solidFill>
                            <a:schemeClr val="tx1"/>
                          </a:solidFill>
                          <a:effectLst/>
                        </a:rPr>
                        <a:t>1422</a:t>
                      </a:r>
                      <a:endParaRPr lang="en-IN" sz="900" b="0" i="0" u="none" strike="noStrike">
                        <a:solidFill>
                          <a:schemeClr val="tx1"/>
                        </a:solidFill>
                        <a:effectLst/>
                        <a:latin typeface="Calibri" panose="020F0502020204030204" pitchFamily="34" charset="0"/>
                      </a:endParaRPr>
                    </a:p>
                  </a:txBody>
                  <a:tcPr marL="6579" marR="6579" marT="6579" marB="0" anchor="b"/>
                </a:tc>
                <a:tc>
                  <a:txBody>
                    <a:bodyPr/>
                    <a:lstStyle/>
                    <a:p>
                      <a:pPr algn="r" fontAlgn="b"/>
                      <a:r>
                        <a:rPr lang="en-IN" sz="900" u="none" strike="noStrike" dirty="0">
                          <a:solidFill>
                            <a:schemeClr val="tx1"/>
                          </a:solidFill>
                          <a:effectLst/>
                        </a:rPr>
                        <a:t>15.73458</a:t>
                      </a:r>
                      <a:endParaRPr lang="en-IN" sz="900" b="0" i="0" u="none" strike="noStrike" dirty="0">
                        <a:solidFill>
                          <a:schemeClr val="tx1"/>
                        </a:solidFill>
                        <a:effectLst/>
                        <a:latin typeface="Calibri" panose="020F0502020204030204" pitchFamily="34" charset="0"/>
                      </a:endParaRPr>
                    </a:p>
                  </a:txBody>
                  <a:tcPr marL="6579" marR="6579" marT="6579" marB="0" anchor="b"/>
                </a:tc>
                <a:extLst>
                  <a:ext uri="{0D108BD9-81ED-4DB2-BD59-A6C34878D82A}">
                    <a16:rowId xmlns:a16="http://schemas.microsoft.com/office/drawing/2014/main" val="2816595088"/>
                  </a:ext>
                </a:extLst>
              </a:tr>
            </a:tbl>
          </a:graphicData>
        </a:graphic>
      </p:graphicFrame>
    </p:spTree>
    <p:extLst>
      <p:ext uri="{BB962C8B-B14F-4D97-AF65-F5344CB8AC3E}">
        <p14:creationId xmlns:p14="http://schemas.microsoft.com/office/powerpoint/2010/main" val="19160810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14693-9B93-A297-59D1-45798993269D}"/>
              </a:ext>
            </a:extLst>
          </p:cNvPr>
          <p:cNvSpPr>
            <a:spLocks noGrp="1"/>
          </p:cNvSpPr>
          <p:nvPr>
            <p:ph type="title"/>
          </p:nvPr>
        </p:nvSpPr>
        <p:spPr>
          <a:xfrm>
            <a:off x="677334" y="609600"/>
            <a:ext cx="8596668" cy="871728"/>
          </a:xfrm>
        </p:spPr>
        <p:txBody>
          <a:bodyPr/>
          <a:lstStyle/>
          <a:p>
            <a:r>
              <a:rPr lang="en-IN" dirty="0"/>
              <a:t>Suggestions</a:t>
            </a:r>
          </a:p>
        </p:txBody>
      </p:sp>
      <p:sp>
        <p:nvSpPr>
          <p:cNvPr id="3" name="Content Placeholder 2">
            <a:extLst>
              <a:ext uri="{FF2B5EF4-FFF2-40B4-BE49-F238E27FC236}">
                <a16:creationId xmlns:a16="http://schemas.microsoft.com/office/drawing/2014/main" id="{49D9FF72-1EDE-A9C5-B977-187FE31EE912}"/>
              </a:ext>
            </a:extLst>
          </p:cNvPr>
          <p:cNvSpPr>
            <a:spLocks noGrp="1"/>
          </p:cNvSpPr>
          <p:nvPr>
            <p:ph idx="1"/>
          </p:nvPr>
        </p:nvSpPr>
        <p:spPr>
          <a:xfrm>
            <a:off x="677334" y="1481329"/>
            <a:ext cx="8596668" cy="4560034"/>
          </a:xfrm>
        </p:spPr>
        <p:txBody>
          <a:bodyPr>
            <a:normAutofit/>
          </a:bodyPr>
          <a:lstStyle/>
          <a:p>
            <a:pPr>
              <a:lnSpc>
                <a:spcPct val="150000"/>
              </a:lnSpc>
            </a:pPr>
            <a:r>
              <a:rPr lang="en-IN" dirty="0">
                <a:solidFill>
                  <a:schemeClr val="tx1"/>
                </a:solidFill>
              </a:rPr>
              <a:t>Plan for aggressive social media marketing campaign.(i.e,Influencer, Sponsorships)</a:t>
            </a:r>
          </a:p>
          <a:p>
            <a:pPr>
              <a:lnSpc>
                <a:spcPct val="150000"/>
              </a:lnSpc>
            </a:pPr>
            <a:r>
              <a:rPr lang="en-IN" dirty="0">
                <a:solidFill>
                  <a:schemeClr val="tx1"/>
                </a:solidFill>
              </a:rPr>
              <a:t>Improve keywords and perform SEO to top the results subsequently. </a:t>
            </a:r>
          </a:p>
          <a:p>
            <a:pPr>
              <a:lnSpc>
                <a:spcPct val="150000"/>
              </a:lnSpc>
            </a:pPr>
            <a:r>
              <a:rPr lang="en-IN" dirty="0">
                <a:solidFill>
                  <a:schemeClr val="tx1"/>
                </a:solidFill>
              </a:rPr>
              <a:t>Display ads also have shown potential outcomes. </a:t>
            </a:r>
          </a:p>
          <a:p>
            <a:pPr>
              <a:lnSpc>
                <a:spcPct val="150000"/>
              </a:lnSpc>
            </a:pPr>
            <a:r>
              <a:rPr lang="en-IN" dirty="0">
                <a:solidFill>
                  <a:schemeClr val="tx1"/>
                </a:solidFill>
              </a:rPr>
              <a:t>Paid Search is an underperformer. </a:t>
            </a:r>
          </a:p>
          <a:p>
            <a:pPr>
              <a:lnSpc>
                <a:spcPct val="150000"/>
              </a:lnSpc>
            </a:pPr>
            <a:r>
              <a:rPr lang="en-IN" dirty="0">
                <a:solidFill>
                  <a:schemeClr val="tx1"/>
                </a:solidFill>
              </a:rPr>
              <a:t>Customer retention is inadequate. </a:t>
            </a:r>
          </a:p>
          <a:p>
            <a:pPr>
              <a:lnSpc>
                <a:spcPct val="150000"/>
              </a:lnSpc>
            </a:pPr>
            <a:r>
              <a:rPr lang="en-IN" dirty="0">
                <a:solidFill>
                  <a:schemeClr val="tx1"/>
                </a:solidFill>
              </a:rPr>
              <a:t>Improve the paid search campaign by targeting the age range from 18 – 25 </a:t>
            </a:r>
            <a:r>
              <a:rPr lang="en-US" dirty="0">
                <a:solidFill>
                  <a:schemeClr val="tx1"/>
                </a:solidFill>
              </a:rPr>
              <a:t>because they’re the target audience with high conversion rates who are most</a:t>
            </a:r>
            <a:r>
              <a:rPr lang="en-IN" dirty="0">
                <a:solidFill>
                  <a:schemeClr val="tx1"/>
                </a:solidFill>
              </a:rPr>
              <a:t> likely to avail of the company’s services.</a:t>
            </a:r>
          </a:p>
        </p:txBody>
      </p:sp>
    </p:spTree>
    <p:extLst>
      <p:ext uri="{BB962C8B-B14F-4D97-AF65-F5344CB8AC3E}">
        <p14:creationId xmlns:p14="http://schemas.microsoft.com/office/powerpoint/2010/main" val="307870048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1099</TotalTime>
  <Words>657</Words>
  <Application>Microsoft Office PowerPoint</Application>
  <PresentationFormat>Widescreen</PresentationFormat>
  <Paragraphs>77</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Trebuchet MS</vt:lpstr>
      <vt:lpstr>Wingdings 3</vt:lpstr>
      <vt:lpstr>Facet</vt:lpstr>
      <vt:lpstr>Task Assignment  </vt:lpstr>
      <vt:lpstr>PowerPoint Presentation</vt:lpstr>
      <vt:lpstr>PowerPoint Presentation</vt:lpstr>
      <vt:lpstr>PowerPoint Presentation</vt:lpstr>
      <vt:lpstr>PowerPoint Presentation</vt:lpstr>
      <vt:lpstr>Females spend a higher amount of time on website pages but their conversions are less when compared with the male.  So, male customers are the target audience.  18- 24 yrs old are the ultimate target audience. Because Their conversion rates have a high probability of generating revenue. </vt:lpstr>
      <vt:lpstr>Cities with a high number of Tech companies and Universities are good places to target.  Provide languages tailored to specific locations. </vt:lpstr>
      <vt:lpstr>PowerPoint Presentation</vt:lpstr>
      <vt:lpstr>Suggestions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Task Assignment  </dc:title>
  <dc:creator>Jitheshwar UK</dc:creator>
  <cp:lastModifiedBy>Jitheshwar UK</cp:lastModifiedBy>
  <cp:revision>1</cp:revision>
  <dcterms:created xsi:type="dcterms:W3CDTF">2024-02-17T13:55:02Z</dcterms:created>
  <dcterms:modified xsi:type="dcterms:W3CDTF">2024-02-18T08:14:36Z</dcterms:modified>
</cp:coreProperties>
</file>