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VALA JITHENDRA" userId="a62d11a53eb2bd74" providerId="LiveId" clId="{7872C049-9C86-400E-B88C-4EE418F37EC8}"/>
    <pc:docChg chg="custSel modSld">
      <pc:chgData name="DIVVALA JITHENDRA" userId="a62d11a53eb2bd74" providerId="LiveId" clId="{7872C049-9C86-400E-B88C-4EE418F37EC8}" dt="2024-06-22T12:29:44.990" v="10" actId="20577"/>
      <pc:docMkLst>
        <pc:docMk/>
      </pc:docMkLst>
      <pc:sldChg chg="modSp mod">
        <pc:chgData name="DIVVALA JITHENDRA" userId="a62d11a53eb2bd74" providerId="LiveId" clId="{7872C049-9C86-400E-B88C-4EE418F37EC8}" dt="2024-06-22T12:29:44.990" v="10" actId="20577"/>
        <pc:sldMkLst>
          <pc:docMk/>
          <pc:sldMk cId="0" sldId="258"/>
        </pc:sldMkLst>
        <pc:spChg chg="mod">
          <ac:chgData name="DIVVALA JITHENDRA" userId="a62d11a53eb2bd74" providerId="LiveId" clId="{7872C049-9C86-400E-B88C-4EE418F37EC8}" dt="2024-06-22T12:29:44.990" v="10" actId="20577"/>
          <ac:spMkLst>
            <pc:docMk/>
            <pc:sldMk cId="0" sldId="258"/>
            <ac:spMk id="23" creationId="{76BA9C7A-F367-EA0F-4191-D70CCC270E50}"/>
          </ac:spMkLst>
        </pc:spChg>
      </pc:sldChg>
      <pc:sldChg chg="addSp delSp modSp mod">
        <pc:chgData name="DIVVALA JITHENDRA" userId="a62d11a53eb2bd74" providerId="LiveId" clId="{7872C049-9C86-400E-B88C-4EE418F37EC8}" dt="2024-06-22T12:21:16.201" v="4" actId="14100"/>
        <pc:sldMkLst>
          <pc:docMk/>
          <pc:sldMk cId="0" sldId="265"/>
        </pc:sldMkLst>
        <pc:picChg chg="add mod">
          <ac:chgData name="DIVVALA JITHENDRA" userId="a62d11a53eb2bd74" providerId="LiveId" clId="{7872C049-9C86-400E-B88C-4EE418F37EC8}" dt="2024-06-22T12:21:16.201" v="4" actId="14100"/>
          <ac:picMkLst>
            <pc:docMk/>
            <pc:sldMk cId="0" sldId="265"/>
            <ac:picMk id="8" creationId="{CB1A4D77-C51C-204B-DDF4-EABEC93EE15A}"/>
          </ac:picMkLst>
        </pc:picChg>
        <pc:picChg chg="del">
          <ac:chgData name="DIVVALA JITHENDRA" userId="a62d11a53eb2bd74" providerId="LiveId" clId="{7872C049-9C86-400E-B88C-4EE418F37EC8}" dt="2024-06-22T12:20:52.230" v="0" actId="478"/>
          <ac:picMkLst>
            <pc:docMk/>
            <pc:sldMk cId="0" sldId="265"/>
            <ac:picMk id="17" creationId="{FF257114-B1B1-9D81-F5B4-D465BDBE40AC}"/>
          </ac:picMkLst>
        </pc:picChg>
      </pc:sldChg>
      <pc:sldChg chg="modSp mod">
        <pc:chgData name="DIVVALA JITHENDRA" userId="a62d11a53eb2bd74" providerId="LiveId" clId="{7872C049-9C86-400E-B88C-4EE418F37EC8}" dt="2024-06-22T12:27:43.229" v="6" actId="207"/>
        <pc:sldMkLst>
          <pc:docMk/>
          <pc:sldMk cId="2360766562" sldId="266"/>
        </pc:sldMkLst>
        <pc:spChg chg="mod">
          <ac:chgData name="DIVVALA JITHENDRA" userId="a62d11a53eb2bd74" providerId="LiveId" clId="{7872C049-9C86-400E-B88C-4EE418F37EC8}" dt="2024-06-22T12:27:43.229" v="6" actId="207"/>
          <ac:spMkLst>
            <pc:docMk/>
            <pc:sldMk cId="2360766562" sldId="266"/>
            <ac:spMk id="6" creationId="{719B13B6-D745-5431-2968-B261D88337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A941-3197-4477-99FD-98462AF40E9F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BDB8C-DC8D-4B1E-9517-7C5E569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BDB8C-DC8D-4B1E-9517-7C5E56923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BDB8C-DC8D-4B1E-9517-7C5E569238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8382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67000" y="228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067304"/>
            <a:ext cx="7239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DIVVALA JITHENDRA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91800" y="5895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4406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2200" y="632029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2902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D490E-96DC-8D25-536E-6CC70437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673" y="1447800"/>
            <a:ext cx="2229454" cy="2495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9E2178-B7F9-0E8A-4159-3CD8CAA6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" y="1524000"/>
            <a:ext cx="2145063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A4D77-C51C-204B-DDF4-EABEC93EE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718" y="1523999"/>
            <a:ext cx="7236481" cy="369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7E9A2-C1DA-4EE7-C645-F3E63F1E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693468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9B13B6-D745-5431-2968-B261D883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2819400"/>
            <a:ext cx="6096000" cy="27699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https://github.com/jithu4513/keylogger.git</a:t>
            </a:r>
          </a:p>
        </p:txBody>
      </p:sp>
    </p:spTree>
    <p:extLst>
      <p:ext uri="{BB962C8B-B14F-4D97-AF65-F5344CB8AC3E}">
        <p14:creationId xmlns:p14="http://schemas.microsoft.com/office/powerpoint/2010/main" val="236076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21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BC3E47-FF03-12F8-9832-144333E46818}"/>
              </a:ext>
            </a:extLst>
          </p:cNvPr>
          <p:cNvSpPr/>
          <p:nvPr/>
        </p:nvSpPr>
        <p:spPr>
          <a:xfrm>
            <a:off x="1850507" y="2823593"/>
            <a:ext cx="74676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KEYLOGGER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BA9C7A-F367-EA0F-4191-D70CCC270E50}"/>
              </a:ext>
            </a:extLst>
          </p:cNvPr>
          <p:cNvSpPr/>
          <p:nvPr/>
        </p:nvSpPr>
        <p:spPr>
          <a:xfrm>
            <a:off x="1855829" y="1456521"/>
            <a:ext cx="9345572" cy="46775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'Wow' in Your Solution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DDA52-7433-8089-BAB3-2717CF664EAC}"/>
              </a:ext>
            </a:extLst>
          </p:cNvPr>
          <p:cNvSpPr txBox="1"/>
          <p:nvPr/>
        </p:nvSpPr>
        <p:spPr>
          <a:xfrm>
            <a:off x="834072" y="1695448"/>
            <a:ext cx="70145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Keyloggers pose a significant threat to information security, with incidents rising by X% in recent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They capture keystrokes to steal sensitive information, affecting millions of users globally.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Can be hardware-based or software-based, each with unique detection challenges.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Used by cybercriminals for unauthorized access, leading to significant financial and data losses.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/>
              <a:t>PROJECT</a:t>
            </a:r>
            <a:r>
              <a:rPr lang="en-US" sz="2800" spc="5" dirty="0"/>
              <a:t>  </a:t>
            </a:r>
            <a:r>
              <a:rPr sz="2800" spc="-20" dirty="0"/>
              <a:t>OVERVIEW</a:t>
            </a:r>
            <a:endParaRPr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F261C-B348-692A-0B0A-FDC8D1C9ECBB}"/>
              </a:ext>
            </a:extLst>
          </p:cNvPr>
          <p:cNvSpPr txBox="1"/>
          <p:nvPr/>
        </p:nvSpPr>
        <p:spPr>
          <a:xfrm>
            <a:off x="2286000" y="1312716"/>
            <a:ext cx="68653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solutions to identify, mitigate, and prevent keylogger attacks.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Mechanisms: Enhance antivirus software, use machine learning for behavioral analysis, detect hardware keyloggers.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Measures: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software updates, firewall configurations, secure authentication with 2FA and password managers.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training programs and awareness campaigns on phishing and safe practices.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Protocols: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incident response plans, continuous monitoring, and regular security audits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0" y="57578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200" y="652651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05C1A0-80DB-3768-FBC0-E7514AE5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72600" cy="406265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Cybercriminals: Steal sensitive information for financial gain or identity theft, targeting both individuals and organizations.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Industrial Spies: Gather confidential business information and trade secrets, leading to competitive disadvantages.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Disgruntled Employees: Collect sensitive information for sabotage or personal revenge, often resulting in internal data breaches.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Governments and Intelligence Agencies: Engage in surveillance and intelligence gathering for national security purposes.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Private Investigators: Monitor and gather evidence on suspects, potentially infringing on privacy rights.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43125" cy="2409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428982" y="63388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152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015" y="60906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4A2BD6-9F17-2D28-46D5-64E10939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143634"/>
            <a:ext cx="7467600" cy="4739759"/>
          </a:xfrm>
        </p:spPr>
        <p:txBody>
          <a:bodyPr/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Detection Mechanisms: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antivirus, behavioral analysis tools, hardware scanning tools.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keylogger attacks, protecting sensitive information.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Protection: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updates, firewalls, and secure authentication practices.</a:t>
            </a:r>
          </a:p>
          <a:p>
            <a:pPr algn="just"/>
            <a:r>
              <a:rPr sz="1800" b="1"/>
              <a:t>User Empowerment: Educate and train users to recognize and avoid keyloggers through awareness programs and hands-on training.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9400" y="60988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0" y="3310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623" y="633585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D02B39-274D-ECFF-CAC8-86A54F03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6030" y="1577340"/>
            <a:ext cx="8218170" cy="4739759"/>
          </a:xfrm>
        </p:spPr>
        <p:txBody>
          <a:bodyPr/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b="1"/>
              <a:t>Cutting-Edge Machine Learning: Detects sophisticated keyloggers by analyzing user behavior patterns and flagging anomalies.</a:t>
            </a:r>
          </a:p>
          <a:p>
            <a:pPr algn="just"/>
            <a:r>
              <a:rPr sz="1800" b="1"/>
              <a:t>Adaptive Detection: Continuously learns and adapts to new keylogger tactics, staying ahead of emerging threats.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Multi-Layered Defense: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scanning tools, enhanced antivirus, firewall configurations.</a:t>
            </a:r>
          </a:p>
          <a:p>
            <a:pPr algn="just"/>
            <a:r>
              <a:rPr sz="1800" b="1"/>
              <a:t>Zero-Day Threat Mitigation: Detects and neutralizes unknown keylogger threats before they can cause harm.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1480" y="5791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1518" y="3321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3298" y="5105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5975" y="1067899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9345D-AF4E-B03B-4257-EEA4FA194359}"/>
              </a:ext>
            </a:extLst>
          </p:cNvPr>
          <p:cNvSpPr txBox="1"/>
          <p:nvPr/>
        </p:nvSpPr>
        <p:spPr>
          <a:xfrm>
            <a:off x="1295400" y="1312716"/>
            <a:ext cx="822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Behavioral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Data Collection: Aggregate data on normal user behaviors and keylogger patterns from diverse 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Feature Extraction: Identify key features such as typing speed, unusual key sequences, and other behavioral anomalies.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Model Training: Use advanced algorithms like anomaly detection and neural networks to train the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monitors user activities, flags anomalies.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Signature Database: Maintain an updated and comprehensive database of known keylogger signatures.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800" b="1"/>
              <a:t>Scanning Tools: Develop and deploy tools to scan systems for these signatures, ensuring timely detection and removal.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574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Trebuchet MS</vt:lpstr>
      <vt:lpstr>Office Theme</vt:lpstr>
      <vt:lpstr>DIVVALA JITHENDRA</vt:lpstr>
      <vt:lpstr>PROJECT TITLE</vt:lpstr>
      <vt:lpstr>AGENDA</vt:lpstr>
      <vt:lpstr>PROBLEM STATEMENT</vt:lpstr>
      <vt:lpstr>PROJECT 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DIVVALA JITHENDRA</dc:creator>
  <cp:lastModifiedBy>DIVVALA JITHENDRA</cp:lastModifiedBy>
  <cp:revision>6</cp:revision>
  <dcterms:created xsi:type="dcterms:W3CDTF">2024-06-03T05:48:59Z</dcterms:created>
  <dcterms:modified xsi:type="dcterms:W3CDTF">2024-06-22T12:29:52Z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