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E735-50D2-48EE-82EE-3D1BE0AE9347}" type="datetimeFigureOut">
              <a:rPr lang="en-US" smtClean="0"/>
              <a:t>11/5/2016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881C-3E38-4B62-98AC-4AA82B35883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E735-50D2-48EE-82EE-3D1BE0AE9347}" type="datetimeFigureOut">
              <a:rPr lang="en-US" smtClean="0"/>
              <a:t>11/5/2016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881C-3E38-4B62-98AC-4AA82B358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E735-50D2-48EE-82EE-3D1BE0AE9347}" type="datetimeFigureOut">
              <a:rPr lang="en-US" smtClean="0"/>
              <a:t>11/5/2016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881C-3E38-4B62-98AC-4AA82B358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E735-50D2-48EE-82EE-3D1BE0AE9347}" type="datetimeFigureOut">
              <a:rPr lang="en-US" smtClean="0"/>
              <a:t>11/5/2016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881C-3E38-4B62-98AC-4AA82B358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E735-50D2-48EE-82EE-3D1BE0AE9347}" type="datetimeFigureOut">
              <a:rPr lang="en-US" smtClean="0"/>
              <a:t>11/5/2016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881C-3E38-4B62-98AC-4AA82B35883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E735-50D2-48EE-82EE-3D1BE0AE9347}" type="datetimeFigureOut">
              <a:rPr lang="en-US" smtClean="0"/>
              <a:t>11/5/2016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881C-3E38-4B62-98AC-4AA82B358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E735-50D2-48EE-82EE-3D1BE0AE9347}" type="datetimeFigureOut">
              <a:rPr lang="en-US" smtClean="0"/>
              <a:t>11/5/2016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881C-3E38-4B62-98AC-4AA82B358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E735-50D2-48EE-82EE-3D1BE0AE9347}" type="datetimeFigureOut">
              <a:rPr lang="en-US" smtClean="0"/>
              <a:t>11/5/2016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4DB881C-3E38-4B62-98AC-4AA82B35883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E735-50D2-48EE-82EE-3D1BE0AE9347}" type="datetimeFigureOut">
              <a:rPr lang="en-US" smtClean="0"/>
              <a:t>11/5/2016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881C-3E38-4B62-98AC-4AA82B358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E735-50D2-48EE-82EE-3D1BE0AE9347}" type="datetimeFigureOut">
              <a:rPr lang="en-US" smtClean="0"/>
              <a:t>11/5/2016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4DB881C-3E38-4B62-98AC-4AA82B358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6BFE735-50D2-48EE-82EE-3D1BE0AE9347}" type="datetimeFigureOut">
              <a:rPr lang="en-US" smtClean="0"/>
              <a:t>11/5/2016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B881C-3E38-4B62-98AC-4AA82B35883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6BFE735-50D2-48EE-82EE-3D1BE0AE9347}" type="datetimeFigureOut">
              <a:rPr lang="en-US" smtClean="0"/>
              <a:t>11/5/2016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4DB881C-3E38-4B62-98AC-4AA82B35883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786058"/>
            <a:ext cx="6480048" cy="2301240"/>
          </a:xfrm>
        </p:spPr>
        <p:txBody>
          <a:bodyPr>
            <a:normAutofit/>
          </a:bodyPr>
          <a:lstStyle/>
          <a:p>
            <a:r>
              <a:rPr lang="en-IN" sz="7200" dirty="0" smtClean="0"/>
              <a:t>welcome</a:t>
            </a:r>
            <a:endParaRPr lang="en-IN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HOME PAGE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george kp\Desktop\hackathon'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85794"/>
            <a:ext cx="9143999" cy="6072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RATING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:\Users\george kp\Desktop\hackathon'\Captur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9144000" cy="6286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148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COMPLAINTS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C:\Users\george kp\Desktop\hackathon'\Capture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480"/>
            <a:ext cx="9144000" cy="62865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435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:\Users\george kp\Desktop\hackathon'\Capture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9143999" cy="61436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1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SIGN-UP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:\Users\george kp\Desktop\hackathon'\Capture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143999" cy="62150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579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C:\Users\george kp\Desktop\hackathon'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760413"/>
            <a:ext cx="9143999" cy="6097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2928934"/>
            <a:ext cx="7467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600" b="1" u="sng" dirty="0" smtClean="0"/>
              <a:t>THANK YOU..</a:t>
            </a:r>
            <a:endParaRPr lang="en-IN" sz="36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10</TotalTime>
  <Words>11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welcome</vt:lpstr>
      <vt:lpstr>HOME PAGE</vt:lpstr>
      <vt:lpstr>RATING</vt:lpstr>
      <vt:lpstr>COMPLAINTS</vt:lpstr>
      <vt:lpstr>LOGIN</vt:lpstr>
      <vt:lpstr>SIGN-UP</vt:lpstr>
      <vt:lpstr>DATABASE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george kp</dc:creator>
  <cp:lastModifiedBy>george kp</cp:lastModifiedBy>
  <cp:revision>1</cp:revision>
  <dcterms:created xsi:type="dcterms:W3CDTF">2016-11-05T01:10:44Z</dcterms:created>
  <dcterms:modified xsi:type="dcterms:W3CDTF">2016-11-05T01:21:27Z</dcterms:modified>
</cp:coreProperties>
</file>