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63220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661742-20E6-4476-9418-60CE302DC1F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326556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677083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285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279967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2061143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55795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74300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79950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75551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108689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661742-20E6-4476-9418-60CE302DC1F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308691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661742-20E6-4476-9418-60CE302DC1F1}"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322494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25491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341904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C661742-20E6-4476-9418-60CE302DC1F1}" type="datetimeFigureOut">
              <a:rPr lang="en-US" smtClean="0"/>
              <a:t>5/31/2022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83665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661742-20E6-4476-9418-60CE302DC1F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11C33-B963-46AE-AC4B-DCE8C2ED9DD3}" type="slidenum">
              <a:rPr lang="en-US" smtClean="0"/>
              <a:t>‹#›</a:t>
            </a:fld>
            <a:endParaRPr lang="en-US"/>
          </a:p>
        </p:txBody>
      </p:sp>
    </p:spTree>
    <p:extLst>
      <p:ext uri="{BB962C8B-B14F-4D97-AF65-F5344CB8AC3E}">
        <p14:creationId xmlns:p14="http://schemas.microsoft.com/office/powerpoint/2010/main" val="89118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661742-20E6-4476-9418-60CE302DC1F1}" type="datetimeFigureOut">
              <a:rPr lang="en-US" smtClean="0"/>
              <a:t>5/31/2022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811C33-B963-46AE-AC4B-DCE8C2ED9DD3}" type="slidenum">
              <a:rPr lang="en-US" smtClean="0"/>
              <a:t>‹#›</a:t>
            </a:fld>
            <a:endParaRPr lang="en-US"/>
          </a:p>
        </p:txBody>
      </p:sp>
    </p:spTree>
    <p:extLst>
      <p:ext uri="{BB962C8B-B14F-4D97-AF65-F5344CB8AC3E}">
        <p14:creationId xmlns:p14="http://schemas.microsoft.com/office/powerpoint/2010/main" val="140866698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03271"/>
          </a:xfrm>
        </p:spPr>
        <p:txBody>
          <a:bodyPr>
            <a:normAutofit fontScale="90000"/>
          </a:bodyPr>
          <a:lstStyle/>
          <a:p>
            <a:r>
              <a:rPr lang="en-US" dirty="0" smtClean="0"/>
              <a:t>MOTION CAPTURE TECHNOLOGY</a:t>
            </a:r>
            <a:endParaRPr lang="en-US" dirty="0"/>
          </a:p>
        </p:txBody>
      </p:sp>
      <p:sp>
        <p:nvSpPr>
          <p:cNvPr id="3" name="Subtitle 2"/>
          <p:cNvSpPr>
            <a:spLocks noGrp="1"/>
          </p:cNvSpPr>
          <p:nvPr>
            <p:ph type="subTitle" idx="1"/>
          </p:nvPr>
        </p:nvSpPr>
        <p:spPr>
          <a:xfrm>
            <a:off x="862149" y="2782389"/>
            <a:ext cx="10750731" cy="2475411"/>
          </a:xfrm>
        </p:spPr>
        <p:txBody>
          <a:bodyPr/>
          <a:lstStyle/>
          <a:p>
            <a:r>
              <a:rPr lang="en-US" dirty="0" smtClean="0"/>
              <a:t>GUIDE NAME,                                                        PRESENTED BY,</a:t>
            </a:r>
          </a:p>
          <a:p>
            <a:r>
              <a:rPr lang="en-US" dirty="0" smtClean="0"/>
              <a:t>Ms. </a:t>
            </a:r>
            <a:r>
              <a:rPr lang="en-US" dirty="0" err="1" smtClean="0"/>
              <a:t>Anagha</a:t>
            </a:r>
            <a:r>
              <a:rPr lang="en-US" dirty="0" smtClean="0"/>
              <a:t> PB                                                    </a:t>
            </a:r>
            <a:r>
              <a:rPr lang="en-US" dirty="0" err="1" smtClean="0"/>
              <a:t>Akshaya</a:t>
            </a:r>
            <a:r>
              <a:rPr lang="en-US" dirty="0" smtClean="0"/>
              <a:t> n</a:t>
            </a:r>
          </a:p>
          <a:p>
            <a:r>
              <a:rPr lang="en-US" dirty="0"/>
              <a:t> </a:t>
            </a:r>
            <a:r>
              <a:rPr lang="en-US" dirty="0" smtClean="0"/>
              <a:t>                                                                                Roll no:7 </a:t>
            </a:r>
          </a:p>
          <a:p>
            <a:endParaRPr lang="en-US" dirty="0"/>
          </a:p>
        </p:txBody>
      </p:sp>
    </p:spTree>
    <p:extLst>
      <p:ext uri="{BB962C8B-B14F-4D97-AF65-F5344CB8AC3E}">
        <p14:creationId xmlns:p14="http://schemas.microsoft.com/office/powerpoint/2010/main" val="254352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949"/>
            <a:ext cx="10515600" cy="5772014"/>
          </a:xfrm>
        </p:spPr>
        <p:txBody>
          <a:bodyPr/>
          <a:lstStyle/>
          <a:p>
            <a:pPr algn="just"/>
            <a:r>
              <a:rPr lang="en-US" dirty="0"/>
              <a:t>"</a:t>
            </a:r>
            <a:r>
              <a:rPr lang="en-US" b="1" dirty="0"/>
              <a:t>Motion Capture</a:t>
            </a:r>
            <a:r>
              <a:rPr lang="en-US" dirty="0"/>
              <a:t>" is the term used to describe the process of recording human movement and translating that movement onto a digital model. </a:t>
            </a:r>
            <a:endParaRPr lang="en-US" dirty="0" smtClean="0"/>
          </a:p>
          <a:p>
            <a:pPr algn="just"/>
            <a:r>
              <a:rPr lang="en-US" dirty="0" smtClean="0"/>
              <a:t>In </a:t>
            </a:r>
            <a:r>
              <a:rPr lang="en-US" dirty="0"/>
              <a:t>film making it refers to recording the actions of human actors, and using that information to animate digital character models in 2D or 3D computer animation. When it includes face, fingers and captures subtle expressions, it is often referred to as performance capture in motion capture sessions</a:t>
            </a:r>
            <a:r>
              <a:rPr lang="en-US" dirty="0" smtClean="0"/>
              <a:t>.</a:t>
            </a:r>
          </a:p>
          <a:p>
            <a:pPr algn="just"/>
            <a:r>
              <a:rPr lang="en-US" dirty="0" smtClean="0"/>
              <a:t> Also known as “Mo-Cap, Real-Time Animation or Performance capture”.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105" y="3905794"/>
            <a:ext cx="6793789" cy="2271169"/>
          </a:xfrm>
          <a:prstGeom prst="rect">
            <a:avLst/>
          </a:prstGeom>
        </p:spPr>
      </p:pic>
    </p:spTree>
    <p:extLst>
      <p:ext uri="{BB962C8B-B14F-4D97-AF65-F5344CB8AC3E}">
        <p14:creationId xmlns:p14="http://schemas.microsoft.com/office/powerpoint/2010/main" val="402204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lstStyle/>
          <a:p>
            <a:pPr marL="0" indent="0">
              <a:buNone/>
            </a:pPr>
            <a:r>
              <a:rPr lang="en-US" dirty="0" smtClean="0"/>
              <a:t>History of Motion Capture</a:t>
            </a:r>
          </a:p>
          <a:p>
            <a:r>
              <a:rPr lang="en-US" dirty="0" smtClean="0"/>
              <a:t>The motion capture began in late 1800’s when Etienne Jules </a:t>
            </a:r>
            <a:r>
              <a:rPr lang="en-US" dirty="0" err="1" smtClean="0"/>
              <a:t>Marey</a:t>
            </a:r>
            <a:r>
              <a:rPr lang="en-US" dirty="0" smtClean="0"/>
              <a:t> and </a:t>
            </a:r>
            <a:r>
              <a:rPr lang="en-US" dirty="0" smtClean="0"/>
              <a:t>Edward Muybridge preformed motion studies on various animals and humans.</a:t>
            </a:r>
          </a:p>
          <a:p>
            <a:r>
              <a:rPr lang="en-US" dirty="0" smtClean="0"/>
              <a:t>Historically, Motion Capture in animated movies was created using the extension of ‘ROTOSCOPING’ technique.</a:t>
            </a:r>
          </a:p>
          <a:p>
            <a:r>
              <a:rPr lang="en-US" dirty="0" smtClean="0"/>
              <a:t>Animation is a method in which figures are manipulated to appear as moving images.</a:t>
            </a:r>
          </a:p>
          <a:p>
            <a:endParaRPr lang="en-US" dirty="0"/>
          </a:p>
          <a:p>
            <a:endParaRPr lang="en-US" dirty="0" smtClean="0"/>
          </a:p>
          <a:p>
            <a:endParaRPr lang="en-US" dirty="0" smtClean="0"/>
          </a:p>
          <a:p>
            <a:endParaRPr lang="en-US" dirty="0"/>
          </a:p>
          <a:p>
            <a:endParaRPr lang="en-US" dirty="0" smtClean="0"/>
          </a:p>
          <a:p>
            <a:r>
              <a:rPr lang="en-US" dirty="0" smtClean="0"/>
              <a:t>A “ROTOSCOPING” is a device that enables animators to trace live action movement, frame by frame, for use in animation.</a:t>
            </a:r>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025" y="2978331"/>
            <a:ext cx="2647950" cy="2037806"/>
          </a:xfrm>
          <a:prstGeom prst="rect">
            <a:avLst/>
          </a:prstGeom>
        </p:spPr>
      </p:pic>
    </p:spTree>
    <p:extLst>
      <p:ext uri="{BB962C8B-B14F-4D97-AF65-F5344CB8AC3E}">
        <p14:creationId xmlns:p14="http://schemas.microsoft.com/office/powerpoint/2010/main" val="388003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normAutofit/>
          </a:bodyPr>
          <a:lstStyle/>
          <a:p>
            <a:pPr marL="0" indent="0">
              <a:buNone/>
            </a:pPr>
            <a:r>
              <a:rPr lang="en-US" dirty="0" smtClean="0"/>
              <a:t>Current motion capture systems</a:t>
            </a:r>
          </a:p>
          <a:p>
            <a:r>
              <a:rPr lang="en-US" dirty="0" smtClean="0"/>
              <a:t>Electromagnetic motion capture: This approach has a central magnet with several receivers attached to the </a:t>
            </a:r>
            <a:r>
              <a:rPr lang="en-US" dirty="0" err="1" smtClean="0"/>
              <a:t>actors’s</a:t>
            </a:r>
            <a:r>
              <a:rPr lang="en-US" dirty="0" smtClean="0"/>
              <a:t> body. The receivers capture and record the actors movements and save them to the computer.</a:t>
            </a:r>
          </a:p>
          <a:p>
            <a:r>
              <a:rPr lang="en-US" dirty="0" smtClean="0"/>
              <a:t>Electromechanical motion capture: it use potentiometers on the aforementioned plastic exoskeleton that an actor must “wear”, and then act out his or her movements. This is very accurate and transmits real-time data at  a far greater range then any other technology.</a:t>
            </a:r>
          </a:p>
          <a:p>
            <a:r>
              <a:rPr lang="en-US" dirty="0" smtClean="0"/>
              <a:t>Optical motion capture:</a:t>
            </a:r>
          </a:p>
          <a:p>
            <a:pPr>
              <a:buFont typeface="Wingdings" panose="05000000000000000000" pitchFamily="2" charset="2"/>
              <a:buChar char="Ø"/>
            </a:pPr>
            <a:r>
              <a:rPr lang="en-US" dirty="0" smtClean="0"/>
              <a:t>         Reflective markers</a:t>
            </a:r>
          </a:p>
          <a:p>
            <a:pPr>
              <a:buFont typeface="Wingdings" panose="05000000000000000000" pitchFamily="2" charset="2"/>
              <a:buChar char="Ø"/>
            </a:pPr>
            <a:r>
              <a:rPr lang="en-US" dirty="0"/>
              <a:t> </a:t>
            </a:r>
            <a:r>
              <a:rPr lang="en-US" dirty="0" smtClean="0"/>
              <a:t>        Cameras digitize different views of performance.</a:t>
            </a:r>
            <a:endParaRPr lang="en-US" dirty="0"/>
          </a:p>
        </p:txBody>
      </p:sp>
    </p:spTree>
    <p:extLst>
      <p:ext uri="{BB962C8B-B14F-4D97-AF65-F5344CB8AC3E}">
        <p14:creationId xmlns:p14="http://schemas.microsoft.com/office/powerpoint/2010/main" val="253816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pPr marL="0" indent="0">
              <a:buNone/>
            </a:pPr>
            <a:r>
              <a:rPr lang="en-US" dirty="0" smtClean="0"/>
              <a:t>Applications</a:t>
            </a:r>
          </a:p>
          <a:p>
            <a:r>
              <a:rPr lang="en-US" dirty="0" smtClean="0"/>
              <a:t>Entertainment</a:t>
            </a:r>
          </a:p>
          <a:p>
            <a:r>
              <a:rPr lang="en-US" dirty="0" smtClean="0"/>
              <a:t>Sports</a:t>
            </a:r>
          </a:p>
          <a:p>
            <a:r>
              <a:rPr lang="en-US" dirty="0" smtClean="0"/>
              <a:t>Medicine</a:t>
            </a:r>
          </a:p>
          <a:p>
            <a:r>
              <a:rPr lang="en-US" dirty="0" smtClean="0"/>
              <a:t>Science/Engineering</a:t>
            </a:r>
          </a:p>
          <a:p>
            <a:pPr marL="0" indent="0">
              <a:buNone/>
            </a:pPr>
            <a:endParaRPr lang="en-US" dirty="0"/>
          </a:p>
          <a:p>
            <a:endParaRPr lang="en-US" dirty="0"/>
          </a:p>
        </p:txBody>
      </p:sp>
    </p:spTree>
    <p:extLst>
      <p:ext uri="{BB962C8B-B14F-4D97-AF65-F5344CB8AC3E}">
        <p14:creationId xmlns:p14="http://schemas.microsoft.com/office/powerpoint/2010/main" val="354160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298</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Ion</vt:lpstr>
      <vt:lpstr>MOTION CAPTURE TECHNOLOGY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CAPTURE TECHNOLOGY</dc:title>
  <dc:creator>User</dc:creator>
  <cp:lastModifiedBy>User</cp:lastModifiedBy>
  <cp:revision>11</cp:revision>
  <dcterms:created xsi:type="dcterms:W3CDTF">2022-05-31T14:22:32Z</dcterms:created>
  <dcterms:modified xsi:type="dcterms:W3CDTF">2022-05-31T15:38:00Z</dcterms:modified>
</cp:coreProperties>
</file>