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509b7ad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509b7ad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4a97a28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4a97a28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509b7ad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509b7ad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4a97a28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4a97a28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4a97a28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4a97a28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4a97a28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4a97a28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4a97a28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4a97a28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8c67af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8c67af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8c67af5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8c67af5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8c67af5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8c67af5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64a97a28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64a97a28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8c67af5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8c67af5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8c67af5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8c67af5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509b7ad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509b7ad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509b7ad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509b7ad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509b7ad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509b7ad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509b7ad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509b7ad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509b7ad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509b7ad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509b7ad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509b7ad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a20c66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a20c66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a20c667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a20c667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64a97a28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64a97a28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509b7ad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509b7ad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4a97a284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4a97a284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8bb1b8a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8bb1b8a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8d94980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b8d94980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53cd77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53cd77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6509b7a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6509b7a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509b7ad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6509b7ad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09b7ad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09b7ad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509b7ad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509b7ad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509b7ad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509b7ad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509b7ad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509b7ad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cprogramming.com/tutorial/bitwise_operators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Constants &amp; Pointers</a:t>
            </a:r>
            <a:endParaRPr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constants, iota, memory addresses, pointers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operations</a:t>
            </a:r>
            <a:endParaRPr/>
          </a:p>
        </p:txBody>
      </p:sp>
      <p:sp>
        <p:nvSpPr>
          <p:cNvPr id="85" name="Google Shape;85;p17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learn more if you want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685800" y="2840050"/>
            <a:ext cx="7772400" cy="16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 a constant of type int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 it the value of your age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constant in a statement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685800" y="2840050"/>
            <a:ext cx="7772400" cy="16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some code using iota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memory address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where do you live?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00FF"/>
                </a:solidFill>
              </a:rPr>
              <a:t>&amp;</a:t>
            </a:r>
            <a:endParaRPr sz="9600">
              <a:solidFill>
                <a:srgbClr val="FF00FF"/>
              </a:solidFill>
            </a:endParaRPr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685800" y="3309229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where do you live?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41"/>
            <a:ext cx="9143999" cy="5113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22"/>
          <p:cNvCxnSpPr/>
          <p:nvPr/>
        </p:nvCxnSpPr>
        <p:spPr>
          <a:xfrm flipH="1">
            <a:off x="2962675" y="3014850"/>
            <a:ext cx="5847300" cy="1711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1" name="Google Shape;121;p23"/>
          <p:cNvSpPr txBox="1"/>
          <p:nvPr>
            <p:ph idx="1" type="subTitle"/>
          </p:nvPr>
        </p:nvSpPr>
        <p:spPr>
          <a:xfrm>
            <a:off x="685800" y="2840046"/>
            <a:ext cx="7772400" cy="16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 a variable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the variable’s memory address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memory address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memory address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4075"/>
            <a:ext cx="9144001" cy="32753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25"/>
          <p:cNvCxnSpPr/>
          <p:nvPr/>
        </p:nvCxnSpPr>
        <p:spPr>
          <a:xfrm rot="10800000">
            <a:off x="5873300" y="3457950"/>
            <a:ext cx="2476200" cy="8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1770"/>
            <a:ext cx="9143998" cy="199995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constants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286" y="0"/>
            <a:ext cx="575542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7"/>
          <p:cNvSpPr/>
          <p:nvPr/>
        </p:nvSpPr>
        <p:spPr>
          <a:xfrm>
            <a:off x="3171250" y="2093900"/>
            <a:ext cx="364800" cy="1494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0" y="2389300"/>
            <a:ext cx="31713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have been using </a:t>
            </a:r>
            <a:r>
              <a:rPr b="1" lang="en" sz="1200">
                <a:solidFill>
                  <a:srgbClr val="0000FF"/>
                </a:solidFill>
              </a:rPr>
              <a:t>fmt.Println</a:t>
            </a:r>
            <a:endParaRPr b="1"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rgbClr val="0000FF"/>
                </a:solidFill>
              </a:rPr>
              <a:t>fmt.Scan </a:t>
            </a:r>
            <a:r>
              <a:rPr lang="en" sz="1200"/>
              <a:t>receives input from user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rgbClr val="0000FF"/>
                </a:solidFill>
              </a:rPr>
              <a:t>fmt.Sprint</a:t>
            </a:r>
            <a:r>
              <a:rPr lang="en" sz="1200"/>
              <a:t> prints to a string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685800" y="2840046"/>
            <a:ext cx="7772400" cy="16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program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receives input from the user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does something with the input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pointers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57" name="Google Shape;157;p29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pointing to memory addresses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00FF"/>
                </a:solidFill>
              </a:rPr>
              <a:t>*</a:t>
            </a:r>
            <a:endParaRPr sz="9600">
              <a:solidFill>
                <a:srgbClr val="FF00FF"/>
              </a:solidFill>
            </a:endParaRPr>
          </a:p>
        </p:txBody>
      </p:sp>
      <p:sp>
        <p:nvSpPr>
          <p:cNvPr id="163" name="Google Shape;163;p30"/>
          <p:cNvSpPr txBox="1"/>
          <p:nvPr>
            <p:ph idx="1" type="subTitle"/>
          </p:nvPr>
        </p:nvSpPr>
        <p:spPr>
          <a:xfrm>
            <a:off x="3640425" y="4778600"/>
            <a:ext cx="55038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*The asterisk symbol is used in books to reference something more, is it not?</a:t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" y="685800"/>
            <a:ext cx="8705850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1"/>
          <p:cNvSpPr txBox="1"/>
          <p:nvPr/>
        </p:nvSpPr>
        <p:spPr>
          <a:xfrm>
            <a:off x="0" y="4387875"/>
            <a:ext cx="9144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how we store, or </a:t>
            </a:r>
            <a:r>
              <a:rPr b="1" lang="en"/>
              <a:t>reference</a:t>
            </a:r>
            <a:r>
              <a:rPr lang="en"/>
              <a:t>, a memory address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variable b is storing a memory address, and in that memory address, an int is stored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is of type “int pointer”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/>
        </p:nvSpPr>
        <p:spPr>
          <a:xfrm>
            <a:off x="0" y="4326800"/>
            <a:ext cx="91440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invalid code: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we’re saying on line 15 that c is of type int but then we’re assigning it a memory address, not an int 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8066" y="149425"/>
            <a:ext cx="4727876" cy="3760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32"/>
          <p:cNvCxnSpPr/>
          <p:nvPr/>
        </p:nvCxnSpPr>
        <p:spPr>
          <a:xfrm flipH="1">
            <a:off x="6168750" y="3388450"/>
            <a:ext cx="1763700" cy="12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638" y="0"/>
            <a:ext cx="6161951" cy="34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3"/>
          <p:cNvSpPr txBox="1"/>
          <p:nvPr/>
        </p:nvSpPr>
        <p:spPr>
          <a:xfrm>
            <a:off x="0" y="4257300"/>
            <a:ext cx="91440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how we </a:t>
            </a:r>
            <a:r>
              <a:rPr b="1" lang="en"/>
              <a:t>dereference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variable b is storing a memory address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an asterisk in front of b says, “Show me the value in the memory address you’re storing.”</a:t>
            </a:r>
            <a:endParaRPr/>
          </a:p>
        </p:txBody>
      </p:sp>
      <p:pic>
        <p:nvPicPr>
          <p:cNvPr id="183" name="Google Shape;18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8288" y="3097450"/>
            <a:ext cx="2980074" cy="12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0650"/>
            <a:ext cx="9143998" cy="430031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9" name="Google Shape;18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4600" y="0"/>
            <a:ext cx="3859400" cy="18115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5873326" cy="43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1475" y="3779425"/>
            <a:ext cx="5352525" cy="136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5"/>
          <p:cNvSpPr txBox="1"/>
          <p:nvPr/>
        </p:nvSpPr>
        <p:spPr>
          <a:xfrm rot="2700000">
            <a:off x="5264495" y="1435956"/>
            <a:ext cx="4303310" cy="583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Pass By Copy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</a:t>
            </a:r>
            <a:r>
              <a:rPr b="1" lang="en" sz="1200">
                <a:solidFill>
                  <a:srgbClr val="0000FF"/>
                </a:solidFill>
              </a:rPr>
              <a:t>copy</a:t>
            </a:r>
            <a:r>
              <a:rPr lang="en" sz="1200"/>
              <a:t> of the variable is passed into the function</a:t>
            </a:r>
            <a:endParaRPr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5689739" cy="427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0225" y="3892375"/>
            <a:ext cx="4823775" cy="125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6"/>
          <p:cNvSpPr txBox="1"/>
          <p:nvPr/>
        </p:nvSpPr>
        <p:spPr>
          <a:xfrm rot="2700000">
            <a:off x="5264495" y="1435956"/>
            <a:ext cx="4303310" cy="583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Pass By Value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memory address of the variable is passed into the function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</a:t>
            </a:r>
            <a:r>
              <a:rPr b="1" lang="en" sz="1000">
                <a:solidFill>
                  <a:srgbClr val="0000FF"/>
                </a:solidFill>
              </a:rPr>
              <a:t>value</a:t>
            </a:r>
            <a:r>
              <a:rPr lang="en" sz="1000"/>
              <a:t> of the variable can now be changed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978" y="644275"/>
            <a:ext cx="5110051" cy="385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9" name="Google Shape;209;p37"/>
          <p:cNvSpPr txBox="1"/>
          <p:nvPr>
            <p:ph idx="1" type="subTitle"/>
          </p:nvPr>
        </p:nvSpPr>
        <p:spPr>
          <a:xfrm>
            <a:off x="685800" y="2840046"/>
            <a:ext cx="7772400" cy="16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program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uses memory addresses and pointers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457200" y="0"/>
            <a:ext cx="3739200" cy="7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215" name="Google Shape;215;p38"/>
          <p:cNvSpPr txBox="1"/>
          <p:nvPr>
            <p:ph idx="1" type="body"/>
          </p:nvPr>
        </p:nvSpPr>
        <p:spPr>
          <a:xfrm>
            <a:off x="457200" y="617625"/>
            <a:ext cx="5416800" cy="42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/>
              <a:t>constants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iota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bitwise operations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memory address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○"/>
            </a:pPr>
            <a:r>
              <a:rPr b="1" lang="en" sz="1200">
                <a:solidFill>
                  <a:srgbClr val="0000FF"/>
                </a:solidFill>
              </a:rPr>
              <a:t>&amp;</a:t>
            </a:r>
            <a:endParaRPr b="1" sz="1200">
              <a:solidFill>
                <a:srgbClr val="0000FF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And where do you live?</a:t>
            </a:r>
            <a:endParaRPr i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pointers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*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referencing / dereferencing</a:t>
            </a:r>
            <a:endParaRPr sz="1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Review Questions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</a:t>
            </a:r>
            <a:endParaRPr/>
          </a:p>
        </p:txBody>
      </p:sp>
      <p:sp>
        <p:nvSpPr>
          <p:cNvPr id="226" name="Google Shape;226;p4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Research and then explain how bitwise operations work.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Write a program that uses bitwise operations and use screenshots of your code and output in your explanation.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Addresses &amp; Pointers</a:t>
            </a:r>
            <a:endParaRPr/>
          </a:p>
        </p:txBody>
      </p:sp>
      <p:sp>
        <p:nvSpPr>
          <p:cNvPr id="232" name="Google Shape;232;p4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Describe the role that memory addresses and pointers play in go programming.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How might you use a memory address?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How might you use a pointer?</a:t>
            </a:r>
            <a:endParaRPr sz="1800"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Why is it useful to use a pointer?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is the relationship between a memory address and a pointer?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950" y="1000125"/>
            <a:ext cx="30861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0350" y="976300"/>
            <a:ext cx="33432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375" y="176200"/>
            <a:ext cx="3143250" cy="47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850" y="139000"/>
            <a:ext cx="7936299" cy="171923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850" y="2027925"/>
            <a:ext cx="7892875" cy="2915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67" name="Google Shape;67;p14"/>
          <p:cNvCxnSpPr/>
          <p:nvPr/>
        </p:nvCxnSpPr>
        <p:spPr>
          <a:xfrm>
            <a:off x="1120800" y="1511775"/>
            <a:ext cx="4378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4"/>
          <p:cNvSpPr/>
          <p:nvPr/>
        </p:nvSpPr>
        <p:spPr>
          <a:xfrm>
            <a:off x="3371075" y="1503075"/>
            <a:ext cx="5505100" cy="2354550"/>
          </a:xfrm>
          <a:custGeom>
            <a:rect b="b" l="l" r="r" t="t"/>
            <a:pathLst>
              <a:path extrusionOk="0" h="94182" w="220204">
                <a:moveTo>
                  <a:pt x="178632" y="0"/>
                </a:moveTo>
                <a:cubicBezTo>
                  <a:pt x="184077" y="3128"/>
                  <a:pt x="206378" y="4634"/>
                  <a:pt x="211301" y="18767"/>
                </a:cubicBezTo>
                <a:cubicBezTo>
                  <a:pt x="216225" y="32900"/>
                  <a:pt x="229952" y="73852"/>
                  <a:pt x="208173" y="84799"/>
                </a:cubicBezTo>
                <a:cubicBezTo>
                  <a:pt x="186394" y="95746"/>
                  <a:pt x="113586" y="83756"/>
                  <a:pt x="80628" y="84451"/>
                </a:cubicBezTo>
                <a:cubicBezTo>
                  <a:pt x="47670" y="85146"/>
                  <a:pt x="23864" y="87347"/>
                  <a:pt x="10426" y="88969"/>
                </a:cubicBezTo>
                <a:cubicBezTo>
                  <a:pt x="-3012" y="90591"/>
                  <a:pt x="1738" y="93313"/>
                  <a:pt x="0" y="94182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825" y="1109650"/>
            <a:ext cx="336232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76200"/>
            <a:ext cx="4838700" cy="34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250" y="3749125"/>
            <a:ext cx="285750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