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fa18961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fa18961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fa18961e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fa18961e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fa18961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fa18961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fa18961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fa18961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fa18961e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fa18961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fa18961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fa18961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a18961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a18961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fa18961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fa18961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fa18961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fa18961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a1896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a1896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fa18961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fa18961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fa18961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fa18961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a18961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fa18961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a18961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fa18961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fa18961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fa18961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a18961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fa18961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fa18961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fa18961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Readers &amp; Writers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and usage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Converter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Surprisingly, the fmt package is full of converters as well, the Print and Scan functions are designed to convert strings, with other data types, into slices of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Print and Scan functions have Fprint and Fscan variants that take in a Reader or a Writer as their first argument.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 Print and Scan functions go to os.Stdin and os.Stdout, which are linked to the command line.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Usually, you will have some additional code on top of a builtin library that performs extra work as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code may put variables into different positions, or perform additional calculations to fill in holes in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write your own converters.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converter that only works on your own data, will be the smallest possible.</a:t>
            </a:r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filter changes a slice of bytes into a different slice of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are not really commonly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filters follow the Reader or Writer interface, and take in another Reader or Writer when they are being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Compression and Encryption are the two most common filters used in programs.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are also used to make data access easier or safer in some way.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 the ioutil.ReadAll function gets all of the bytes from a Reader all at once. This can be dangerous.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Reader is a network connection, what if the other end is malicious and sends several gigabytes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io.LimiterReader filter wraps around a Reader, and limits the maximum data from that Reader to a programmer set limit.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way, you can set a maximum, and use ReadAll without worrying about how big the actual data is.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 Pattern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data from request reader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data from database reader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send data to the database writer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request is a normal request, send data through a template converter to the response writer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request is an AJAX request, send data through a JSON converter to the response writer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encoding/json</a:t>
            </a:r>
            <a:r>
              <a:rPr lang="en"/>
              <a:t> package converts data to and from JSON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probably the second most used converter in web programming.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not very space efficient.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very useful since Javascript has built-in functions to convert to and from JSON data as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two modes: immediate mode, and wrapper mode.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Immediate mode converts data to and from a slice of bytes immediately.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bts, err := json.Marshal(&amp;data)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err := json.Unmarshal(bts, &amp;data)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Wrapper mode wraps around a Reader or a Writer to send data directly along the route.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err := json.NewEncoder(wtr).Encode(&amp;data)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err := json.NewDecoder(rdr).Decode(&amp;data)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html/template</a:t>
            </a:r>
            <a:r>
              <a:rPr lang="en"/>
              <a:t> package adds data into an html file to be shown to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probably the most common converter.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only works for a writer, it is not helpful to have a reader 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webpages can use the template package to customize the page for the user, based on who they are, or where they are.</a:t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declared in the package level: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var tpl *template.Template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Afterwards in main or an init function, usually parses html files: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tpl = template.Must(template.ParseGlob(“templates/*.gohtml”))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http requests, it is usually actually used: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err := tpl.ExecuteTemplate(res, “index”, &amp;data)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Reader and Writer Interface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 Read(p []byte) (n int, err error)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func Write(p []byte) (n int, err error)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Readers and Writers are the only way to get data in and out of a command line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in graphical programs, Readers and Writers are used for filesystem and networking.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Usage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more to Readers and Writers than just calling their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rare that you will call Read or Write directly.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even if you do call Read or Write directly, you will usually have to convert your data to or from a slice of bytes.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Parts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interactions with Readers and Writers takes place in two or three parts: Converter, Filter, and Endpoint.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Converter changes your data to or from a slice of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Filter changes a slice of bytes into a different slice of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Endpoint is the actual Reader or Writer.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endpoint is the actual Reader or Writer itself.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possible Endpoints.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Endpoints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os.Stdin, os.Stdout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In-memory buffers are also common in tests in go.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endpoints follow the ReadCloser or WriteCloser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just means that they have a Close() method in addition to the Read or Write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time, you will use defer on the Close method after creating the endpoint, so the endpoint does not remain active, taking up resources.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Converter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part of the program changes data to or from a slice of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rare that data in a program is already in a slice of bytes. Most data is in structs, or ints, or strings.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converter will change the data into a slice of bytes and then change the same slice of bytes back into the original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 is known as Serialization, or occasionally as Marshalling and Unmarshalling.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Converter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converter usually has its own set of functions to call, but will usually take in a Reader or a Writer when it is being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more restrictions on the data a converter imposes, the smaller the resulting slice of bytes will usually 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JSON library and the CSV library are examples of converters.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