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a08d72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a08d72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a08d72a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a08d72a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08d72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08d72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08d72a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08d72a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08d72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a08d72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08d72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08d72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08d72a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a08d72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08d72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08d72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08d72a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08d72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08d72a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08d72a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08d7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08d7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08d72a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08d72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08d72a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08d72a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08d72a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08d72a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a08d72a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a08d72a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a08d72a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a08d72a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a08d72a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a08d72a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a091c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a091c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a091cf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a091cf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091cf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091cf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a091cf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a091cf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a08d72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a08d72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08d72a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08d72a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091cf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091cf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08d72a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08d72a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08d72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08d72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a08d72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a08d72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a08d72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a08d7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08d72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08d72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log.golang.org/concurrency-is-not-parallelis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golang-book.com/books/intro/10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cdn1.raywenderlich.com/wp-content/uploads/2014/01/Concurrency_vs_Parallelism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ToeFcMmLq27yiMclanMh_BJg4n0kfmUlmRdIRD6LzzU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://www.pluralsight.com/courses/go-concurrent-programm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routines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parallelism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07345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857" y="3035725"/>
            <a:ext cx="2212150" cy="21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launches multiple threads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channels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1448"/>
            <a:ext cx="9144001" cy="246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89"/>
            <a:ext cx="9143999" cy="418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154" y="0"/>
            <a:ext cx="62708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15" y="0"/>
            <a:ext cx="49922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buffering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6" y="0"/>
            <a:ext cx="70247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closing channel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900" y="133250"/>
            <a:ext cx="6835098" cy="4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24" y="193213"/>
            <a:ext cx="6881675" cy="47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666666"/>
                </a:solidFill>
                <a:hlinkClick r:id="rId3"/>
              </a:rPr>
              <a:t>concurrency and parallelism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</a:t>
            </a:r>
            <a:r>
              <a:rPr b="1" lang="en" sz="1400">
                <a:solidFill>
                  <a:srgbClr val="0000FF"/>
                </a:solidFill>
              </a:rPr>
              <a:t>Concurrency</a:t>
            </a:r>
            <a:r>
              <a:rPr lang="en" sz="1400"/>
              <a:t> is the composition of independently executing processes, while </a:t>
            </a:r>
            <a:r>
              <a:rPr b="1" lang="en" sz="1400">
                <a:solidFill>
                  <a:srgbClr val="0000FF"/>
                </a:solidFill>
              </a:rPr>
              <a:t>parallelism</a:t>
            </a:r>
            <a:r>
              <a:rPr lang="en" sz="1400"/>
              <a:t> is the simultaneous execution of (possibly related) computations. </a:t>
            </a:r>
            <a:r>
              <a:rPr b="1" lang="en" sz="1400">
                <a:solidFill>
                  <a:srgbClr val="0000FF"/>
                </a:solidFill>
              </a:rPr>
              <a:t>Concurrency</a:t>
            </a:r>
            <a:r>
              <a:rPr lang="en" sz="1400"/>
              <a:t> is about dealing with lots of things at once. </a:t>
            </a:r>
            <a:r>
              <a:rPr b="1" lang="en" sz="1400">
                <a:solidFill>
                  <a:srgbClr val="0000FF"/>
                </a:solidFill>
              </a:rPr>
              <a:t>Parallelism</a:t>
            </a:r>
            <a:r>
              <a:rPr lang="en" sz="1400"/>
              <a:t> is about doing lots of things at once.”</a:t>
            </a:r>
            <a:endParaRPr sz="1400"/>
          </a:p>
        </p:txBody>
      </p:sp>
      <p:cxnSp>
        <p:nvCxnSpPr>
          <p:cNvPr id="62" name="Google Shape;62;p14"/>
          <p:cNvCxnSpPr/>
          <p:nvPr/>
        </p:nvCxnSpPr>
        <p:spPr>
          <a:xfrm>
            <a:off x="583275" y="3347250"/>
            <a:ext cx="190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3620850" y="3141725"/>
            <a:ext cx="19536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375" y="173225"/>
            <a:ext cx="7038624" cy="44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500" y="153225"/>
            <a:ext cx="6620500" cy="46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126" y="99950"/>
            <a:ext cx="6479877" cy="46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demonstrates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message onto a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receiving that message from a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buffer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demonstrates a deadlock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uses a range loop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loop over a closed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display strings retrieved from the channel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5954000" y="1472425"/>
            <a:ext cx="3190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files are all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caleb’s 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http://www.golang-book.com/books/intro/10</a:t>
            </a:r>
            <a:r>
              <a:rPr lang="en" sz="1000"/>
              <a:t> </a:t>
            </a:r>
            <a:endParaRPr sz="900"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" y="0"/>
            <a:ext cx="5953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54394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24" y="0"/>
            <a:ext cx="60511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288" y="1252500"/>
            <a:ext cx="9906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331" y="0"/>
            <a:ext cx="593533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5475"/>
            <a:ext cx="39999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doing many things, but only one at a time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“multitasking”</a:t>
            </a:r>
            <a:endParaRPr sz="1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759200" y="205475"/>
            <a:ext cx="39999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doing many things at the same time 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5143450" y="1729975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5143450" y="2611488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143450" y="3493000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543425" y="1729988"/>
            <a:ext cx="62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1842725" y="2611500"/>
            <a:ext cx="49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1173125" y="3493000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2339825" y="1729975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3009425" y="2651250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679025" y="3493000"/>
            <a:ext cx="49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1173125" y="3201425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43425" y="1438400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796300" y="2319900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143450" y="3201413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143450" y="1438388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143450" y="2319888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Concurrency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 many things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Parallelism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 many things at the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launches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are virtual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communication, orders events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52500"/>
            <a:ext cx="5715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783100" y="4930300"/>
            <a:ext cx="3360900" cy="2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999999"/>
                </a:solidFill>
                <a:hlinkClick r:id="rId4"/>
              </a:rPr>
              <a:t>http://cdn1.raywenderlich.com/wp-content/uploads/2014/01/Concurrency_vs_Parallelism.png</a:t>
            </a:r>
            <a:r>
              <a:rPr lang="en" sz="600">
                <a:solidFill>
                  <a:srgbClr val="999999"/>
                </a:solidFill>
              </a:rPr>
              <a:t> 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go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5780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736475" y="1472425"/>
            <a:ext cx="3407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files are all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pluralsight’s concurrency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http://www.pluralsight.com/courses/go-concurrent-programming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56627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55192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