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2462f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2462f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2462f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2462f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2462f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2462f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72462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72462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72462f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72462f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72462f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72462f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2462f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2462f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72462f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72462f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72462f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72462f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462f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462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2462f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2462f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462f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462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72462f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72462f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72462f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72462f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72462f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72462f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72462f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72462f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72462f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72462f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rdanlabs.com/hardcore-g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danStudios/gotraining/blob/master/10-testing/06-stack_trace/readme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0RN74wSPPoZBGiMnv0A9I48DzvxoHbhR6-iYDZ2jk8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inggo.net/2015/09/composition-with-g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danStudios/gotra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Hardcore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Ardan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string 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built in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also a reference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string is a two word data structure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either 8 or 16 bytes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first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slice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second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len of those bytes 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all reference types have a pointer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when we copy a string we are making a copy of the two words: </a:t>
            </a:r>
            <a:endParaRPr sz="1200"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1: the pointer to the underlying array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2: the length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 flipH="1">
            <a:off x="3156875" y="953950"/>
            <a:ext cx="3029100" cy="165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2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word data structure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pointer to underlying array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length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capacity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don’t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slice of pointers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a slice of values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have slices of core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core data needs to be in one place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index slice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slice2 := slice1[2:4:4]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5881100" y="1843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930275" y="1843650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 flipH="1">
            <a:off x="4189475" y="953950"/>
            <a:ext cx="1996500" cy="14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3"/>
          <p:cNvSpPr txBox="1"/>
          <p:nvPr/>
        </p:nvSpPr>
        <p:spPr>
          <a:xfrm>
            <a:off x="3830600" y="24163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reading the stack trace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Initialization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short variable declaration operator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:=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declare and initialize at the same time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are setting to </a:t>
            </a:r>
            <a:r>
              <a:rPr b="1" lang="en" sz="1100">
                <a:solidFill>
                  <a:schemeClr val="dk1"/>
                </a:solidFill>
              </a:rPr>
              <a:t>zero value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var aa int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don’t 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aa :=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of a: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kind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don’t need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without a type are called “kind”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// Untyped Constants.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ui = 12345    // kind: integer</a:t>
            </a:r>
            <a:endParaRPr sz="1100">
              <a:solidFill>
                <a:srgbClr val="FF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uf = 3.141592 // kind: floating-point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allows implicit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type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constant of a type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ti int = 12345        // type: int64</a:t>
            </a:r>
            <a:endParaRPr sz="11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tf float64 = 3.141592 // type: float64</a:t>
            </a:r>
            <a:endParaRPr sz="1100">
              <a:solidFill>
                <a:srgbClr val="FF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can’t be implicitly converted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explicit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when we’re working with variables of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have to have like types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is static typing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Sympathy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things in memory 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linked lists are bad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not necessarily contiguous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arrays are our friends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they give us contiguous blocks of memory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however they’re fixed in size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hello slices!</a:t>
            </a:r>
            <a:endParaRPr i="1"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are built on top of arrays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grow in size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hardware can feed caches easily with arrays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stacks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today in go stacks are contiguous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 Value vs Reference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sharing copies is better than sharing references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keeps it on the stack, not the heap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pointers is not more performant than sharing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 most cases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sharing large amounts of data, might not be true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mostly, however, share copies and not pointers (references)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sharing copies of values, as opposed to sharing pointers, allows keeping data on the stack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keeps it out of the heap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heap is for what is shared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the data as contiguous as possible at all times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942500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encapsulation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fields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methods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polymorphism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polymorphism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function that can take types implementing the interface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many different types, all of which implement the interface, can be passed to the polymorphic function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interface types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only declare behavior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there is not state; no fields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it is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we can create values of a type interface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name with “er” if they have one method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interfaces do things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for example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interface notifier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runs the notify method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extend / override an existing type</a:t>
            </a:r>
            <a:r>
              <a:rPr lang="en" sz="1100">
                <a:solidFill>
                  <a:schemeClr val="dk1"/>
                </a:solidFill>
              </a:rPr>
              <a:t> - inheritance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952500"/>
            <a:ext cx="2657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1739"/>
          <a:stretch/>
        </p:blipFill>
        <p:spPr>
          <a:xfrm>
            <a:off x="3205163" y="854275"/>
            <a:ext cx="2733675" cy="3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http://www.goinggo.net/2015/09/composition-with-go.html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https://github.com/ArdanStudios/gotraining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sympathy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language must work well with your hardware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readable code is your #1 priority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write clever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code as simple as possible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type is the foundation of go programming</a:t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provides two pieces of info: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size, or amount of memory, we’re looking to read/write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representation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representation of that memory: int, string, float,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float64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you two pieces of info: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representation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int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architect specific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“word” size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8 bytes on 64 bit architecture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4 bytes on 32 bit architecture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use “int” unless you have hardware reasons to use “int8” or “int16”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