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71faa24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71faa24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71faa24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71faa24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71faa24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71faa24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71faa24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71faa24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71faa24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71faa24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71faa24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71faa24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71faa242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71faa24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71faa242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71faa242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71faa24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71faa24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71faa24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71faa24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71faa2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71faa2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71faa24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71faa24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71faa24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71faa24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71faa24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71faa2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71faa24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71faa24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71faa24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71faa24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71faa2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71faa2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71faa24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71faa24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71faa24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71faa24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71faa24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71faa2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71faa24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71faa24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71faa24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71faa24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71faa24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71faa24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jsoneditoronline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json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Object Notation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852613"/>
            <a:ext cx="7315200" cy="1743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1604963"/>
            <a:ext cx="7296150" cy="1933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13" y="1585913"/>
            <a:ext cx="7343775" cy="1971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632960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4300" y="3720725"/>
            <a:ext cx="2879700" cy="14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/>
        </p:nvSpPr>
        <p:spPr>
          <a:xfrm rot="1799724">
            <a:off x="6223487" y="1849357"/>
            <a:ext cx="3038223" cy="3896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Unmarshal</a:t>
            </a:r>
            <a:endParaRPr sz="3600">
              <a:solidFill>
                <a:srgbClr val="FF0000"/>
              </a:solidFill>
            </a:endParaRPr>
          </a:p>
        </p:txBody>
      </p:sp>
      <p:cxnSp>
        <p:nvCxnSpPr>
          <p:cNvPr id="124" name="Google Shape;124;p25"/>
          <p:cNvCxnSpPr/>
          <p:nvPr/>
        </p:nvCxnSpPr>
        <p:spPr>
          <a:xfrm flipH="1">
            <a:off x="2302300" y="2484875"/>
            <a:ext cx="1876800" cy="79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0"/>
            <a:ext cx="622854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1250" y="4005325"/>
            <a:ext cx="3342750" cy="11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6"/>
          <p:cNvSpPr txBox="1"/>
          <p:nvPr/>
        </p:nvSpPr>
        <p:spPr>
          <a:xfrm rot="1799724">
            <a:off x="6223487" y="1849357"/>
            <a:ext cx="3038223" cy="3896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Unmarshal</a:t>
            </a:r>
            <a:endParaRPr sz="3600">
              <a:solidFill>
                <a:srgbClr val="FF0000"/>
              </a:solidFill>
            </a:endParaRPr>
          </a:p>
        </p:txBody>
      </p:sp>
      <p:cxnSp>
        <p:nvCxnSpPr>
          <p:cNvPr id="132" name="Google Shape;132;p26"/>
          <p:cNvCxnSpPr/>
          <p:nvPr/>
        </p:nvCxnSpPr>
        <p:spPr>
          <a:xfrm flipH="1">
            <a:off x="3840250" y="2554375"/>
            <a:ext cx="669000" cy="76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682177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4950" y="3965275"/>
            <a:ext cx="3149050" cy="117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 txBox="1"/>
          <p:nvPr/>
        </p:nvSpPr>
        <p:spPr>
          <a:xfrm rot="1799724">
            <a:off x="6223487" y="1849357"/>
            <a:ext cx="3038223" cy="3896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Unmarshal</a:t>
            </a:r>
            <a:endParaRPr sz="3600">
              <a:solidFill>
                <a:srgbClr val="FF0000"/>
              </a:solidFill>
            </a:endParaRPr>
          </a:p>
        </p:txBody>
      </p:sp>
      <p:cxnSp>
        <p:nvCxnSpPr>
          <p:cNvPr id="140" name="Google Shape;140;p27"/>
          <p:cNvCxnSpPr/>
          <p:nvPr/>
        </p:nvCxnSpPr>
        <p:spPr>
          <a:xfrm flipH="1">
            <a:off x="3240600" y="2849775"/>
            <a:ext cx="1894200" cy="33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627662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800" y="3452625"/>
            <a:ext cx="2949200" cy="16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8"/>
          <p:cNvSpPr txBox="1"/>
          <p:nvPr/>
        </p:nvSpPr>
        <p:spPr>
          <a:xfrm rot="1799724">
            <a:off x="6223487" y="1849357"/>
            <a:ext cx="3038223" cy="3896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Unmarshal</a:t>
            </a:r>
            <a:endParaRPr sz="3600">
              <a:solidFill>
                <a:srgbClr val="FF0000"/>
              </a:solidFill>
            </a:endParaRPr>
          </a:p>
        </p:txBody>
      </p:sp>
      <p:cxnSp>
        <p:nvCxnSpPr>
          <p:cNvPr id="148" name="Google Shape;148;p28"/>
          <p:cNvCxnSpPr/>
          <p:nvPr/>
        </p:nvCxnSpPr>
        <p:spPr>
          <a:xfrm flipH="1">
            <a:off x="2832425" y="1650775"/>
            <a:ext cx="877500" cy="123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/>
        </p:nvSpPr>
        <p:spPr>
          <a:xfrm rot="1799724">
            <a:off x="6223487" y="1849357"/>
            <a:ext cx="3038223" cy="3896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Unmarshal</a:t>
            </a:r>
            <a:endParaRPr sz="3600">
              <a:solidFill>
                <a:srgbClr val="FF0000"/>
              </a:solidFill>
            </a:endParaRPr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988" y="3992850"/>
            <a:ext cx="3244625" cy="115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385" y="0"/>
            <a:ext cx="4764604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9"/>
          <p:cNvCxnSpPr/>
          <p:nvPr/>
        </p:nvCxnSpPr>
        <p:spPr>
          <a:xfrm flipH="1">
            <a:off x="2971475" y="1007850"/>
            <a:ext cx="1068600" cy="738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9"/>
          <p:cNvCxnSpPr/>
          <p:nvPr/>
        </p:nvCxnSpPr>
        <p:spPr>
          <a:xfrm flipH="1">
            <a:off x="3623175" y="1033925"/>
            <a:ext cx="564600" cy="83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269" y="0"/>
            <a:ext cx="7191463" cy="514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3" name="Google Shape;163;p30"/>
          <p:cNvSpPr txBox="1"/>
          <p:nvPr/>
        </p:nvSpPr>
        <p:spPr>
          <a:xfrm rot="1799783">
            <a:off x="5873659" y="1785388"/>
            <a:ext cx="1669983" cy="3896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Unmarshal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14" y="0"/>
            <a:ext cx="6873173" cy="514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9" name="Google Shape;169;p31"/>
          <p:cNvSpPr txBox="1"/>
          <p:nvPr/>
        </p:nvSpPr>
        <p:spPr>
          <a:xfrm rot="1799783">
            <a:off x="5873659" y="1785388"/>
            <a:ext cx="1669983" cy="3896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Marshal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713" y="1181100"/>
            <a:ext cx="6124575" cy="278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056" y="0"/>
            <a:ext cx="5481888" cy="514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5" name="Google Shape;175;p32"/>
          <p:cNvCxnSpPr/>
          <p:nvPr/>
        </p:nvCxnSpPr>
        <p:spPr>
          <a:xfrm flipH="1">
            <a:off x="5055825" y="2156575"/>
            <a:ext cx="1368600" cy="46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32"/>
          <p:cNvSpPr txBox="1"/>
          <p:nvPr/>
        </p:nvSpPr>
        <p:spPr>
          <a:xfrm rot="1799783">
            <a:off x="5873659" y="1785388"/>
            <a:ext cx="1669983" cy="3896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Decoder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a struct, encode it as JSON, and write it out to stdout.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JSON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program that reads that JSON file into a struct, then writes it to stdout.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a program which can read a csv file and write it as a JSON file.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http://www.jsoneditoronline.org/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http://json.org/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38" y="790575"/>
            <a:ext cx="7019925" cy="3562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Encoder, Decoder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Marshal, Unmarshal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Encoder, Decoder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Marshal, Unmarshal</a:t>
            </a:r>
            <a:endParaRPr/>
          </a:p>
        </p:txBody>
      </p:sp>
      <p:sp>
        <p:nvSpPr>
          <p:cNvPr id="86" name="Google Shape;86;p19"/>
          <p:cNvSpPr txBox="1"/>
          <p:nvPr/>
        </p:nvSpPr>
        <p:spPr>
          <a:xfrm>
            <a:off x="2886400" y="1755950"/>
            <a:ext cx="14667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to JSON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4821000" y="1755950"/>
            <a:ext cx="14667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from JSON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Encoder, Decoder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Marshal, Unmarshal</a:t>
            </a:r>
            <a:endParaRPr/>
          </a:p>
        </p:txBody>
      </p:sp>
      <p:sp>
        <p:nvSpPr>
          <p:cNvPr id="93" name="Google Shape;93;p20"/>
          <p:cNvSpPr txBox="1"/>
          <p:nvPr/>
        </p:nvSpPr>
        <p:spPr>
          <a:xfrm>
            <a:off x="2886400" y="1755950"/>
            <a:ext cx="14667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to JSON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4" name="Google Shape;94;p20"/>
          <p:cNvSpPr txBox="1"/>
          <p:nvPr/>
        </p:nvSpPr>
        <p:spPr>
          <a:xfrm>
            <a:off x="4821000" y="1755950"/>
            <a:ext cx="14667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from JSON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6755600" y="2080500"/>
            <a:ext cx="14667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reader, writer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6755600" y="2581800"/>
            <a:ext cx="14667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[]bytes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1743075"/>
            <a:ext cx="7296150" cy="1657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