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721c1c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721c1c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721c1c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721c1c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721c1c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721c1c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721c1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721c1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721c1c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721c1c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1c1c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1c1c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721c1c2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721c1c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721c1c2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721c1c2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721c1c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721c1c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721c1c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721c1c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721c1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721c1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TCP_and_UDP_port_numb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Servers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614488"/>
            <a:ext cx="7648575" cy="191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echo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‘echo’ TCP server. It should accept a connection and write to the connection anything that’s sent to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26" y="0"/>
            <a:ext cx="4642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where things come in and go 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https://en.wikipedia.org/wiki/List_of_TCP_and_UDP_port_numbers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167000" y="1046650"/>
            <a:ext cx="1434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telnet is a tcp client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6410000" y="1283875"/>
            <a:ext cx="416700" cy="561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6"/>
          <p:cNvCxnSpPr/>
          <p:nvPr/>
        </p:nvCxnSpPr>
        <p:spPr>
          <a:xfrm>
            <a:off x="2302150" y="22558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 rot="1800004">
            <a:off x="1328259" y="824542"/>
            <a:ext cx="5004591" cy="11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ctrl+c 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to exit program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603225" y="1735625"/>
            <a:ext cx="6264300" cy="14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have two separate programs running and they’re communicating over TCP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6007357" cy="15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1562100"/>
            <a:ext cx="7505700" cy="35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176338"/>
            <a:ext cx="6953250" cy="279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