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43bb3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43bb3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d43bb3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d43bb3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43bb3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43bb3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43bb3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43bb3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43bb3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d43bb3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43bb3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d43bb3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43bb5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43bb5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43bb5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d43bb5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43bb5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43bb5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43bb5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43bb5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43bb3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43bb3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3bb5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3bb5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43bb5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d43bb5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d43bb5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d43bb5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d43bb5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d43bb5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d43bb5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d43bb5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43bb5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d43bb5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d43bb5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d43bb5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d43bb5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d43bb5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d43bb5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d43bb5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d43bb5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d43bb5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43bb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43bb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d43bb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d43bb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d43bb3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d43bb3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43bb3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43bb3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43bb3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43bb3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43bb3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43bb3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43bb3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43bb3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d43bb3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d43bb3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Blog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401"/>
            <a:ext cx="9143998" cy="339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0371"/>
            <a:ext cx="9144000" cy="116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50300"/>
            <a:ext cx="7848600" cy="409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4"/>
          <p:cNvCxnSpPr/>
          <p:nvPr/>
        </p:nvCxnSpPr>
        <p:spPr>
          <a:xfrm>
            <a:off x="1433575" y="1033925"/>
            <a:ext cx="1112100" cy="24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10" y="0"/>
            <a:ext cx="80351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143"/>
            <a:ext cx="9144000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29" y="0"/>
            <a:ext cx="55223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another version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26" y="0"/>
            <a:ext cx="77313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55" y="0"/>
            <a:ext cx="77998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Blog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goal for this project is to create a basic photo blog. It should have a few pages: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initial page (https://localhost:8080/) should list the most recent uploaded photos.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Clicking a photo should download it. (hint: HTML5 download attribute or the Content-Disposition header)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should be an admin page (https://localhost:8080/admin) which allows a user to login (you can hardcode the username and password).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Once logged in the admin user should be presented with a form to upload an image.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uploaded image should then be accessible on the main page.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admin section should require TLS.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 self-signed certificate is ok. It’s ok to require TLS for the regular section of the site as well.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25" y="3349424"/>
            <a:ext cx="3937726" cy="15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39" y="0"/>
            <a:ext cx="5428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715"/>
            <a:ext cx="9144000" cy="160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909"/>
            <a:ext cx="9144001" cy="185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125"/>
            <a:ext cx="9144002" cy="447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49" y="0"/>
            <a:ext cx="70023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/>
          <p:nvPr/>
        </p:nvSpPr>
        <p:spPr>
          <a:xfrm>
            <a:off x="1424900" y="3336325"/>
            <a:ext cx="7463400" cy="99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5543652" cy="29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549" y="1876675"/>
            <a:ext cx="4910452" cy="326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7650" y="3136500"/>
            <a:ext cx="2098125" cy="19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11324" cy="307025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0" y="2545675"/>
            <a:ext cx="3939500" cy="2597824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615533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46" y="1320250"/>
            <a:ext cx="4035251" cy="382325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873"/>
            <a:ext cx="9143998" cy="221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one version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“This is not a small deal that you’re able to make this. Very few people in the world are able to build a web app like this. It requires a lot of specialized knowledge.”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 Caleb Doxsey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0"/>
            <a:ext cx="50863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585"/>
            <a:ext cx="9143998" cy="402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24" y="0"/>
            <a:ext cx="6907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61" y="0"/>
            <a:ext cx="76964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4398"/>
            <a:ext cx="9144001" cy="270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768"/>
            <a:ext cx="9143998" cy="393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