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ef4d7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def4d7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ef4d7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ef4d7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ef4d7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ef4d7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def4d7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def4d7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def4d7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def4d7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def4d7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def4d7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def4d74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def4d74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def4d7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def4d7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def4d7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def4d7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00"/>
                </a:solidFill>
              </a:rPr>
              <a:t>github.com/julienschmidt/httprouter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49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 get github.com/julienschmidt/httprouter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35" y="0"/>
            <a:ext cx="781432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145900" y="4383175"/>
            <a:ext cx="4170300" cy="76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628775"/>
            <a:ext cx="48387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