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c9ced1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c9ced1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c9ced1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c9ced1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c9ced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c9ced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c9ced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c9ced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c9ced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c9ced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c9ced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c9ced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9ced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9ced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c9ced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c9ced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c9ced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c9ced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c9ced1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c9ced1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c9ced1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3c9ced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c9ced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c9ced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c9ced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c9ced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c9ced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c9ced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c9ced1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c9ced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c9ced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c9ced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c9ced1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c9ced1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c9ced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c9ced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c9ced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c9ced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c9ced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c9ced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c9ced1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c9ced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oud.google.com/appengine/docs/go/googlecloudstorageclient/getstarted" TargetMode="External"/><Relationship Id="rId4" Type="http://schemas.openxmlformats.org/officeDocument/2006/relationships/hyperlink" Target="https://cloud.google.com/storage/docs/authentication#converting-the-private-ke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velino/awesome-g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loud.google.com/appengine/docs/go/googlecloudstorageclient/getstarted" TargetMode="External"/><Relationship Id="rId4" Type="http://schemas.openxmlformats.org/officeDocument/2006/relationships/hyperlink" Target="https://cloud.google.com/" TargetMode="External"/><Relationship Id="rId9" Type="http://schemas.openxmlformats.org/officeDocument/2006/relationships/hyperlink" Target="https://godoc.org/golang.org/x/oauth2/google" TargetMode="External"/><Relationship Id="rId5" Type="http://schemas.openxmlformats.org/officeDocument/2006/relationships/hyperlink" Target="https://cloud.google.com/docs/" TargetMode="External"/><Relationship Id="rId6" Type="http://schemas.openxmlformats.org/officeDocument/2006/relationships/hyperlink" Target="https://cloud.google.com/go/" TargetMode="External"/><Relationship Id="rId7" Type="http://schemas.openxmlformats.org/officeDocument/2006/relationships/hyperlink" Target="https://cloud.google.com/go/getting-started/using-cloud-storage" TargetMode="External"/><Relationship Id="rId8" Type="http://schemas.openxmlformats.org/officeDocument/2006/relationships/hyperlink" Target="https://godoc.org/google.golang.org/cloud/stor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google.com/appengine/docs/go/googlecloudstoragecli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google.com/appengine/docs/go/googlecloudstorageclient/activa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loud.google.com/appengine/docs/go/googlecloudstorageclient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P12 → PEM AUTH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(old way)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code for your app to work with GCS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18" y="0"/>
            <a:ext cx="70681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https://cloud.google.com/appengine/docs/go/googlecloudstorageclient/getstarted</a:t>
            </a:r>
            <a:r>
              <a:rPr lang="en" sz="1800"/>
              <a:t> </a:t>
            </a:r>
            <a:endParaRPr sz="18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p12 for service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34343"/>
                </a:solidFill>
                <a:hlinkClick r:id="rId4"/>
              </a:rPr>
              <a:t>convert to pem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terminal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8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/path/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000">
                <a:solidFill>
                  <a:srgbClr val="660066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AppEngSDK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dev_appserver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py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appidentity_email_address </a:t>
            </a:r>
            <a:r>
              <a:rPr lang="en" sz="1000">
                <a:solidFill>
                  <a:srgbClr val="0088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&lt;your_app_email_address&gt;</a:t>
            </a:r>
            <a:r>
              <a:rPr lang="en" sz="1000">
                <a:solidFill>
                  <a:srgbClr val="006666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@developer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gserviceaccount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com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appidentity_private_key_path pem_file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pem</a:t>
            </a:r>
            <a:endParaRPr sz="1000">
              <a:solidFill>
                <a:srgbClr val="000000"/>
              </a:solidFill>
              <a:highlight>
                <a:srgbClr val="FAFA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AFA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AUTH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(new way)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81" y="0"/>
            <a:ext cx="5353439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code for your app to work with GCS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75" y="0"/>
            <a:ext cx="798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FYI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hlinkClick r:id="rId3"/>
              </a:rPr>
              <a:t>https://github.com/avelino/awesome-go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216"/>
            <a:ext cx="9144003" cy="27350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63" y="0"/>
            <a:ext cx="7049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way?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9882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P12 / PEM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https://cloud.google.com/appengine/docs/go/googlecloudstorageclient/getstarted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gcloud - aedeploy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- if managed 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https://cloud.google.com/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https://cloud.google.com/docs/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https://cloud.google.com/go/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https://cloud.google.com/go/getting-started/using-cloud-storage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- if app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https://godoc.org/google.golang.org/cloud/storage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https://godoc.org/golang.org/x/oauth2/google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</a:t>
            </a:r>
            <a:r>
              <a:rPr lang="en" sz="1800"/>
              <a:t> </a:t>
            </a:r>
            <a:endParaRPr sz="18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Buckets, objects, and ACLs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Cloud Storage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Storage and subdirectories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methods for accessing Cloud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https://cloud.google.com/appengine/docs/go/googlecloudstorageclient/activate</a:t>
            </a:r>
            <a:r>
              <a:rPr lang="en" sz="1800"/>
              <a:t> </a:t>
            </a:r>
            <a:endParaRPr sz="18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bucket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https://cloud.google.com/appengine/docs/go/googlecloudstorageclient/download</a:t>
            </a:r>
            <a:r>
              <a:rPr lang="en" sz="1800"/>
              <a:t> </a:t>
            </a:r>
            <a:endParaRPr sz="1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get -u google.golang.org/cloud/storage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dev authorization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