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0fc1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0fc1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0fc1b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0fc1b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0fc1b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0fc1b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0fc1b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0fc1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0fc1b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0fc1b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0fc1b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0fc1b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0fc1b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0fc1b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0fc1b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0fc1b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0fc1b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0fc1b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0fc1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0fc1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0fc1b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0fc1b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chiark.greenend.org.uk/~sgtatham/putty/download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inscp.net/eng/download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.png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92"/>
            <a:ext cx="9143999" cy="42411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7500" y="16265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Putty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1.png"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338138"/>
            <a:ext cx="54483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2.png"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528638"/>
            <a:ext cx="60293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488"/>
            <a:ext cx="9144001" cy="3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267250" y="528575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WinSCP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3.pn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333375"/>
            <a:ext cx="46196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4.png"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309563"/>
            <a:ext cx="46291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5.png"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300038"/>
            <a:ext cx="46672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6.png"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438150"/>
            <a:ext cx="43910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7.png"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457200"/>
            <a:ext cx="43815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8.png"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461963"/>
            <a:ext cx="43719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0.png"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485775"/>
            <a:ext cx="60769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