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8fd616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8fd616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56f36d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56f36d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6f36d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6f36d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6f36d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6f36d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6f36d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6f36d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olang.org/ref/spe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olang.org/ref/spe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golang.org/ref/spe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golang.org/ref/sp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&gt; html file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asks the user for their name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creates a html file that displays their name</a:t>
            </a:r>
            <a:endParaRPr sz="1800"/>
          </a:p>
        </p:txBody>
      </p:sp>
      <p:sp>
        <p:nvSpPr>
          <p:cNvPr id="36" name="Google Shape;36;p8"/>
          <p:cNvSpPr txBox="1"/>
          <p:nvPr/>
        </p:nvSpPr>
        <p:spPr>
          <a:xfrm>
            <a:off x="3718600" y="4465800"/>
            <a:ext cx="54255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You will need to use this command at the terminal: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go run yourfile.go &gt; index.html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this will run your code and output the results to an html file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43" name="Google Shape;43;p9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3345025" y="3516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56" name="Google Shape;56;p10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3345025" y="3516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3345025" y="3903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70" name="Google Shape;70;p11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3345025" y="3516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3345025" y="3903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3345025" y="314297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57150"/>
            <a:ext cx="30289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/>
        </p:nvSpPr>
        <p:spPr>
          <a:xfrm>
            <a:off x="7489350" y="4804650"/>
            <a:ext cx="165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https://golang.org/ref/spec</a:t>
            </a:r>
            <a:r>
              <a:rPr lang="en" sz="1000"/>
              <a:t> </a:t>
            </a:r>
            <a:endParaRPr sz="1000"/>
          </a:p>
        </p:txBody>
      </p:sp>
      <p:sp>
        <p:nvSpPr>
          <p:cNvPr id="85" name="Google Shape;85;p12"/>
          <p:cNvSpPr/>
          <p:nvPr/>
        </p:nvSpPr>
        <p:spPr>
          <a:xfrm>
            <a:off x="3345025" y="8688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345025" y="12471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3345025" y="16254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3345025" y="2769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3345025" y="23820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345025" y="4290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345025" y="3516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3345025" y="3903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3345025" y="314297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3345025" y="4677925"/>
            <a:ext cx="2007000" cy="33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