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2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8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9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1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7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9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46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9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3A44-B9C3-425E-A6F1-9F8098E3392E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3A5E-7EAC-4BC3-BC97-07A3E8B7C7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JUnit5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679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Assertion Libraries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83"/>
            <a:ext cx="7227188" cy="41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 smtClean="0"/>
              <a:t>Junit 5 = Platform + Jupiter + Vintage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768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054" y="1559439"/>
            <a:ext cx="6001836" cy="45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API Walkthrough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70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Lifecycle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60" y="1126837"/>
            <a:ext cx="5936279" cy="3347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9891" y="4895273"/>
            <a:ext cx="9707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Every test method must be annotated with @Test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@</a:t>
            </a:r>
            <a:r>
              <a:rPr lang="en-AU" dirty="0" err="1" smtClean="0"/>
              <a:t>BeforeAll</a:t>
            </a:r>
            <a:r>
              <a:rPr lang="en-AU" dirty="0" smtClean="0"/>
              <a:t> and @</a:t>
            </a:r>
            <a:r>
              <a:rPr lang="en-AU" dirty="0" err="1" smtClean="0"/>
              <a:t>AfterAll</a:t>
            </a:r>
            <a:r>
              <a:rPr lang="en-AU" dirty="0" smtClean="0"/>
              <a:t> must be static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You can use @</a:t>
            </a:r>
            <a:r>
              <a:rPr lang="en-AU" dirty="0" err="1" smtClean="0"/>
              <a:t>DisplayName</a:t>
            </a:r>
            <a:r>
              <a:rPr lang="en-AU" dirty="0" smtClean="0"/>
              <a:t>(“Pretty test name”) to give descriptive names to tests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96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Assertions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41" y="1612106"/>
            <a:ext cx="5602968" cy="2538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36" y="4673600"/>
            <a:ext cx="993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bunch of </a:t>
            </a:r>
            <a:r>
              <a:rPr lang="en-AU" i="1" dirty="0" smtClean="0"/>
              <a:t>static </a:t>
            </a:r>
            <a:r>
              <a:rPr lang="en-AU" dirty="0" smtClean="0"/>
              <a:t>Assertion methods in the </a:t>
            </a:r>
            <a:r>
              <a:rPr lang="en-AU" dirty="0" err="1" smtClean="0"/>
              <a:t>org.junit.jupiter.Assertions</a:t>
            </a:r>
            <a:r>
              <a:rPr lang="en-AU" dirty="0" smtClean="0"/>
              <a:t> class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Many of their Assertions work with Java 8 lambdas.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9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Assertions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3600" dirty="0" err="1" smtClean="0"/>
              <a:t>assertEquals</a:t>
            </a:r>
            <a:r>
              <a:rPr lang="en-AU" sz="3600" dirty="0" smtClean="0"/>
              <a:t>(expected, actual)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assertTrue</a:t>
            </a:r>
            <a:r>
              <a:rPr lang="en-AU" sz="3600" dirty="0" smtClean="0"/>
              <a:t>(expected == actual)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assertFalse</a:t>
            </a:r>
            <a:r>
              <a:rPr lang="en-AU" sz="3600" dirty="0" smtClean="0"/>
              <a:t>(actual == incorrect)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assertAll</a:t>
            </a:r>
            <a:r>
              <a:rPr lang="en-AU" sz="3600" dirty="0" smtClean="0"/>
              <a:t>(“Failure message”, …lambdas that return </a:t>
            </a:r>
            <a:r>
              <a:rPr lang="en-AU" sz="3600" dirty="0" err="1" smtClean="0"/>
              <a:t>boolean</a:t>
            </a:r>
            <a:r>
              <a:rPr lang="en-AU" sz="3600" dirty="0" smtClean="0"/>
              <a:t>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9899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Assertions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3600" dirty="0" err="1" smtClean="0"/>
              <a:t>assertEquals</a:t>
            </a:r>
            <a:r>
              <a:rPr lang="en-AU" sz="3600" dirty="0" smtClean="0"/>
              <a:t>(expected, actual)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assertTrue</a:t>
            </a:r>
            <a:r>
              <a:rPr lang="en-AU" sz="3600" dirty="0" smtClean="0"/>
              <a:t>(expected == actual)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assertFalse</a:t>
            </a:r>
            <a:r>
              <a:rPr lang="en-AU" sz="3600" dirty="0" smtClean="0"/>
              <a:t>(actual == incorrect)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err="1" smtClean="0"/>
              <a:t>assertAll</a:t>
            </a:r>
            <a:r>
              <a:rPr lang="en-AU" sz="3600" dirty="0" smtClean="0"/>
              <a:t>(“Failure message”, …lambdas that return </a:t>
            </a:r>
            <a:r>
              <a:rPr lang="en-AU" sz="3600" dirty="0" err="1" smtClean="0"/>
              <a:t>boolean</a:t>
            </a:r>
            <a:r>
              <a:rPr lang="en-AU" sz="3600" dirty="0" smtClean="0"/>
              <a:t>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3877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Assertions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 smtClean="0"/>
              <a:t>assertThrows</a:t>
            </a:r>
            <a:r>
              <a:rPr lang="en-AU" dirty="0" smtClean="0"/>
              <a:t>(</a:t>
            </a:r>
            <a:r>
              <a:rPr lang="en-AU" dirty="0" err="1" smtClean="0"/>
              <a:t>IllegalArgumentException.class</a:t>
            </a:r>
            <a:r>
              <a:rPr lang="en-AU" dirty="0" smtClean="0"/>
              <a:t>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() -&gt; throw new </a:t>
            </a:r>
            <a:r>
              <a:rPr lang="en-AU" dirty="0" err="1" smtClean="0"/>
              <a:t>IllegalArgumentException</a:t>
            </a:r>
            <a:r>
              <a:rPr lang="en-AU" dirty="0" smtClean="0"/>
              <a:t>(“bad argument”),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“Failed </a:t>
            </a:r>
            <a:r>
              <a:rPr lang="en-AU" smtClean="0"/>
              <a:t>test message”);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02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JUnit5</vt:lpstr>
      <vt:lpstr>Modules</vt:lpstr>
      <vt:lpstr>Architecture</vt:lpstr>
      <vt:lpstr>API Walkthrough</vt:lpstr>
      <vt:lpstr>Lifecycle</vt:lpstr>
      <vt:lpstr>Assertions</vt:lpstr>
      <vt:lpstr>Assertions</vt:lpstr>
      <vt:lpstr>Assertions</vt:lpstr>
      <vt:lpstr>Assertions</vt:lpstr>
      <vt:lpstr>Other Assertion Libraries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JUnit5</dc:title>
  <dc:creator>Nanayakkara, Jithya</dc:creator>
  <cp:lastModifiedBy>Nanayakkara, Jithya</cp:lastModifiedBy>
  <cp:revision>6</cp:revision>
  <dcterms:created xsi:type="dcterms:W3CDTF">2019-05-27T12:24:52Z</dcterms:created>
  <dcterms:modified xsi:type="dcterms:W3CDTF">2019-05-27T13:01:45Z</dcterms:modified>
</cp:coreProperties>
</file>