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a82ed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a82ed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fb3b61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fb3b61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fb3b6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fb3b6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fb3b61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fb3b61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fb3b6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fb3b6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fb3b6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fb3b6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82edd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82edd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a82edd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a82edd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fd17e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fd17e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82edd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82edd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82edd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82edd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5fd17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5fd17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82edd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82edd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82edd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a82edd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82edd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a82edd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fd17e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fd17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fd17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fd17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82edde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82edde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a82edde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a82edd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a82edd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a82edd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fd17e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fd17e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fd17e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fd17e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a82ed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a82ed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04cd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04cd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04cd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04cd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a07ad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a07ad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82edd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82edd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82edd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82edd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82edde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82edde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82edd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82edd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82edd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82edd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a82edde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a82edd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fd17e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fd17e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5fd17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5fd17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fd17e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fd17e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82edd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82edd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82edd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82ed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fb3b6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fb3b6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lang.org/ref/spec#The_zero_val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laktek.com/2012/01/27/learning-go-typ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hyperlink" Target="http://www.laktek.com/2012/01/27/learning-go-typ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laktek.com/2012/01/27/learning-go-type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user defined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 rot="976354">
            <a:off x="6473748" y="938300"/>
            <a:ext cx="2670168" cy="10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“var” to initialize a variable to its zero value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8751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825" y="3291275"/>
            <a:ext cx="4511175" cy="11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 rot="1800262">
            <a:off x="6473784" y="938387"/>
            <a:ext cx="2670247" cy="107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shorthand notation to initialize a variable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 methods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Unnamed / Anonymous</a:t>
            </a:r>
            <a:endParaRPr sz="1800"/>
          </a:p>
        </p:txBody>
      </p:sp>
      <p:sp>
        <p:nvSpPr>
          <p:cNvPr id="119" name="Google Shape;119;p21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1363475"/>
            <a:ext cx="5751699" cy="20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golang spec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continue learning about reading official documentation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4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999" y="2139226"/>
            <a:ext cx="6544250" cy="120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1876625" y="2041750"/>
            <a:ext cx="495300" cy="1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“named” type - you create the identifier (the name)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5" name="Google Shape;165;p26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“unnamed” type - use the TypeLit already defined</a:t>
            </a:r>
            <a:endParaRPr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48" y="0"/>
            <a:ext cx="4639575" cy="4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125" y="3461675"/>
            <a:ext cx="4061324" cy="16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 rot="2700000">
            <a:off x="5029684" y="1265331"/>
            <a:ext cx="3800982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we already saw this code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when looking at structs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7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700" y="0"/>
            <a:ext cx="3253300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025" y="3925550"/>
            <a:ext cx="3477976" cy="5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750" y="4432950"/>
            <a:ext cx="20282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291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2911600"/>
            <a:ext cx="5581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8" cy="305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2876550"/>
            <a:ext cx="70104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12675" y="3744950"/>
            <a:ext cx="1915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type has an underlying type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Pre-declared</a:t>
            </a:r>
            <a:r>
              <a:rPr lang="en" sz="1800"/>
              <a:t> types and </a:t>
            </a:r>
            <a:r>
              <a:rPr b="1" lang="en" sz="1800"/>
              <a:t>type literals</a:t>
            </a:r>
            <a:r>
              <a:rPr lang="en" sz="1800"/>
              <a:t> refers to themselves as the underlying type.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declaring a new type, you have to provide an existing type.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new type will have the same underlying type as the existing type.</a:t>
            </a:r>
            <a:endParaRPr sz="1800"/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Type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63" y="1365100"/>
            <a:ext cx="6014273" cy="174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27101" cy="4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29050"/>
            <a:ext cx="2992651" cy="1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694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875" y="3440575"/>
            <a:ext cx="3513125" cy="17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 defined types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program, create a type and use 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your own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types will have an underlying type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predeclared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do you think the word “predeclared”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“composite”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“unnamed”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general definition of a literal in programming? Why do you think the phrase “type literal”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type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program that creates a named typed, attaches a method to it, and then uses that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453"/>
            <a:ext cx="7133125" cy="35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25" y="3609100"/>
            <a:ext cx="3566075" cy="1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899651" cy="43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900" y="3808750"/>
            <a:ext cx="3705099" cy="13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07396" cy="38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3230"/>
            <a:ext cx="9144001" cy="135418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 rot="1798710">
            <a:off x="6739253" y="1299132"/>
            <a:ext cx="2546256" cy="603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Assertion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96825" y="4580100"/>
            <a:ext cx="7337400" cy="26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type system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Pre-declared vs Composite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Pre-declared types are used to construct other </a:t>
            </a:r>
            <a:r>
              <a:rPr b="1" lang="en" sz="1800">
                <a:solidFill>
                  <a:srgbClr val="0000FF"/>
                </a:solidFill>
              </a:rPr>
              <a:t>composite</a:t>
            </a:r>
            <a:r>
              <a:rPr lang="en" sz="1800"/>
              <a:t> types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array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channel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