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7d10dc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7d10dc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7d10dc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7d10dc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7d10dc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7d10dc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7d10dcb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7d10dcb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7d10dcb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7d10dc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7d10dcb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7d10dcb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7d10dcb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7d10dc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7d10dcb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7d10dc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godoc.org/net/http#Reques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http headers, request URLs, ServeFile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2" y="2499475"/>
            <a:ext cx="3715649" cy="25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"/>
            <a:ext cx="5839650" cy="241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9657" y="1558775"/>
            <a:ext cx="3304345" cy="3584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3" name="Google Shape;63;p14"/>
          <p:cNvCxnSpPr/>
          <p:nvPr/>
        </p:nvCxnSpPr>
        <p:spPr>
          <a:xfrm flipH="1">
            <a:off x="4537750" y="1232250"/>
            <a:ext cx="2464500" cy="26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4"/>
          <p:cNvSpPr txBox="1"/>
          <p:nvPr/>
        </p:nvSpPr>
        <p:spPr>
          <a:xfrm>
            <a:off x="7002250" y="881200"/>
            <a:ext cx="2141700" cy="54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 a good way to do it, though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9850" y="3845596"/>
            <a:ext cx="3221825" cy="12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091" y="0"/>
            <a:ext cx="4505819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367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025" y="3266425"/>
            <a:ext cx="4247976" cy="1872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7" name="Google Shape;77;p16"/>
          <p:cNvCxnSpPr/>
          <p:nvPr/>
        </p:nvCxnSpPr>
        <p:spPr>
          <a:xfrm>
            <a:off x="3322625" y="2703150"/>
            <a:ext cx="1595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http://godoc.org/net/http#Request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"/>
            <a:ext cx="9143999" cy="3688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675" y="3265300"/>
            <a:ext cx="4920325" cy="187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9" name="Google Shape;89;p18"/>
          <p:cNvCxnSpPr/>
          <p:nvPr/>
        </p:nvCxnSpPr>
        <p:spPr>
          <a:xfrm>
            <a:off x="3256925" y="2665600"/>
            <a:ext cx="1595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771" y="0"/>
            <a:ext cx="4954460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"/>
            <a:ext cx="9143998" cy="386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325" y="3537925"/>
            <a:ext cx="5220674" cy="1605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3998" cy="3459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775" y="3059750"/>
            <a:ext cx="4310226" cy="2083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7" name="Google Shape;107;p21"/>
          <p:cNvCxnSpPr/>
          <p:nvPr/>
        </p:nvCxnSpPr>
        <p:spPr>
          <a:xfrm>
            <a:off x="2083700" y="2477875"/>
            <a:ext cx="3463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1"/>
          <p:cNvSpPr txBox="1"/>
          <p:nvPr/>
        </p:nvSpPr>
        <p:spPr>
          <a:xfrm>
            <a:off x="131400" y="3745000"/>
            <a:ext cx="4561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When you compile your program, the files and folders to serve don’t get compiled with it. You need to run your binary from a folder location relative to the files it is going to access. For instance, in a previous example we had an assets folder. We would need our binary to run from a folder that had that assets folder.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FYI, go-bindata will generate go code of files: creates a giant byte slice of a file and embeds it in the binary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