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5b9bf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5b9bf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Proverbs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http://go-proverbs.github.io/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459" y="46400"/>
            <a:ext cx="47090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