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3a46c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3a46c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a46c7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a46c7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a46c79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a46c7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 Out / Fan 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/>
          <p:nvPr/>
        </p:nvCxnSpPr>
        <p:spPr>
          <a:xfrm>
            <a:off x="508550" y="2210200"/>
            <a:ext cx="27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4"/>
          <p:cNvCxnSpPr/>
          <p:nvPr/>
        </p:nvCxnSpPr>
        <p:spPr>
          <a:xfrm flipH="1" rot="10800000">
            <a:off x="3285975" y="1320300"/>
            <a:ext cx="15942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4"/>
          <p:cNvCxnSpPr/>
          <p:nvPr/>
        </p:nvCxnSpPr>
        <p:spPr>
          <a:xfrm flipH="1" rot="10800000">
            <a:off x="3295750" y="1807125"/>
            <a:ext cx="16509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4"/>
          <p:cNvCxnSpPr/>
          <p:nvPr/>
        </p:nvCxnSpPr>
        <p:spPr>
          <a:xfrm flipH="1" rot="10800000">
            <a:off x="3325100" y="2298100"/>
            <a:ext cx="1515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>
            <a:off x="3334875" y="2386250"/>
            <a:ext cx="14922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>
            <a:off x="3334875" y="2484050"/>
            <a:ext cx="1295700" cy="1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1124675" y="1842375"/>
            <a:ext cx="1740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channel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510900" y="713925"/>
            <a:ext cx="17409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 rot="-1799716">
            <a:off x="3133467" y="852509"/>
            <a:ext cx="1975483" cy="883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funcs reading from that channel until it’s closed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5"/>
          <p:cNvCxnSpPr/>
          <p:nvPr/>
        </p:nvCxnSpPr>
        <p:spPr>
          <a:xfrm>
            <a:off x="508550" y="2210200"/>
            <a:ext cx="27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3285975" y="1320300"/>
            <a:ext cx="15942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3295750" y="1807125"/>
            <a:ext cx="16509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3325100" y="2298100"/>
            <a:ext cx="1515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3334875" y="2386250"/>
            <a:ext cx="14922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3334875" y="2484050"/>
            <a:ext cx="1295700" cy="1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1124675" y="1842375"/>
            <a:ext cx="1740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channel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 rot="-1799716">
            <a:off x="3133467" y="852509"/>
            <a:ext cx="1975483" cy="883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funcs reading from that channel until it’s closed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5535300" y="1271350"/>
            <a:ext cx="1633200" cy="8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>
            <a:off x="5153900" y="1807125"/>
            <a:ext cx="19461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5153900" y="2131925"/>
            <a:ext cx="1985400" cy="16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 flipH="1" rot="10800000">
            <a:off x="5095225" y="2151575"/>
            <a:ext cx="200490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 flipH="1" rot="10800000">
            <a:off x="4987625" y="2122300"/>
            <a:ext cx="21123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>
            <a:off x="7227175" y="2141750"/>
            <a:ext cx="17898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7346550" y="1807125"/>
            <a:ext cx="1740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channel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 rot="1799716">
            <a:off x="5524236" y="852518"/>
            <a:ext cx="1975483" cy="883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channels writing to the same channel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>
            <a:off x="508550" y="2210200"/>
            <a:ext cx="27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 flipH="1" rot="10800000">
            <a:off x="3285975" y="1320300"/>
            <a:ext cx="15942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 flipH="1" rot="10800000">
            <a:off x="3295750" y="1807125"/>
            <a:ext cx="16509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flipH="1" rot="10800000">
            <a:off x="3325100" y="2298100"/>
            <a:ext cx="1515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/>
          <p:nvPr/>
        </p:nvCxnSpPr>
        <p:spPr>
          <a:xfrm>
            <a:off x="3334875" y="2386250"/>
            <a:ext cx="14922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/>
          <p:nvPr/>
        </p:nvCxnSpPr>
        <p:spPr>
          <a:xfrm>
            <a:off x="3334875" y="2484050"/>
            <a:ext cx="1295700" cy="1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1124675" y="1842375"/>
            <a:ext cx="1740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channel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 rot="-1799716">
            <a:off x="3133467" y="852509"/>
            <a:ext cx="1975483" cy="883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funcs reading from that channel until it’s closed</a:t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5535300" y="1271350"/>
            <a:ext cx="1633200" cy="8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5153900" y="1807125"/>
            <a:ext cx="19461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/>
          <p:nvPr/>
        </p:nvCxnSpPr>
        <p:spPr>
          <a:xfrm flipH="1" rot="10800000">
            <a:off x="5153900" y="2131925"/>
            <a:ext cx="1985400" cy="16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 flipH="1" rot="10800000">
            <a:off x="5095225" y="2151575"/>
            <a:ext cx="200490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 flipH="1" rot="10800000">
            <a:off x="4987625" y="2122300"/>
            <a:ext cx="21123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7227175" y="2141750"/>
            <a:ext cx="17898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7346550" y="1807125"/>
            <a:ext cx="1740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channel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 rot="1799716">
            <a:off x="5524236" y="852518"/>
            <a:ext cx="1975483" cy="883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channels writing to the same channel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606350" y="156475"/>
            <a:ext cx="4273800" cy="44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FAN OUT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97600" y="156475"/>
            <a:ext cx="3946500" cy="44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FAN IN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