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B7CCBD-2786-4ACB-870F-F9DE1661A2E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968A7D-94C6-4A81-AD8E-5CC40F75204C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ro-MD" b="1" dirty="0"/>
            <a:t>Jocul X și 0 a fost implementat aproape complet în așa fel încât interacțiunea cu utilizatorul să aibă loc vocal, unicele excepții fiind două butoane din meniul principal, care odată apăsate permit citirea vocală a numelor jucătorilor.</a:t>
          </a:r>
          <a:endParaRPr lang="en-US" b="1" dirty="0"/>
        </a:p>
      </dgm:t>
    </dgm:pt>
    <dgm:pt modelId="{7E529D05-0560-4464-B750-D4E784F690D4}" type="parTrans" cxnId="{1138C835-0CB0-4393-8AD8-3D8318A4C473}">
      <dgm:prSet/>
      <dgm:spPr/>
      <dgm:t>
        <a:bodyPr/>
        <a:lstStyle/>
        <a:p>
          <a:endParaRPr lang="en-US"/>
        </a:p>
      </dgm:t>
    </dgm:pt>
    <dgm:pt modelId="{6E68FA2D-5A42-4F08-BDBD-9A2E93A8A397}" type="sibTrans" cxnId="{1138C835-0CB0-4393-8AD8-3D8318A4C473}">
      <dgm:prSet/>
      <dgm:spPr/>
      <dgm:t>
        <a:bodyPr/>
        <a:lstStyle/>
        <a:p>
          <a:endParaRPr lang="en-US"/>
        </a:p>
      </dgm:t>
    </dgm:pt>
    <dgm:pt modelId="{5ACEEDB4-4806-4812-AB5F-70C7FA6E359E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ro-MD" b="1" dirty="0"/>
            <a:t>Este alcătuit din trei ferestre</a:t>
          </a:r>
          <a:r>
            <a:rPr lang="en-US" b="1" dirty="0"/>
            <a:t>:</a:t>
          </a:r>
          <a:r>
            <a:rPr lang="ro-MD" b="1" dirty="0"/>
            <a:t> cea de introducere a numelor jucătorilor, de alegere a primului jucător care pune simbolul, și cea de joc propriu-zis.</a:t>
          </a:r>
          <a:endParaRPr lang="en-US" b="1" dirty="0"/>
        </a:p>
      </dgm:t>
    </dgm:pt>
    <dgm:pt modelId="{0E88E2A0-36F5-4A5B-9205-CE7EF7D7F608}" type="parTrans" cxnId="{C3A38C70-5E9D-449B-825D-8EDE104323E8}">
      <dgm:prSet/>
      <dgm:spPr/>
      <dgm:t>
        <a:bodyPr/>
        <a:lstStyle/>
        <a:p>
          <a:endParaRPr lang="en-US"/>
        </a:p>
      </dgm:t>
    </dgm:pt>
    <dgm:pt modelId="{5C1BE1BE-6DCB-4F3F-843B-FB4706924A30}" type="sibTrans" cxnId="{C3A38C70-5E9D-449B-825D-8EDE104323E8}">
      <dgm:prSet/>
      <dgm:spPr/>
      <dgm:t>
        <a:bodyPr/>
        <a:lstStyle/>
        <a:p>
          <a:endParaRPr lang="en-US"/>
        </a:p>
      </dgm:t>
    </dgm:pt>
    <dgm:pt modelId="{66DAE282-8F02-448B-8FCF-7F6DBCA46D76}">
      <dgm:prSet/>
      <dgm:spPr>
        <a:solidFill>
          <a:srgbClr val="FFC000"/>
        </a:solidFill>
      </dgm:spPr>
      <dgm:t>
        <a:bodyPr/>
        <a:lstStyle/>
        <a:p>
          <a:r>
            <a:rPr lang="ro-MD" b="1" dirty="0">
              <a:solidFill>
                <a:schemeClr val="tx1"/>
              </a:solidFill>
            </a:rPr>
            <a:t>Fiecare fereastră conține o secțiune de text ce permite feedbackul aplicației față de inputul jucătorului, în cazul în care au fost întâmpinate dificultăți cu acesta.</a:t>
          </a:r>
          <a:endParaRPr lang="en-US" b="1" dirty="0">
            <a:solidFill>
              <a:schemeClr val="tx1"/>
            </a:solidFill>
          </a:endParaRPr>
        </a:p>
      </dgm:t>
    </dgm:pt>
    <dgm:pt modelId="{0EF3A9D2-5E65-48B3-9D20-99C88903B62C}" type="parTrans" cxnId="{80D18E3E-B846-485A-86D8-84CA808273FC}">
      <dgm:prSet/>
      <dgm:spPr/>
      <dgm:t>
        <a:bodyPr/>
        <a:lstStyle/>
        <a:p>
          <a:endParaRPr lang="en-US"/>
        </a:p>
      </dgm:t>
    </dgm:pt>
    <dgm:pt modelId="{B3D20385-5886-4550-8988-A65F654548A6}" type="sibTrans" cxnId="{80D18E3E-B846-485A-86D8-84CA808273FC}">
      <dgm:prSet/>
      <dgm:spPr/>
      <dgm:t>
        <a:bodyPr/>
        <a:lstStyle/>
        <a:p>
          <a:endParaRPr lang="en-US"/>
        </a:p>
      </dgm:t>
    </dgm:pt>
    <dgm:pt modelId="{74A9742A-FD93-49A1-900E-6979E55C7E8A}" type="pres">
      <dgm:prSet presAssocID="{D1B7CCBD-2786-4ACB-870F-F9DE1661A2E2}" presName="linear" presStyleCnt="0">
        <dgm:presLayoutVars>
          <dgm:animLvl val="lvl"/>
          <dgm:resizeHandles val="exact"/>
        </dgm:presLayoutVars>
      </dgm:prSet>
      <dgm:spPr/>
    </dgm:pt>
    <dgm:pt modelId="{5D28049E-14F5-45D0-8172-FB2B8131F1D3}" type="pres">
      <dgm:prSet presAssocID="{07968A7D-94C6-4A81-AD8E-5CC40F7520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E8F24CE-D237-43CF-A335-D16A9531078A}" type="pres">
      <dgm:prSet presAssocID="{6E68FA2D-5A42-4F08-BDBD-9A2E93A8A397}" presName="spacer" presStyleCnt="0"/>
      <dgm:spPr/>
    </dgm:pt>
    <dgm:pt modelId="{0A74E161-0B25-4187-9F0B-955332EB7633}" type="pres">
      <dgm:prSet presAssocID="{5ACEEDB4-4806-4812-AB5F-70C7FA6E35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9B10F5-FD0E-4934-B03C-777E091825FA}" type="pres">
      <dgm:prSet presAssocID="{5C1BE1BE-6DCB-4F3F-843B-FB4706924A30}" presName="spacer" presStyleCnt="0"/>
      <dgm:spPr/>
    </dgm:pt>
    <dgm:pt modelId="{ED275572-C400-46F8-8B35-DC2FF52EC8E2}" type="pres">
      <dgm:prSet presAssocID="{66DAE282-8F02-448B-8FCF-7F6DBCA46D7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138C835-0CB0-4393-8AD8-3D8318A4C473}" srcId="{D1B7CCBD-2786-4ACB-870F-F9DE1661A2E2}" destId="{07968A7D-94C6-4A81-AD8E-5CC40F75204C}" srcOrd="0" destOrd="0" parTransId="{7E529D05-0560-4464-B750-D4E784F690D4}" sibTransId="{6E68FA2D-5A42-4F08-BDBD-9A2E93A8A397}"/>
    <dgm:cxn modelId="{CE43F136-E4C5-4641-AF34-ABEF19A135B9}" type="presOf" srcId="{07968A7D-94C6-4A81-AD8E-5CC40F75204C}" destId="{5D28049E-14F5-45D0-8172-FB2B8131F1D3}" srcOrd="0" destOrd="0" presId="urn:microsoft.com/office/officeart/2005/8/layout/vList2"/>
    <dgm:cxn modelId="{80D18E3E-B846-485A-86D8-84CA808273FC}" srcId="{D1B7CCBD-2786-4ACB-870F-F9DE1661A2E2}" destId="{66DAE282-8F02-448B-8FCF-7F6DBCA46D76}" srcOrd="2" destOrd="0" parTransId="{0EF3A9D2-5E65-48B3-9D20-99C88903B62C}" sibTransId="{B3D20385-5886-4550-8988-A65F654548A6}"/>
    <dgm:cxn modelId="{CC42F546-EFA3-4414-8A4E-EEE37F541C79}" type="presOf" srcId="{D1B7CCBD-2786-4ACB-870F-F9DE1661A2E2}" destId="{74A9742A-FD93-49A1-900E-6979E55C7E8A}" srcOrd="0" destOrd="0" presId="urn:microsoft.com/office/officeart/2005/8/layout/vList2"/>
    <dgm:cxn modelId="{C3A38C70-5E9D-449B-825D-8EDE104323E8}" srcId="{D1B7CCBD-2786-4ACB-870F-F9DE1661A2E2}" destId="{5ACEEDB4-4806-4812-AB5F-70C7FA6E359E}" srcOrd="1" destOrd="0" parTransId="{0E88E2A0-36F5-4A5B-9205-CE7EF7D7F608}" sibTransId="{5C1BE1BE-6DCB-4F3F-843B-FB4706924A30}"/>
    <dgm:cxn modelId="{64F0BB80-AD91-4A27-9112-6E83A8B1FF1C}" type="presOf" srcId="{5ACEEDB4-4806-4812-AB5F-70C7FA6E359E}" destId="{0A74E161-0B25-4187-9F0B-955332EB7633}" srcOrd="0" destOrd="0" presId="urn:microsoft.com/office/officeart/2005/8/layout/vList2"/>
    <dgm:cxn modelId="{1823BC9E-3F08-4B72-90E5-46DC7C1DB1B0}" type="presOf" srcId="{66DAE282-8F02-448B-8FCF-7F6DBCA46D76}" destId="{ED275572-C400-46F8-8B35-DC2FF52EC8E2}" srcOrd="0" destOrd="0" presId="urn:microsoft.com/office/officeart/2005/8/layout/vList2"/>
    <dgm:cxn modelId="{5ED3BF15-A4D9-4991-AB01-B75D22822764}" type="presParOf" srcId="{74A9742A-FD93-49A1-900E-6979E55C7E8A}" destId="{5D28049E-14F5-45D0-8172-FB2B8131F1D3}" srcOrd="0" destOrd="0" presId="urn:microsoft.com/office/officeart/2005/8/layout/vList2"/>
    <dgm:cxn modelId="{783B57A3-0A1F-4780-9720-183C4DA21A1D}" type="presParOf" srcId="{74A9742A-FD93-49A1-900E-6979E55C7E8A}" destId="{2E8F24CE-D237-43CF-A335-D16A9531078A}" srcOrd="1" destOrd="0" presId="urn:microsoft.com/office/officeart/2005/8/layout/vList2"/>
    <dgm:cxn modelId="{53457CF3-A428-45F4-BBE4-AB24DEF39391}" type="presParOf" srcId="{74A9742A-FD93-49A1-900E-6979E55C7E8A}" destId="{0A74E161-0B25-4187-9F0B-955332EB7633}" srcOrd="2" destOrd="0" presId="urn:microsoft.com/office/officeart/2005/8/layout/vList2"/>
    <dgm:cxn modelId="{55CF98B1-FEBC-4DD6-83A2-8207EE7571BB}" type="presParOf" srcId="{74A9742A-FD93-49A1-900E-6979E55C7E8A}" destId="{B29B10F5-FD0E-4934-B03C-777E091825FA}" srcOrd="3" destOrd="0" presId="urn:microsoft.com/office/officeart/2005/8/layout/vList2"/>
    <dgm:cxn modelId="{EE4AC5BD-379B-4A77-83F7-3BEABF95D834}" type="presParOf" srcId="{74A9742A-FD93-49A1-900E-6979E55C7E8A}" destId="{ED275572-C400-46F8-8B35-DC2FF52EC8E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8049E-14F5-45D0-8172-FB2B8131F1D3}">
      <dsp:nvSpPr>
        <dsp:cNvPr id="0" name=""/>
        <dsp:cNvSpPr/>
      </dsp:nvSpPr>
      <dsp:spPr>
        <a:xfrm>
          <a:off x="0" y="47642"/>
          <a:ext cx="10927829" cy="1319759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MD" sz="2400" b="1" kern="1200" dirty="0"/>
            <a:t>Jocul X și 0 a fost implementat aproape complet în așa fel încât interacțiunea cu utilizatorul să aibă loc vocal, unicele excepții fiind două butoane din meniul principal, care odată apăsate permit citirea vocală a numelor jucătorilor.</a:t>
          </a:r>
          <a:endParaRPr lang="en-US" sz="2400" b="1" kern="1200" dirty="0"/>
        </a:p>
      </dsp:txBody>
      <dsp:txXfrm>
        <a:off x="64425" y="112067"/>
        <a:ext cx="10798979" cy="1190909"/>
      </dsp:txXfrm>
    </dsp:sp>
    <dsp:sp modelId="{0A74E161-0B25-4187-9F0B-955332EB7633}">
      <dsp:nvSpPr>
        <dsp:cNvPr id="0" name=""/>
        <dsp:cNvSpPr/>
      </dsp:nvSpPr>
      <dsp:spPr>
        <a:xfrm>
          <a:off x="0" y="1436522"/>
          <a:ext cx="10927829" cy="1319759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MD" sz="2400" b="1" kern="1200" dirty="0"/>
            <a:t>Este alcătuit din trei ferestre</a:t>
          </a:r>
          <a:r>
            <a:rPr lang="en-US" sz="2400" b="1" kern="1200" dirty="0"/>
            <a:t>:</a:t>
          </a:r>
          <a:r>
            <a:rPr lang="ro-MD" sz="2400" b="1" kern="1200" dirty="0"/>
            <a:t> cea de introducere a numelor jucătorilor, de alegere a primului jucător care pune simbolul, și cea de joc propriu-zis.</a:t>
          </a:r>
          <a:endParaRPr lang="en-US" sz="2400" b="1" kern="1200" dirty="0"/>
        </a:p>
      </dsp:txBody>
      <dsp:txXfrm>
        <a:off x="64425" y="1500947"/>
        <a:ext cx="10798979" cy="1190909"/>
      </dsp:txXfrm>
    </dsp:sp>
    <dsp:sp modelId="{ED275572-C400-46F8-8B35-DC2FF52EC8E2}">
      <dsp:nvSpPr>
        <dsp:cNvPr id="0" name=""/>
        <dsp:cNvSpPr/>
      </dsp:nvSpPr>
      <dsp:spPr>
        <a:xfrm>
          <a:off x="0" y="2825402"/>
          <a:ext cx="10927829" cy="1319759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MD" sz="2400" b="1" kern="1200" dirty="0">
              <a:solidFill>
                <a:schemeClr val="tx1"/>
              </a:solidFill>
            </a:rPr>
            <a:t>Fiecare fereastră conține o secțiune de text ce permite feedbackul aplicației față de inputul jucătorului, în cazul în care au fost întâmpinate dificultăți cu acesta.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64425" y="2889827"/>
        <a:ext cx="10798979" cy="1190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8207524-2212-4BA8-DB32-FAB05833F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6D69F7AD-E065-A609-379F-7E80700C1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EA510C9-EBCB-20A9-AF91-9B53DCC4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EC-C6E3-4296-B366-7FD6A9FCDBF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2784B03-9304-4D3A-C305-F1A64326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C1E504C-3F7B-BC65-AC92-BB71A2EA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0CBB-D65F-4AAB-99DE-9D53D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5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2EC0F77-82DB-628D-98FD-2A00F012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3EA99646-D317-EF09-1575-0C3DEE521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92F6FE3-34B8-4813-98BA-4B80CC45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EC-C6E3-4296-B366-7FD6A9FCDBF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607B9B0-015D-2C90-B848-7C612D52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F59A78A-FF7E-A85C-DF73-B81B9528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0CBB-D65F-4AAB-99DE-9D53D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B54D6467-E530-475E-4746-8018CC5A9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0710AA30-F66F-7362-839D-3CE04A153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BBD8A2E-DFD1-9F21-69D3-2D22416D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EC-C6E3-4296-B366-7FD6A9FCDBF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E2EBDEF-3FCB-1463-5851-03230005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ADBF81F-D57E-38AE-2013-A8273987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0CBB-D65F-4AAB-99DE-9D53D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2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BC9D3CD-A044-DA90-FAD8-33E31F50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CA4FFC5-A0ED-2886-98FA-6956AA93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550E873-AC62-29D9-0CD9-685F0997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EC-C6E3-4296-B366-7FD6A9FCDBF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266BC8F-0A09-13E5-AB8B-C15C9A97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9E2D08D-92FE-29B8-9860-D3BEE4CD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0CBB-D65F-4AAB-99DE-9D53D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2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D5E0069-4B76-DF37-795E-4F66840E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BAE5E96-1F6A-A788-D751-B89B74932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3F92CB4-FEB0-CB1A-A3B0-1BD798A0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EC-C6E3-4296-B366-7FD6A9FCDBF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04361EA-1CBD-F512-D6FD-99DDA354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7D75AA6-686E-A86C-40A1-E54CAE57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0CBB-D65F-4AAB-99DE-9D53D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4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6A9AC17-066D-A43E-B30C-5C571DD9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51F2C63-DA53-02CB-B624-B2F67C2E3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5FAE638-E987-5B48-9234-E1FC51F6C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8410E97-4FE3-3933-06FE-9D6DD7F1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EC-C6E3-4296-B366-7FD6A9FCDBF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04DBAB8-A088-ECAE-6737-B8A68FB2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8742218-EFD1-8A39-8662-351D3B59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0CBB-D65F-4AAB-99DE-9D53D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0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3F8BEF5-B5AA-F0FB-B5D1-C12FF57F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85A9ABF-CBAB-7369-308D-FF7CAAFA2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E946C9DC-92D1-2FB1-B86F-666CEF5CB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5E29EE72-4EA3-0F8C-143D-D973CDEAB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0FF619C5-E46F-8AE4-8B78-E2229B546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C8D09617-455D-E9E4-5973-F7CCDBBA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EC-C6E3-4296-B366-7FD6A9FCDBF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BE3C9C79-3787-DE51-E4D0-665701C3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14AE1B25-34DA-75F6-E359-914A9E9A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0CBB-D65F-4AAB-99DE-9D53D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6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CA2163A-DBB4-D41E-EED3-AA0195F9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FCA78D47-DC9C-5416-71C0-C833EDC2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EC-C6E3-4296-B366-7FD6A9FCDBF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9982D9C3-F863-26D8-2091-B9C7B724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20C39EE-F365-78DF-7741-8D418A4D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0CBB-D65F-4AAB-99DE-9D53D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9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61116AC2-9196-4912-70DE-C7E992BC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EC-C6E3-4296-B366-7FD6A9FCDBF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53FAE894-13C5-015E-1551-6581A8DA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BAFFA68-8C61-7104-71A2-685C2253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0CBB-D65F-4AAB-99DE-9D53D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A81EB83-FD1C-8E71-15CD-7F943A31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2F060B2-3A1D-F42C-8F84-FCF0864D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C8CCDE3D-495A-AFC4-073B-CDCDF9071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435C598-FF6B-C41C-9F59-84347ABD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EC-C6E3-4296-B366-7FD6A9FCDBF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DDEE1FD-68CE-875B-4507-267A8FE6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FAFAA94-938C-2329-8EAC-DA75D021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0CBB-D65F-4AAB-99DE-9D53D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7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34685B2-0898-19B5-7F6B-CF34F2A8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49BC723C-653E-226F-BCE2-AAD0F90AF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31C20257-DA91-5FA7-0D13-C9AC7A69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6DC1B05A-67CE-1680-9F5E-BC4A0B9C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6BEC-C6E3-4296-B366-7FD6A9FCDBF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6FC4BC05-A4D7-10D9-1A53-0F8EF493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F50122B-49D3-7172-12A1-E4BFCDE2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0CBB-D65F-4AAB-99DE-9D53D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B9BFB1E9-5710-64CF-70B2-761B6F94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94F7D46-AFF1-E9F0-7C12-3BF3B79D6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50A275F-CBA7-B75F-BE99-FA045D783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56BEC-C6E3-4296-B366-7FD6A9FCDBFA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246E2A7-CA7B-EB73-6EF2-108E5EEC3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E7CC4E7-8A29-6407-FAB2-EF118AC99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40CBB-D65F-4AAB-99DE-9D53DD85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333E103-E03E-2BE3-BAC4-97FFD2C3F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A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Joc de X </a:t>
            </a:r>
            <a:r>
              <a:rPr lang="ro-RO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 0 prin comanda vocala</a:t>
            </a:r>
            <a:endParaRPr lang="en-US" sz="4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7AD00EC1-73CB-4A1F-CB6B-1ACFB7807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ro-R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Jitianu </a:t>
            </a:r>
            <a:r>
              <a:rPr lang="ro-M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Ștefan</a:t>
            </a:r>
            <a:br>
              <a:rPr lang="ro-M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M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Dumitrașco</a:t>
            </a:r>
            <a:r>
              <a:rPr lang="ro-M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Viorel</a:t>
            </a:r>
            <a:b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19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90555EAF-9708-0953-E210-84EC681D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ro-MD" sz="5400" b="1" dirty="0">
                <a:solidFill>
                  <a:srgbClr val="FFFFFF"/>
                </a:solidFill>
              </a:rPr>
              <a:t>Cuprins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9278E41-8D05-C7B8-98C9-2BC8F5DD8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540" y="444946"/>
            <a:ext cx="5960581" cy="5546047"/>
          </a:xfrm>
        </p:spPr>
        <p:txBody>
          <a:bodyPr anchor="ctr">
            <a:normAutofit/>
          </a:bodyPr>
          <a:lstStyle/>
          <a:p>
            <a:r>
              <a:rPr lang="ro-MD" b="1" dirty="0">
                <a:cs typeface="Times New Roman" panose="02020603050405020304" pitchFamily="18" charset="0"/>
              </a:rPr>
              <a:t>Rezumatul aplicației ....................... 3</a:t>
            </a:r>
          </a:p>
          <a:p>
            <a:r>
              <a:rPr lang="ro-MD" b="1" dirty="0">
                <a:cs typeface="Times New Roman" panose="02020603050405020304" pitchFamily="18" charset="0"/>
              </a:rPr>
              <a:t>Fereastra de start........................  4-5</a:t>
            </a:r>
          </a:p>
          <a:p>
            <a:r>
              <a:rPr lang="ro-RO" b="1" dirty="0">
                <a:cs typeface="Times New Roman" panose="02020603050405020304" pitchFamily="18" charset="0"/>
              </a:rPr>
              <a:t>Fereastra de alegere a jucătorului care începe jocul............................  6</a:t>
            </a:r>
            <a:endParaRPr lang="ro-MD" b="1" i="0" dirty="0">
              <a:effectLst/>
              <a:cs typeface="Times New Roman" panose="02020603050405020304" pitchFamily="18" charset="0"/>
            </a:endParaRPr>
          </a:p>
          <a:p>
            <a:r>
              <a:rPr lang="ro-MD" b="1" dirty="0">
                <a:cs typeface="Times New Roman" panose="02020603050405020304" pitchFamily="18" charset="0"/>
              </a:rPr>
              <a:t>Fereastra de joc...........................  7-8</a:t>
            </a:r>
            <a:endParaRPr lang="en-US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4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1" name="CasetăText 13">
            <a:extLst>
              <a:ext uri="{FF2B5EF4-FFF2-40B4-BE49-F238E27FC236}">
                <a16:creationId xmlns:a16="http://schemas.microsoft.com/office/drawing/2014/main" id="{B31513B1-6DF5-E60A-C830-5765ABABB5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31075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CasetăText 14">
            <a:extLst>
              <a:ext uri="{FF2B5EF4-FFF2-40B4-BE49-F238E27FC236}">
                <a16:creationId xmlns:a16="http://schemas.microsoft.com/office/drawing/2014/main" id="{6512B159-717B-D949-8131-407D0FF780BF}"/>
              </a:ext>
            </a:extLst>
          </p:cNvPr>
          <p:cNvSpPr txBox="1"/>
          <p:nvPr/>
        </p:nvSpPr>
        <p:spPr>
          <a:xfrm>
            <a:off x="3671104" y="552616"/>
            <a:ext cx="5229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b="1" dirty="0"/>
              <a:t>Rezumatul aplicației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41366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6B844841-A408-8FEB-791D-88E4B801D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9455"/>
            <a:ext cx="4844867" cy="605908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0" name="CasetăText 9">
            <a:extLst>
              <a:ext uri="{FF2B5EF4-FFF2-40B4-BE49-F238E27FC236}">
                <a16:creationId xmlns:a16="http://schemas.microsoft.com/office/drawing/2014/main" id="{DCBD792C-D0F1-2CD7-8661-29D1E79EBBC5}"/>
              </a:ext>
            </a:extLst>
          </p:cNvPr>
          <p:cNvSpPr txBox="1"/>
          <p:nvPr/>
        </p:nvSpPr>
        <p:spPr>
          <a:xfrm>
            <a:off x="5894962" y="682906"/>
            <a:ext cx="5458838" cy="5494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La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pornirea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aplicației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suntem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întâmpinați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fereastra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de start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ce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are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butoane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care la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apăsare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încep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procesul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citire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numelui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jucătorului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ro-RO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În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cazul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eșuare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recunoașterii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cuvintelor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rostite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utilizatorul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primește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un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mesaj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corespunzător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în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secțiunea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jos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ferestrei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ro-RO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Recomandare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la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utilizare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pe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calculatoare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vechi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așteptați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 1-2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secunde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după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apăsarea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butonului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și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apoi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rostiți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numele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dorit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03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2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963" y="242020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Substituent conținut 10" descr="O imagine care conține text, captură de ecran, software, Pictogramă computer&#10;&#10;Descriere generată automat">
            <a:extLst>
              <a:ext uri="{FF2B5EF4-FFF2-40B4-BE49-F238E27FC236}">
                <a16:creationId xmlns:a16="http://schemas.microsoft.com/office/drawing/2014/main" id="{A0158C54-6240-36D9-05E5-E2FC2A452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47" y="985617"/>
            <a:ext cx="5725584" cy="4881059"/>
          </a:xfrm>
          <a:prstGeom prst="rect">
            <a:avLst/>
          </a:prstGeom>
        </p:spPr>
      </p:pic>
      <p:sp>
        <p:nvSpPr>
          <p:cNvPr id="12" name="CasetăText 11">
            <a:extLst>
              <a:ext uri="{FF2B5EF4-FFF2-40B4-BE49-F238E27FC236}">
                <a16:creationId xmlns:a16="http://schemas.microsoft.com/office/drawing/2014/main" id="{F3A1EABC-322E-0736-8EAD-3AB67F35E497}"/>
              </a:ext>
            </a:extLst>
          </p:cNvPr>
          <p:cNvSpPr txBox="1"/>
          <p:nvPr/>
        </p:nvSpPr>
        <p:spPr>
          <a:xfrm>
            <a:off x="7712248" y="2575231"/>
            <a:ext cx="3839287" cy="3633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Atenție</a:t>
            </a:r>
            <a:r>
              <a:rPr lang="en-US" sz="2400" b="1" dirty="0"/>
              <a:t>, nu se </a:t>
            </a:r>
            <a:r>
              <a:rPr lang="en-US" sz="2400" b="1" dirty="0" err="1"/>
              <a:t>poate</a:t>
            </a:r>
            <a:r>
              <a:rPr lang="en-US" sz="2400" b="1" dirty="0"/>
              <a:t> </a:t>
            </a:r>
            <a:r>
              <a:rPr lang="en-US" sz="2400" b="1" dirty="0" err="1"/>
              <a:t>avansa</a:t>
            </a:r>
            <a:r>
              <a:rPr lang="en-US" sz="2400" b="1" dirty="0"/>
              <a:t> </a:t>
            </a:r>
            <a:r>
              <a:rPr lang="en-US" sz="2400" b="1" dirty="0" err="1"/>
              <a:t>către</a:t>
            </a:r>
            <a:r>
              <a:rPr lang="en-US" sz="2400" b="1" dirty="0"/>
              <a:t> </a:t>
            </a:r>
            <a:r>
              <a:rPr lang="en-US" sz="2400" b="1" dirty="0" err="1"/>
              <a:t>fereastra</a:t>
            </a:r>
            <a:r>
              <a:rPr lang="en-US" sz="2400" b="1" dirty="0"/>
              <a:t> </a:t>
            </a:r>
            <a:r>
              <a:rPr lang="en-US" sz="2400" b="1" dirty="0" err="1"/>
              <a:t>următoare</a:t>
            </a:r>
            <a:r>
              <a:rPr lang="en-US" sz="2400" b="1" dirty="0"/>
              <a:t> </a:t>
            </a:r>
            <a:r>
              <a:rPr lang="en-US" sz="2400" b="1" dirty="0" err="1"/>
              <a:t>dacă</a:t>
            </a:r>
            <a:r>
              <a:rPr lang="en-US" sz="2400" b="1" dirty="0"/>
              <a:t> </a:t>
            </a:r>
            <a:r>
              <a:rPr lang="ro-RO" sz="2400" b="1" dirty="0"/>
              <a:t>introduceți un singur nume sau nume identice. </a:t>
            </a:r>
            <a:r>
              <a:rPr lang="en-US" sz="2400" b="1" dirty="0" err="1"/>
              <a:t>Veți</a:t>
            </a:r>
            <a:r>
              <a:rPr lang="en-US" sz="2400" b="1" dirty="0"/>
              <a:t> </a:t>
            </a:r>
            <a:r>
              <a:rPr lang="en-US" sz="2400" b="1" dirty="0" err="1"/>
              <a:t>primi</a:t>
            </a:r>
            <a:r>
              <a:rPr lang="en-US" sz="2400" b="1" dirty="0"/>
              <a:t> </a:t>
            </a:r>
            <a:r>
              <a:rPr lang="en-US" sz="2400" b="1" dirty="0" err="1"/>
              <a:t>mesaje</a:t>
            </a:r>
            <a:r>
              <a:rPr lang="en-US" sz="2400" b="1" dirty="0"/>
              <a:t> </a:t>
            </a:r>
            <a:r>
              <a:rPr lang="en-US" sz="2400" b="1" dirty="0" err="1"/>
              <a:t>ajutătoare</a:t>
            </a:r>
            <a:r>
              <a:rPr lang="en-US" sz="2400" b="1" dirty="0"/>
              <a:t> </a:t>
            </a:r>
            <a:r>
              <a:rPr lang="en-US" sz="2400" b="1" dirty="0" err="1"/>
              <a:t>pentru</a:t>
            </a:r>
            <a:r>
              <a:rPr lang="en-US" sz="2400" b="1" dirty="0"/>
              <a:t> a </a:t>
            </a:r>
            <a:r>
              <a:rPr lang="en-US" sz="2400" b="1" dirty="0" err="1"/>
              <a:t>soluționa</a:t>
            </a:r>
            <a:r>
              <a:rPr lang="en-US" sz="2400" b="1" dirty="0"/>
              <a:t> </a:t>
            </a:r>
            <a:r>
              <a:rPr lang="en-US" sz="2400" b="1" dirty="0" err="1"/>
              <a:t>situația</a:t>
            </a:r>
            <a:r>
              <a:rPr lang="en-US" sz="2400" b="1" dirty="0"/>
              <a:t> </a:t>
            </a:r>
            <a:r>
              <a:rPr lang="en-US" sz="2400" b="1" dirty="0" err="1"/>
              <a:t>în</a:t>
            </a:r>
            <a:r>
              <a:rPr lang="en-US" sz="2400" b="1" dirty="0"/>
              <a:t> care </a:t>
            </a:r>
            <a:r>
              <a:rPr lang="en-US" sz="2400" b="1" dirty="0" err="1"/>
              <a:t>vă</a:t>
            </a:r>
            <a:r>
              <a:rPr lang="en-US" sz="2400" b="1" dirty="0"/>
              <a:t> </a:t>
            </a:r>
            <a:r>
              <a:rPr lang="en-US" sz="2400" b="1" dirty="0" err="1"/>
              <a:t>aflați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524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DF251914-58F6-73BB-4CB1-39031A1A0735}"/>
              </a:ext>
            </a:extLst>
          </p:cNvPr>
          <p:cNvSpPr txBox="1"/>
          <p:nvPr/>
        </p:nvSpPr>
        <p:spPr>
          <a:xfrm>
            <a:off x="4330127" y="645836"/>
            <a:ext cx="3025303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000" b="1" dirty="0"/>
              <a:t>Se alege jucătorul care pune primul simbol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Odată</a:t>
            </a:r>
            <a:r>
              <a:rPr lang="en-US" sz="2000" b="1" dirty="0"/>
              <a:t> </a:t>
            </a:r>
            <a:r>
              <a:rPr lang="en-US" sz="2000" b="1" dirty="0" err="1"/>
              <a:t>ajunși</a:t>
            </a:r>
            <a:r>
              <a:rPr lang="en-US" sz="2000" b="1" dirty="0"/>
              <a:t> </a:t>
            </a:r>
            <a:r>
              <a:rPr lang="en-US" sz="2000" b="1" dirty="0" err="1"/>
              <a:t>în</a:t>
            </a:r>
            <a:r>
              <a:rPr lang="en-US" sz="2000" b="1" dirty="0"/>
              <a:t> </a:t>
            </a:r>
            <a:r>
              <a:rPr lang="en-US" sz="2000" b="1" dirty="0" err="1"/>
              <a:t>această</a:t>
            </a:r>
            <a:r>
              <a:rPr lang="en-US" sz="2000" b="1" dirty="0"/>
              <a:t> </a:t>
            </a:r>
            <a:r>
              <a:rPr lang="en-US" sz="2000" b="1" dirty="0" err="1"/>
              <a:t>fereastră</a:t>
            </a:r>
            <a:r>
              <a:rPr lang="en-US" sz="2000" b="1" dirty="0"/>
              <a:t>, nu </a:t>
            </a:r>
            <a:r>
              <a:rPr lang="en-US" sz="2000" b="1" dirty="0" err="1"/>
              <a:t>putem</a:t>
            </a:r>
            <a:r>
              <a:rPr lang="en-US" sz="2000" b="1" dirty="0"/>
              <a:t> </a:t>
            </a:r>
            <a:r>
              <a:rPr lang="en-US" sz="2000" b="1" dirty="0" err="1"/>
              <a:t>avansa</a:t>
            </a:r>
            <a:r>
              <a:rPr lang="en-US" sz="2000" b="1" dirty="0"/>
              <a:t> </a:t>
            </a:r>
            <a:r>
              <a:rPr lang="en-US" sz="2000" b="1" dirty="0" err="1"/>
              <a:t>până</a:t>
            </a:r>
            <a:r>
              <a:rPr lang="en-US" sz="2000" b="1" dirty="0"/>
              <a:t> nu </a:t>
            </a:r>
            <a:r>
              <a:rPr lang="en-US" sz="2000" b="1" dirty="0" err="1"/>
              <a:t>rostim</a:t>
            </a:r>
            <a:r>
              <a:rPr lang="en-US" sz="2000" b="1" dirty="0"/>
              <a:t> </a:t>
            </a:r>
            <a:r>
              <a:rPr lang="en-US" sz="2000" b="1" dirty="0" err="1"/>
              <a:t>numele</a:t>
            </a:r>
            <a:r>
              <a:rPr lang="en-US" sz="2000" b="1" dirty="0"/>
              <a:t> </a:t>
            </a:r>
            <a:r>
              <a:rPr lang="en-US" sz="2000" b="1" dirty="0" err="1"/>
              <a:t>unuia</a:t>
            </a:r>
            <a:r>
              <a:rPr lang="en-US" sz="2000" b="1" dirty="0"/>
              <a:t> </a:t>
            </a:r>
            <a:r>
              <a:rPr lang="en-US" sz="2000" b="1" dirty="0" err="1"/>
              <a:t>dintre</a:t>
            </a:r>
            <a:r>
              <a:rPr lang="en-US" sz="2000" b="1" dirty="0"/>
              <a:t> </a:t>
            </a:r>
            <a:r>
              <a:rPr lang="en-US" sz="2000" b="1" dirty="0" err="1"/>
              <a:t>jucători</a:t>
            </a:r>
            <a:r>
              <a:rPr lang="en-US" sz="2000" b="1" dirty="0"/>
              <a:t>. </a:t>
            </a:r>
            <a:endParaRPr lang="ro-RO" sz="2000" b="1" dirty="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Se </a:t>
            </a:r>
            <a:r>
              <a:rPr lang="en-US" sz="2000" b="1" dirty="0" err="1"/>
              <a:t>poate</a:t>
            </a:r>
            <a:r>
              <a:rPr lang="en-US" sz="2000" b="1" dirty="0"/>
              <a:t> </a:t>
            </a:r>
            <a:r>
              <a:rPr lang="en-US" sz="2000" b="1" dirty="0" err="1"/>
              <a:t>încerca</a:t>
            </a:r>
            <a:r>
              <a:rPr lang="en-US" sz="2000" b="1" dirty="0"/>
              <a:t> din </a:t>
            </a:r>
            <a:r>
              <a:rPr lang="en-US" sz="2000" b="1" dirty="0" err="1"/>
              <a:t>nou</a:t>
            </a:r>
            <a:r>
              <a:rPr lang="en-US" sz="2000" b="1" dirty="0"/>
              <a:t> </a:t>
            </a:r>
            <a:r>
              <a:rPr lang="en-US" sz="2000" b="1" dirty="0" err="1"/>
              <a:t>în</a:t>
            </a:r>
            <a:r>
              <a:rPr lang="en-US" sz="2000" b="1" dirty="0"/>
              <a:t> </a:t>
            </a:r>
            <a:r>
              <a:rPr lang="en-US" sz="2000" b="1" dirty="0" err="1"/>
              <a:t>continuu</a:t>
            </a:r>
            <a:r>
              <a:rPr lang="en-US" sz="2000" b="1" dirty="0"/>
              <a:t>, </a:t>
            </a:r>
            <a:r>
              <a:rPr lang="en-US" sz="2000" b="1" dirty="0" err="1"/>
              <a:t>fără</a:t>
            </a:r>
            <a:r>
              <a:rPr lang="en-US" sz="2000" b="1" dirty="0"/>
              <a:t> a </a:t>
            </a:r>
            <a:r>
              <a:rPr lang="en-US" sz="2000" b="1" dirty="0" err="1"/>
              <a:t>apăsa</a:t>
            </a:r>
            <a:r>
              <a:rPr lang="en-US" sz="2000" b="1" dirty="0"/>
              <a:t> </a:t>
            </a:r>
            <a:r>
              <a:rPr lang="en-US" sz="2000" b="1" dirty="0" err="1"/>
              <a:t>careva</a:t>
            </a:r>
            <a:r>
              <a:rPr lang="en-US" sz="2000" b="1" dirty="0"/>
              <a:t> </a:t>
            </a:r>
            <a:r>
              <a:rPr lang="en-US" sz="2000" b="1" dirty="0" err="1"/>
              <a:t>butoane</a:t>
            </a:r>
            <a:r>
              <a:rPr lang="en-US" sz="2000" b="1" dirty="0"/>
              <a:t>.</a:t>
            </a:r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939B48C3-C73E-9127-710D-A562A20A6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740" y="787078"/>
            <a:ext cx="4554782" cy="565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8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8CC7B268-4C4F-A546-46BB-1A07DF94A249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Ferastra</a:t>
            </a:r>
            <a:r>
              <a:rPr lang="en-US" sz="2000" dirty="0"/>
              <a:t> </a:t>
            </a:r>
            <a:r>
              <a:rPr lang="ro-RO" sz="2000" dirty="0"/>
              <a:t>propriu-zisă</a:t>
            </a:r>
            <a:r>
              <a:rPr lang="en-US" sz="2000" dirty="0"/>
              <a:t> a </a:t>
            </a:r>
            <a:r>
              <a:rPr lang="en-US" sz="2000" dirty="0" err="1"/>
              <a:t>jocului</a:t>
            </a:r>
            <a:r>
              <a:rPr lang="en-US" sz="2000" dirty="0"/>
              <a:t>, </a:t>
            </a:r>
            <a:r>
              <a:rPr lang="en-US" sz="2000" dirty="0" err="1"/>
              <a:t>în</a:t>
            </a:r>
            <a:r>
              <a:rPr lang="en-US" sz="2000" dirty="0"/>
              <a:t> care </a:t>
            </a:r>
            <a:r>
              <a:rPr lang="en-US" sz="2000" dirty="0" err="1"/>
              <a:t>începe</a:t>
            </a:r>
            <a:r>
              <a:rPr lang="en-US" sz="2000" dirty="0"/>
              <a:t> </a:t>
            </a:r>
            <a:r>
              <a:rPr lang="en-US" sz="2000" dirty="0" err="1"/>
              <a:t>jucătorul</a:t>
            </a:r>
            <a:r>
              <a:rPr lang="en-US" sz="2000" dirty="0"/>
              <a:t> ales anterior.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situație</a:t>
            </a:r>
            <a:r>
              <a:rPr lang="en-US" sz="2000" dirty="0"/>
              <a:t> de </a:t>
            </a:r>
            <a:r>
              <a:rPr lang="en-US" sz="2000" dirty="0" err="1"/>
              <a:t>eroare</a:t>
            </a:r>
            <a:r>
              <a:rPr lang="en-US" sz="2000" dirty="0"/>
              <a:t> precum </a:t>
            </a:r>
            <a:r>
              <a:rPr lang="en-US" sz="2000" dirty="0" err="1"/>
              <a:t>ar</a:t>
            </a:r>
            <a:r>
              <a:rPr lang="en-US" sz="2000" dirty="0"/>
              <a:t> fi </a:t>
            </a:r>
            <a:r>
              <a:rPr lang="en-US" sz="2000" dirty="0" err="1"/>
              <a:t>numirea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index din afara </a:t>
            </a:r>
            <a:r>
              <a:rPr lang="en-US" sz="2000" dirty="0" err="1"/>
              <a:t>matricii</a:t>
            </a:r>
            <a:r>
              <a:rPr lang="en-US" sz="2000" dirty="0"/>
              <a:t>, a </a:t>
            </a:r>
            <a:r>
              <a:rPr lang="en-US" sz="2000" dirty="0" err="1"/>
              <a:t>unui</a:t>
            </a:r>
            <a:r>
              <a:rPr lang="en-US" sz="2000" dirty="0"/>
              <a:t> index </a:t>
            </a:r>
            <a:r>
              <a:rPr lang="en-US" sz="2000" dirty="0" err="1"/>
              <a:t>ocupat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nerecunoașterea</a:t>
            </a:r>
            <a:r>
              <a:rPr lang="en-US" sz="2000" dirty="0"/>
              <a:t> </a:t>
            </a:r>
            <a:r>
              <a:rPr lang="en-US" sz="2000" dirty="0" err="1"/>
              <a:t>cuvintelor</a:t>
            </a:r>
            <a:r>
              <a:rPr lang="en-US" sz="2000" dirty="0"/>
              <a:t> </a:t>
            </a:r>
            <a:r>
              <a:rPr lang="en-US" sz="2000" dirty="0" err="1"/>
              <a:t>rostite</a:t>
            </a:r>
            <a:r>
              <a:rPr lang="en-US" sz="2000" dirty="0"/>
              <a:t>, </a:t>
            </a:r>
            <a:r>
              <a:rPr lang="en-US" sz="2000" dirty="0" err="1"/>
              <a:t>există</a:t>
            </a:r>
            <a:r>
              <a:rPr lang="en-US" sz="2000" dirty="0"/>
              <a:t> un </a:t>
            </a:r>
            <a:r>
              <a:rPr lang="en-US" sz="2000" dirty="0" err="1"/>
              <a:t>mesaj</a:t>
            </a:r>
            <a:r>
              <a:rPr lang="en-US" sz="2000" dirty="0"/>
              <a:t> </a:t>
            </a:r>
            <a:r>
              <a:rPr lang="en-US" sz="2000" dirty="0" err="1"/>
              <a:t>corespunzător</a:t>
            </a:r>
            <a:r>
              <a:rPr lang="en-US" sz="2000" dirty="0"/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ine 10" descr="O imagine care conține text, captură de ecran, afișaj, diagramă&#10;&#10;Descriere generată automat">
            <a:extLst>
              <a:ext uri="{FF2B5EF4-FFF2-40B4-BE49-F238E27FC236}">
                <a16:creationId xmlns:a16="http://schemas.microsoft.com/office/drawing/2014/main" id="{05067E97-1F77-BB68-60B6-AA1AA78BF3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2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1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3DDF9D-E27C-4E23-A1E8-CA352535F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" y="-10138"/>
            <a:ext cx="121920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D72FCDCF-DC47-5FAE-21E7-E45957390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78"/>
          <a:stretch/>
        </p:blipFill>
        <p:spPr>
          <a:xfrm>
            <a:off x="326051" y="1690897"/>
            <a:ext cx="5197945" cy="465571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6F52F2DC-424D-7E3B-6A76-8FEA72827A56}"/>
              </a:ext>
            </a:extLst>
          </p:cNvPr>
          <p:cNvSpPr txBox="1"/>
          <p:nvPr/>
        </p:nvSpPr>
        <p:spPr>
          <a:xfrm>
            <a:off x="696438" y="305474"/>
            <a:ext cx="10799125" cy="1365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Sunt considerate </a:t>
            </a:r>
            <a:r>
              <a:rPr lang="en-US" sz="2000" dirty="0" err="1"/>
              <a:t>două</a:t>
            </a:r>
            <a:r>
              <a:rPr lang="en-US" sz="2000" dirty="0"/>
              <a:t> </a:t>
            </a:r>
            <a:r>
              <a:rPr lang="en-US" sz="2000" dirty="0" err="1"/>
              <a:t>situații</a:t>
            </a:r>
            <a:r>
              <a:rPr lang="en-US" sz="2000" dirty="0"/>
              <a:t> de </a:t>
            </a:r>
            <a:r>
              <a:rPr lang="en-US" sz="2000" dirty="0" err="1"/>
              <a:t>sfârșit</a:t>
            </a:r>
            <a:r>
              <a:rPr lang="en-US" sz="2000" dirty="0"/>
              <a:t> de </a:t>
            </a:r>
            <a:r>
              <a:rPr lang="en-US" sz="2000" dirty="0" err="1"/>
              <a:t>joc</a:t>
            </a:r>
            <a:r>
              <a:rPr lang="en-US" sz="2000" dirty="0"/>
              <a:t>, </a:t>
            </a:r>
            <a:r>
              <a:rPr lang="en-US" sz="2000" dirty="0" err="1"/>
              <a:t>remiză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victoria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jucător</a:t>
            </a:r>
            <a:r>
              <a:rPr lang="en-US" sz="2000" dirty="0"/>
              <a:t>. </a:t>
            </a:r>
            <a:r>
              <a:rPr lang="en-US" sz="2000" dirty="0" err="1"/>
              <a:t>Odată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s-a </a:t>
            </a:r>
            <a:r>
              <a:rPr lang="en-US" sz="2000" dirty="0" err="1"/>
              <a:t>terminat</a:t>
            </a:r>
            <a:r>
              <a:rPr lang="en-US" sz="2000" dirty="0"/>
              <a:t> </a:t>
            </a:r>
            <a:r>
              <a:rPr lang="en-US" sz="2000" dirty="0" err="1"/>
              <a:t>jocul</a:t>
            </a:r>
            <a:r>
              <a:rPr lang="en-US" sz="2000" dirty="0"/>
              <a:t>,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rostit</a:t>
            </a:r>
            <a:r>
              <a:rPr lang="en-US" sz="2000" dirty="0"/>
              <a:t> </a:t>
            </a:r>
            <a:r>
              <a:rPr lang="en-US" sz="2000" dirty="0" err="1"/>
              <a:t>mesajul</a:t>
            </a:r>
            <a:r>
              <a:rPr lang="en-US" sz="2000" dirty="0"/>
              <a:t> </a:t>
            </a:r>
            <a:r>
              <a:rPr lang="en-US" sz="2000" dirty="0" err="1"/>
              <a:t>corespunzător</a:t>
            </a:r>
            <a:r>
              <a:rPr lang="en-US" sz="2000" dirty="0"/>
              <a:t> </a:t>
            </a:r>
            <a:r>
              <a:rPr lang="en-US" sz="2000" dirty="0" err="1"/>
              <a:t>cazului</a:t>
            </a:r>
            <a:r>
              <a:rPr lang="en-US" sz="2000" dirty="0"/>
              <a:t>,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fereastră</a:t>
            </a:r>
            <a:r>
              <a:rPr lang="en-US" sz="2000" dirty="0"/>
              <a:t> apar </a:t>
            </a:r>
            <a:r>
              <a:rPr lang="en-US" sz="2000" dirty="0" err="1"/>
              <a:t>două</a:t>
            </a:r>
            <a:r>
              <a:rPr lang="en-US" sz="2000" dirty="0"/>
              <a:t> </a:t>
            </a:r>
            <a:r>
              <a:rPr lang="en-US" sz="2000" dirty="0" err="1"/>
              <a:t>butoane</a:t>
            </a:r>
            <a:r>
              <a:rPr lang="en-US" sz="2000" dirty="0"/>
              <a:t> </a:t>
            </a:r>
            <a:r>
              <a:rPr lang="en-US" sz="2000" dirty="0" err="1"/>
              <a:t>noi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permit </a:t>
            </a:r>
            <a:r>
              <a:rPr lang="en-US" sz="2000" dirty="0" err="1"/>
              <a:t>întoarcerea</a:t>
            </a:r>
            <a:r>
              <a:rPr lang="en-US" sz="2000" dirty="0"/>
              <a:t> </a:t>
            </a:r>
            <a:r>
              <a:rPr lang="en-US" sz="2000" dirty="0" err="1"/>
              <a:t>directă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primul</a:t>
            </a:r>
            <a:r>
              <a:rPr lang="en-US" sz="2000" dirty="0"/>
              <a:t> </a:t>
            </a:r>
            <a:r>
              <a:rPr lang="en-US" sz="2000" dirty="0" err="1"/>
              <a:t>meniu</a:t>
            </a:r>
            <a:r>
              <a:rPr lang="en-US" sz="2000" dirty="0"/>
              <a:t>,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închide</a:t>
            </a:r>
            <a:r>
              <a:rPr lang="ro-RO" sz="2000" dirty="0"/>
              <a:t>rea</a:t>
            </a:r>
            <a:r>
              <a:rPr lang="en-US" sz="2000" dirty="0"/>
              <a:t> </a:t>
            </a:r>
            <a:r>
              <a:rPr lang="en-US" sz="2000" dirty="0" err="1"/>
              <a:t>jocul</a:t>
            </a:r>
            <a:r>
              <a:rPr lang="en-US" sz="2000" dirty="0"/>
              <a:t>. 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9A9D939D-1B8C-6D3C-8890-689FAB4B70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232"/>
          <a:stretch/>
        </p:blipFill>
        <p:spPr>
          <a:xfrm>
            <a:off x="6668006" y="1690897"/>
            <a:ext cx="4827557" cy="429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8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ancul zilei: După ce toată clasa a făcut poze de sfârşit de an....">
            <a:extLst>
              <a:ext uri="{FF2B5EF4-FFF2-40B4-BE49-F238E27FC236}">
                <a16:creationId xmlns:a16="http://schemas.microsoft.com/office/drawing/2014/main" id="{44AEF970-339F-5910-23A8-B8E4E287A9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992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EDB66105-8D0E-07ED-EFB8-73B0C377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Sfârșit!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67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360</Words>
  <Application>Microsoft Office PowerPoint</Application>
  <PresentationFormat>Ecran lat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Temă Office</vt:lpstr>
      <vt:lpstr>Joc de X și 0 prin comanda vocala</vt:lpstr>
      <vt:lpstr>Cuprins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Sfârșit!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Joc de X și 0 prin comanda vocala</dc:title>
  <dc:creator>Viorel DUMITRAŞCO (121845)</dc:creator>
  <cp:lastModifiedBy>Viorel DUMITRAŞCO (121845)</cp:lastModifiedBy>
  <cp:revision>1</cp:revision>
  <dcterms:created xsi:type="dcterms:W3CDTF">2024-01-07T13:04:08Z</dcterms:created>
  <dcterms:modified xsi:type="dcterms:W3CDTF">2024-01-07T15:45:02Z</dcterms:modified>
</cp:coreProperties>
</file>