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4" autoAdjust="0"/>
    <p:restoredTop sz="96680" autoAdjust="0"/>
  </p:normalViewPr>
  <p:slideViewPr>
    <p:cSldViewPr>
      <p:cViewPr varScale="1">
        <p:scale>
          <a:sx n="128" d="100"/>
          <a:sy n="128" d="100"/>
        </p:scale>
        <p:origin x="208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>
                <a:latin typeface="Arial"/>
                <a:cs typeface="Arial"/>
              </a:rPr>
              <a:t>t</a:t>
            </a:r>
            <a:r>
              <a:rPr sz="4800">
                <a:latin typeface="Arial"/>
                <a:cs typeface="Arial"/>
              </a:rPr>
              <a:t>he</a:t>
            </a:r>
            <a:r>
              <a:rPr sz="4800" spc="-5">
                <a:latin typeface="Arial"/>
                <a:cs typeface="Arial"/>
              </a:rPr>
              <a:t> </a:t>
            </a:r>
            <a:r>
              <a:rPr lang="en-US" sz="4800" smtClean="0">
                <a:latin typeface="Arial"/>
                <a:cs typeface="Arial"/>
              </a:rPr>
              <a:t>file </a:t>
            </a:r>
            <a:r>
              <a:rPr sz="4800" smtClean="0">
                <a:latin typeface="Arial"/>
                <a:cs typeface="Arial"/>
              </a:rPr>
              <a:t>handler</a:t>
            </a:r>
            <a:endParaRPr sz="4800" dirty="0">
              <a:latin typeface="Arial"/>
              <a:cs typeface="Arial"/>
            </a:endParaRP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61555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 generate cookbook cookbooks/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590800"/>
            <a:ext cx="14655800" cy="62021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Courier"/>
                <a:cs typeface="Courier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69331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spc="-5" dirty="0" smtClean="0">
                <a:latin typeface="Courier"/>
                <a:cs typeface="Courier"/>
              </a:rPr>
              <a:t>include_recip</a:t>
            </a:r>
            <a:r>
              <a:rPr sz="2400" dirty="0" smtClean="0">
                <a:latin typeface="Courier"/>
                <a:cs typeface="Courier"/>
              </a:rPr>
              <a:t>e</a:t>
            </a:r>
            <a:r>
              <a:rPr sz="2400" spc="5" dirty="0" smtClean="0">
                <a:latin typeface="Courier"/>
                <a:cs typeface="Courier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"chef_handler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2400" dirty="0">
              <a:solidFill>
                <a:srgbClr val="C8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cookbook_file</a:t>
            </a:r>
            <a:r>
              <a:rPr lang="en-US" sz="240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# ... CONTINUED ON THE NEXT SLIDE ...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480131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 CONTINUED </a:t>
            </a: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FROM THE PREVIOUS SLIDE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</a:t>
            </a: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cookbook_file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endParaRPr lang="en-US" sz="2400" b="1" dirty="0" smtClean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CompanyName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source "#{node['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']['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handler_path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']}/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file_handler.rb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"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717357"/>
            <a:ext cx="15773400" cy="49244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Courier"/>
                <a:cs typeface="Courier"/>
              </a:rPr>
              <a:t>$ chef generate file cookbooks/</a:t>
            </a:r>
            <a:r>
              <a:rPr lang="en-US" sz="32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r>
              <a:rPr lang="en-US" sz="32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362200"/>
            <a:ext cx="15773400" cy="561991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Compiling Cookbooks…</a:t>
            </a:r>
            <a:b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Recipe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code_generator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::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cookbook_file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* directory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/Users/username/chef-repo/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cookbooks/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   - create new directory /Users/username/chef-repo/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cookbooks/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* template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/Users/username/chef-repo/cookbooks/</a:t>
            </a:r>
            <a:r>
              <a:rPr lang="en-US" sz="2000" dirty="0" err="1" smtClean="0">
                <a:solidFill>
                  <a:schemeClr val="bg1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file_handler.rb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- create new file /Users/username/chef-repo/cookbooks/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file_handler.rb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419100">
              <a:lnSpc>
                <a:spcPts val="4420"/>
              </a:lnSpc>
            </a:pP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   - update content in file /Users/username/chef-repo/cookbooks/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file_handler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/files/default/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file_handler.rb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from none to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1621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smtClean="0">
                <a:latin typeface="Courier"/>
                <a:cs typeface="Courier"/>
              </a:rPr>
              <a:t>    def </a:t>
            </a:r>
            <a:r>
              <a:rPr lang="en-US" sz="2800" dirty="0" smtClean="0">
                <a:latin typeface="Courier"/>
                <a:cs typeface="Courier"/>
              </a:rPr>
              <a:t>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lang="en-US" sz="5800" spc="20" dirty="0" smtClean="0"/>
              <a:t>file_handler </a:t>
            </a:r>
            <a:r>
              <a:rPr sz="5800" spc="10" dirty="0" smtClean="0"/>
              <a:t>to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3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::default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remote_directory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/chef/handlers] action nothing (skipped due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to act...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Recipe: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::default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cookbook_file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action create (up to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*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action enable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disable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as a report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disable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as a exception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load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from 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/chef/handlers/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file_handler.rb</a:t>
            </a: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enable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as a report handler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    - enable 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  <a:cs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] as a exception handler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1310</Words>
  <Application>Microsoft Macintosh PowerPoint</Application>
  <PresentationFormat>Custom</PresentationFormat>
  <Paragraphs>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Gill Sans MT</vt:lpstr>
      <vt:lpstr>GillSans</vt:lpstr>
      <vt:lpstr>Times New Roman</vt:lpstr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file_handler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132</cp:revision>
  <dcterms:created xsi:type="dcterms:W3CDTF">2015-06-04T12:17:04Z</dcterms:created>
  <dcterms:modified xsi:type="dcterms:W3CDTF">2016-03-31T21:45:37Z</dcterms:modified>
</cp:coreProperties>
</file>