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 showGuides="1">
      <p:cViewPr varScale="1">
        <p:scale>
          <a:sx n="69" d="100"/>
          <a:sy n="69" d="100"/>
        </p:scale>
        <p:origin x="3272" y="21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6F067-8453-0045-A242-BF8E08AA690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5094-159F-DF4E-96EA-0F3FCBFF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Box 566">
            <a:extLst>
              <a:ext uri="{FF2B5EF4-FFF2-40B4-BE49-F238E27FC236}">
                <a16:creationId xmlns:a16="http://schemas.microsoft.com/office/drawing/2014/main" id="{766E7CD0-DBC4-F343-BE03-39F722835486}"/>
              </a:ext>
            </a:extLst>
          </p:cNvPr>
          <p:cNvSpPr txBox="1"/>
          <p:nvPr/>
        </p:nvSpPr>
        <p:spPr>
          <a:xfrm>
            <a:off x="176811" y="8906256"/>
            <a:ext cx="3541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erican Typewriter" panose="02090604020004020304" pitchFamily="18" charset="77"/>
              </a:rPr>
              <a:t>WHAT DID YOU DO TODAY?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CBC276CA-5806-C34D-892C-2D493B7ED94E}"/>
              </a:ext>
            </a:extLst>
          </p:cNvPr>
          <p:cNvSpPr txBox="1"/>
          <p:nvPr/>
        </p:nvSpPr>
        <p:spPr>
          <a:xfrm>
            <a:off x="1115568" y="8906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ECF32934-8CA9-CA4A-9DE6-505FBB1BB4FF}"/>
              </a:ext>
            </a:extLst>
          </p:cNvPr>
          <p:cNvCxnSpPr>
            <a:cxnSpLocks/>
          </p:cNvCxnSpPr>
          <p:nvPr/>
        </p:nvCxnSpPr>
        <p:spPr>
          <a:xfrm>
            <a:off x="246508" y="8831612"/>
            <a:ext cx="6427635" cy="0"/>
          </a:xfrm>
          <a:prstGeom prst="line">
            <a:avLst/>
          </a:prstGeom>
          <a:ln w="57150" cap="rnd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40F0F7-6C79-4845-8EEF-065298EC04B2}"/>
              </a:ext>
            </a:extLst>
          </p:cNvPr>
          <p:cNvGrpSpPr/>
          <p:nvPr/>
        </p:nvGrpSpPr>
        <p:grpSpPr>
          <a:xfrm>
            <a:off x="446408" y="412073"/>
            <a:ext cx="5953053" cy="1621674"/>
            <a:chOff x="548008" y="412073"/>
            <a:chExt cx="5953053" cy="16216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714D03-892C-124B-8F82-B940D98FD91C}"/>
                </a:ext>
              </a:extLst>
            </p:cNvPr>
            <p:cNvGrpSpPr/>
            <p:nvPr/>
          </p:nvGrpSpPr>
          <p:grpSpPr>
            <a:xfrm>
              <a:off x="548008" y="412073"/>
              <a:ext cx="5953053" cy="1621674"/>
              <a:chOff x="577907" y="617024"/>
              <a:chExt cx="5702185" cy="1553335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35FE21D-A808-254F-8242-4887583C0834}"/>
                  </a:ext>
                </a:extLst>
              </p:cNvPr>
              <p:cNvGrpSpPr/>
              <p:nvPr/>
            </p:nvGrpSpPr>
            <p:grpSpPr>
              <a:xfrm>
                <a:off x="577907" y="617024"/>
                <a:ext cx="992116" cy="1553335"/>
                <a:chOff x="1862254" y="223025"/>
                <a:chExt cx="3791414" cy="5936136"/>
              </a:xfrm>
            </p:grpSpPr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F28B05F9-1573-2D40-9F36-D24F6290B44D}"/>
                    </a:ext>
                  </a:extLst>
                </p:cNvPr>
                <p:cNvSpPr/>
                <p:nvPr/>
              </p:nvSpPr>
              <p:spPr>
                <a:xfrm>
                  <a:off x="1862254" y="223025"/>
                  <a:ext cx="3791414" cy="4730618"/>
                </a:xfrm>
                <a:custGeom>
                  <a:avLst/>
                  <a:gdLst>
                    <a:gd name="connsiteX0" fmla="*/ 1895707 w 3791414"/>
                    <a:gd name="connsiteY0" fmla="*/ 0 h 4730618"/>
                    <a:gd name="connsiteX1" fmla="*/ 3791414 w 3791414"/>
                    <a:gd name="connsiteY1" fmla="*/ 1895707 h 4730618"/>
                    <a:gd name="connsiteX2" fmla="*/ 3467657 w 3791414"/>
                    <a:gd name="connsiteY2" fmla="*/ 2955615 h 4730618"/>
                    <a:gd name="connsiteX3" fmla="*/ 3379184 w 3791414"/>
                    <a:gd name="connsiteY3" fmla="*/ 3073928 h 4730618"/>
                    <a:gd name="connsiteX4" fmla="*/ 2687991 w 3791414"/>
                    <a:gd name="connsiteY4" fmla="*/ 4012324 h 4730618"/>
                    <a:gd name="connsiteX5" fmla="*/ 2173791 w 3791414"/>
                    <a:gd name="connsiteY5" fmla="*/ 4702305 h 4730618"/>
                    <a:gd name="connsiteX6" fmla="*/ 2128634 w 3791414"/>
                    <a:gd name="connsiteY6" fmla="*/ 4711224 h 4730618"/>
                    <a:gd name="connsiteX7" fmla="*/ 2128634 w 3791414"/>
                    <a:gd name="connsiteY7" fmla="*/ 4727281 h 4730618"/>
                    <a:gd name="connsiteX8" fmla="*/ 2047335 w 3791414"/>
                    <a:gd name="connsiteY8" fmla="*/ 4727281 h 4730618"/>
                    <a:gd name="connsiteX9" fmla="*/ 2041822 w 3791414"/>
                    <a:gd name="connsiteY9" fmla="*/ 4728370 h 4730618"/>
                    <a:gd name="connsiteX10" fmla="*/ 1997317 w 3791414"/>
                    <a:gd name="connsiteY10" fmla="*/ 4730617 h 4730618"/>
                    <a:gd name="connsiteX11" fmla="*/ 1997317 w 3791414"/>
                    <a:gd name="connsiteY11" fmla="*/ 4727281 h 4730618"/>
                    <a:gd name="connsiteX12" fmla="*/ 1790624 w 3791414"/>
                    <a:gd name="connsiteY12" fmla="*/ 4727281 h 4730618"/>
                    <a:gd name="connsiteX13" fmla="*/ 1790624 w 3791414"/>
                    <a:gd name="connsiteY13" fmla="*/ 4730618 h 4730618"/>
                    <a:gd name="connsiteX14" fmla="*/ 1746119 w 3791414"/>
                    <a:gd name="connsiteY14" fmla="*/ 4728371 h 4730618"/>
                    <a:gd name="connsiteX15" fmla="*/ 1740601 w 3791414"/>
                    <a:gd name="connsiteY15" fmla="*/ 4727281 h 4730618"/>
                    <a:gd name="connsiteX16" fmla="*/ 1718436 w 3791414"/>
                    <a:gd name="connsiteY16" fmla="*/ 4727281 h 4730618"/>
                    <a:gd name="connsiteX17" fmla="*/ 1718436 w 3791414"/>
                    <a:gd name="connsiteY17" fmla="*/ 4722904 h 4730618"/>
                    <a:gd name="connsiteX18" fmla="*/ 1614150 w 3791414"/>
                    <a:gd name="connsiteY18" fmla="*/ 4702306 h 4730618"/>
                    <a:gd name="connsiteX19" fmla="*/ 1099950 w 3791414"/>
                    <a:gd name="connsiteY19" fmla="*/ 4012325 h 4730618"/>
                    <a:gd name="connsiteX20" fmla="*/ 328870 w 3791414"/>
                    <a:gd name="connsiteY20" fmla="*/ 2965472 h 4730618"/>
                    <a:gd name="connsiteX21" fmla="*/ 331124 w 3791414"/>
                    <a:gd name="connsiteY21" fmla="*/ 2965466 h 4730618"/>
                    <a:gd name="connsiteX22" fmla="*/ 323757 w 3791414"/>
                    <a:gd name="connsiteY22" fmla="*/ 2955615 h 4730618"/>
                    <a:gd name="connsiteX23" fmla="*/ 0 w 3791414"/>
                    <a:gd name="connsiteY23" fmla="*/ 1895707 h 4730618"/>
                    <a:gd name="connsiteX24" fmla="*/ 1895707 w 3791414"/>
                    <a:gd name="connsiteY24" fmla="*/ 0 h 4730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791414" h="4730618">
                      <a:moveTo>
                        <a:pt x="1895707" y="0"/>
                      </a:moveTo>
                      <a:cubicBezTo>
                        <a:pt x="2942677" y="0"/>
                        <a:pt x="3791414" y="848737"/>
                        <a:pt x="3791414" y="1895707"/>
                      </a:cubicBezTo>
                      <a:cubicBezTo>
                        <a:pt x="3791414" y="2288321"/>
                        <a:pt x="3672061" y="2653058"/>
                        <a:pt x="3467657" y="2955615"/>
                      </a:cubicBezTo>
                      <a:lnTo>
                        <a:pt x="3379184" y="3073928"/>
                      </a:lnTo>
                      <a:lnTo>
                        <a:pt x="2687991" y="4012324"/>
                      </a:lnTo>
                      <a:cubicBezTo>
                        <a:pt x="2687991" y="4338409"/>
                        <a:pt x="2471147" y="4613848"/>
                        <a:pt x="2173791" y="4702305"/>
                      </a:cubicBezTo>
                      <a:lnTo>
                        <a:pt x="2128634" y="4711224"/>
                      </a:lnTo>
                      <a:lnTo>
                        <a:pt x="2128634" y="4727281"/>
                      </a:lnTo>
                      <a:lnTo>
                        <a:pt x="2047335" y="4727281"/>
                      </a:lnTo>
                      <a:lnTo>
                        <a:pt x="2041822" y="4728370"/>
                      </a:lnTo>
                      <a:lnTo>
                        <a:pt x="1997317" y="4730617"/>
                      </a:lnTo>
                      <a:lnTo>
                        <a:pt x="1997317" y="4727281"/>
                      </a:lnTo>
                      <a:lnTo>
                        <a:pt x="1790624" y="4727281"/>
                      </a:lnTo>
                      <a:lnTo>
                        <a:pt x="1790624" y="4730618"/>
                      </a:lnTo>
                      <a:lnTo>
                        <a:pt x="1746119" y="4728371"/>
                      </a:lnTo>
                      <a:lnTo>
                        <a:pt x="1740601" y="4727281"/>
                      </a:lnTo>
                      <a:lnTo>
                        <a:pt x="1718436" y="4727281"/>
                      </a:lnTo>
                      <a:lnTo>
                        <a:pt x="1718436" y="4722904"/>
                      </a:lnTo>
                      <a:lnTo>
                        <a:pt x="1614150" y="4702306"/>
                      </a:lnTo>
                      <a:cubicBezTo>
                        <a:pt x="1316795" y="4613849"/>
                        <a:pt x="1099950" y="4338410"/>
                        <a:pt x="1099950" y="4012325"/>
                      </a:cubicBezTo>
                      <a:lnTo>
                        <a:pt x="328870" y="2965472"/>
                      </a:lnTo>
                      <a:lnTo>
                        <a:pt x="331124" y="2965466"/>
                      </a:lnTo>
                      <a:lnTo>
                        <a:pt x="323757" y="2955615"/>
                      </a:lnTo>
                      <a:cubicBezTo>
                        <a:pt x="119354" y="2653058"/>
                        <a:pt x="0" y="2288321"/>
                        <a:pt x="0" y="1895707"/>
                      </a:cubicBezTo>
                      <a:cubicBezTo>
                        <a:pt x="0" y="848737"/>
                        <a:pt x="848737" y="0"/>
                        <a:pt x="18957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ysClr val="window" lastClr="FFFFFF">
                        <a:lumMod val="65000"/>
                      </a:sysClr>
                    </a:gs>
                    <a:gs pos="29000">
                      <a:sysClr val="window" lastClr="FFFFFF">
                        <a:lumMod val="95000"/>
                      </a:sysClr>
                    </a:gs>
                  </a:gsLst>
                  <a:lin ang="2700000" scaled="1"/>
                  <a:tileRect/>
                </a:gra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lumMod val="7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rPr>
                    <a:t>family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57561AB-12BB-BB45-8D86-90A310468C69}"/>
                    </a:ext>
                  </a:extLst>
                </p:cNvPr>
                <p:cNvSpPr/>
                <p:nvPr/>
              </p:nvSpPr>
              <p:spPr>
                <a:xfrm>
                  <a:off x="3052297" y="4653539"/>
                  <a:ext cx="1460810" cy="1014761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40" name="Delay 139">
                  <a:extLst>
                    <a:ext uri="{FF2B5EF4-FFF2-40B4-BE49-F238E27FC236}">
                      <a16:creationId xmlns:a16="http://schemas.microsoft.com/office/drawing/2014/main" id="{80453C14-AFA0-764F-A0AC-921D6DAF7354}"/>
                    </a:ext>
                  </a:extLst>
                </p:cNvPr>
                <p:cNvSpPr/>
                <p:nvPr/>
              </p:nvSpPr>
              <p:spPr>
                <a:xfrm rot="5400000">
                  <a:off x="3665613" y="3828348"/>
                  <a:ext cx="223025" cy="1583473"/>
                </a:xfrm>
                <a:prstGeom prst="flowChartDelay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41" name="Delay 140">
                  <a:extLst>
                    <a:ext uri="{FF2B5EF4-FFF2-40B4-BE49-F238E27FC236}">
                      <a16:creationId xmlns:a16="http://schemas.microsoft.com/office/drawing/2014/main" id="{53F74FDF-94DD-E147-93D8-E96E3BE9B461}"/>
                    </a:ext>
                  </a:extLst>
                </p:cNvPr>
                <p:cNvSpPr/>
                <p:nvPr/>
              </p:nvSpPr>
              <p:spPr>
                <a:xfrm rot="5400000">
                  <a:off x="3676631" y="5054849"/>
                  <a:ext cx="223025" cy="1449925"/>
                </a:xfrm>
                <a:prstGeom prst="flowChartDelay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42" name="Off-page Connector 16">
                  <a:extLst>
                    <a:ext uri="{FF2B5EF4-FFF2-40B4-BE49-F238E27FC236}">
                      <a16:creationId xmlns:a16="http://schemas.microsoft.com/office/drawing/2014/main" id="{7E70CB46-D37A-C14E-87F3-197A0F5482A5}"/>
                    </a:ext>
                  </a:extLst>
                </p:cNvPr>
                <p:cNvSpPr/>
                <p:nvPr/>
              </p:nvSpPr>
              <p:spPr>
                <a:xfrm>
                  <a:off x="3331776" y="5852511"/>
                  <a:ext cx="880946" cy="30665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11266"/>
                    <a:gd name="connsiteX1" fmla="*/ 10000 w 10000"/>
                    <a:gd name="connsiteY1" fmla="*/ 0 h 11266"/>
                    <a:gd name="connsiteX2" fmla="*/ 10000 w 10000"/>
                    <a:gd name="connsiteY2" fmla="*/ 8000 h 11266"/>
                    <a:gd name="connsiteX3" fmla="*/ 5000 w 10000"/>
                    <a:gd name="connsiteY3" fmla="*/ 11266 h 11266"/>
                    <a:gd name="connsiteX4" fmla="*/ 0 w 10000"/>
                    <a:gd name="connsiteY4" fmla="*/ 8000 h 11266"/>
                    <a:gd name="connsiteX5" fmla="*/ 0 w 10000"/>
                    <a:gd name="connsiteY5" fmla="*/ 0 h 11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1266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cubicBezTo>
                        <a:pt x="9167" y="9667"/>
                        <a:pt x="6667" y="11266"/>
                        <a:pt x="5000" y="11266"/>
                      </a:cubicBezTo>
                      <a:cubicBezTo>
                        <a:pt x="3333" y="11266"/>
                        <a:pt x="833" y="9667"/>
                        <a:pt x="0" y="80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40D83ED1-4BDE-7D4A-AA2F-A04D5F05E12E}"/>
                    </a:ext>
                  </a:extLst>
                </p:cNvPr>
                <p:cNvGrpSpPr/>
                <p:nvPr/>
              </p:nvGrpSpPr>
              <p:grpSpPr>
                <a:xfrm>
                  <a:off x="2979256" y="4677500"/>
                  <a:ext cx="1606890" cy="1044897"/>
                  <a:chOff x="204982" y="4772722"/>
                  <a:chExt cx="2359803" cy="1131848"/>
                </a:xfrm>
              </p:grpSpPr>
              <p:sp>
                <p:nvSpPr>
                  <p:cNvPr id="145" name="Parallelogram 144">
                    <a:extLst>
                      <a:ext uri="{FF2B5EF4-FFF2-40B4-BE49-F238E27FC236}">
                        <a16:creationId xmlns:a16="http://schemas.microsoft.com/office/drawing/2014/main" id="{79F56B64-0E16-964A-9573-44E3BB9D961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18" y="3715486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6" name="Parallelogram 145">
                    <a:extLst>
                      <a:ext uri="{FF2B5EF4-FFF2-40B4-BE49-F238E27FC236}">
                        <a16:creationId xmlns:a16="http://schemas.microsoft.com/office/drawing/2014/main" id="{0FF69EA8-D8F8-7245-9E19-36ED16F5386F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19" y="4010993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7" name="Parallelogram 146">
                    <a:extLst>
                      <a:ext uri="{FF2B5EF4-FFF2-40B4-BE49-F238E27FC236}">
                        <a16:creationId xmlns:a16="http://schemas.microsoft.com/office/drawing/2014/main" id="{88AA6A51-63BD-5D4C-8A75-CCE249B80B8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20" y="4306500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48" name="Parallelogram 147">
                    <a:extLst>
                      <a:ext uri="{FF2B5EF4-FFF2-40B4-BE49-F238E27FC236}">
                        <a16:creationId xmlns:a16="http://schemas.microsoft.com/office/drawing/2014/main" id="{98931CFD-83C0-4D43-BD26-18F3196A4552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21" y="4602007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144" name="Block Arc 143">
                  <a:extLst>
                    <a:ext uri="{FF2B5EF4-FFF2-40B4-BE49-F238E27FC236}">
                      <a16:creationId xmlns:a16="http://schemas.microsoft.com/office/drawing/2014/main" id="{AF36FEFA-7955-C742-BAEB-F8C3351419C5}"/>
                    </a:ext>
                  </a:extLst>
                </p:cNvPr>
                <p:cNvSpPr/>
                <p:nvPr/>
              </p:nvSpPr>
              <p:spPr>
                <a:xfrm rot="18345050">
                  <a:off x="2097544" y="887533"/>
                  <a:ext cx="1931274" cy="1295338"/>
                </a:xfrm>
                <a:prstGeom prst="blockArc">
                  <a:avLst>
                    <a:gd name="adj1" fmla="val 11565300"/>
                    <a:gd name="adj2" fmla="val 19867411"/>
                    <a:gd name="adj3" fmla="val 42799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02F1B03-01FE-E940-8943-D08D40070999}"/>
                  </a:ext>
                </a:extLst>
              </p:cNvPr>
              <p:cNvGrpSpPr/>
              <p:nvPr/>
            </p:nvGrpSpPr>
            <p:grpSpPr>
              <a:xfrm>
                <a:off x="5287976" y="617024"/>
                <a:ext cx="992116" cy="1553335"/>
                <a:chOff x="1862254" y="223025"/>
                <a:chExt cx="3791414" cy="5936136"/>
              </a:xfrm>
            </p:grpSpPr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5033BF02-776A-8E4E-ADD0-CCFAE9FC6B9B}"/>
                    </a:ext>
                  </a:extLst>
                </p:cNvPr>
                <p:cNvSpPr/>
                <p:nvPr/>
              </p:nvSpPr>
              <p:spPr>
                <a:xfrm>
                  <a:off x="1862254" y="223025"/>
                  <a:ext cx="3791414" cy="4730618"/>
                </a:xfrm>
                <a:custGeom>
                  <a:avLst/>
                  <a:gdLst>
                    <a:gd name="connsiteX0" fmla="*/ 1895707 w 3791414"/>
                    <a:gd name="connsiteY0" fmla="*/ 0 h 4730618"/>
                    <a:gd name="connsiteX1" fmla="*/ 3791414 w 3791414"/>
                    <a:gd name="connsiteY1" fmla="*/ 1895707 h 4730618"/>
                    <a:gd name="connsiteX2" fmla="*/ 3467657 w 3791414"/>
                    <a:gd name="connsiteY2" fmla="*/ 2955615 h 4730618"/>
                    <a:gd name="connsiteX3" fmla="*/ 3379184 w 3791414"/>
                    <a:gd name="connsiteY3" fmla="*/ 3073928 h 4730618"/>
                    <a:gd name="connsiteX4" fmla="*/ 2687991 w 3791414"/>
                    <a:gd name="connsiteY4" fmla="*/ 4012324 h 4730618"/>
                    <a:gd name="connsiteX5" fmla="*/ 2173791 w 3791414"/>
                    <a:gd name="connsiteY5" fmla="*/ 4702305 h 4730618"/>
                    <a:gd name="connsiteX6" fmla="*/ 2128634 w 3791414"/>
                    <a:gd name="connsiteY6" fmla="*/ 4711224 h 4730618"/>
                    <a:gd name="connsiteX7" fmla="*/ 2128634 w 3791414"/>
                    <a:gd name="connsiteY7" fmla="*/ 4727281 h 4730618"/>
                    <a:gd name="connsiteX8" fmla="*/ 2047335 w 3791414"/>
                    <a:gd name="connsiteY8" fmla="*/ 4727281 h 4730618"/>
                    <a:gd name="connsiteX9" fmla="*/ 2041822 w 3791414"/>
                    <a:gd name="connsiteY9" fmla="*/ 4728370 h 4730618"/>
                    <a:gd name="connsiteX10" fmla="*/ 1997317 w 3791414"/>
                    <a:gd name="connsiteY10" fmla="*/ 4730617 h 4730618"/>
                    <a:gd name="connsiteX11" fmla="*/ 1997317 w 3791414"/>
                    <a:gd name="connsiteY11" fmla="*/ 4727281 h 4730618"/>
                    <a:gd name="connsiteX12" fmla="*/ 1790624 w 3791414"/>
                    <a:gd name="connsiteY12" fmla="*/ 4727281 h 4730618"/>
                    <a:gd name="connsiteX13" fmla="*/ 1790624 w 3791414"/>
                    <a:gd name="connsiteY13" fmla="*/ 4730618 h 4730618"/>
                    <a:gd name="connsiteX14" fmla="*/ 1746119 w 3791414"/>
                    <a:gd name="connsiteY14" fmla="*/ 4728371 h 4730618"/>
                    <a:gd name="connsiteX15" fmla="*/ 1740601 w 3791414"/>
                    <a:gd name="connsiteY15" fmla="*/ 4727281 h 4730618"/>
                    <a:gd name="connsiteX16" fmla="*/ 1718436 w 3791414"/>
                    <a:gd name="connsiteY16" fmla="*/ 4727281 h 4730618"/>
                    <a:gd name="connsiteX17" fmla="*/ 1718436 w 3791414"/>
                    <a:gd name="connsiteY17" fmla="*/ 4722904 h 4730618"/>
                    <a:gd name="connsiteX18" fmla="*/ 1614150 w 3791414"/>
                    <a:gd name="connsiteY18" fmla="*/ 4702306 h 4730618"/>
                    <a:gd name="connsiteX19" fmla="*/ 1099950 w 3791414"/>
                    <a:gd name="connsiteY19" fmla="*/ 4012325 h 4730618"/>
                    <a:gd name="connsiteX20" fmla="*/ 328870 w 3791414"/>
                    <a:gd name="connsiteY20" fmla="*/ 2965472 h 4730618"/>
                    <a:gd name="connsiteX21" fmla="*/ 331124 w 3791414"/>
                    <a:gd name="connsiteY21" fmla="*/ 2965466 h 4730618"/>
                    <a:gd name="connsiteX22" fmla="*/ 323757 w 3791414"/>
                    <a:gd name="connsiteY22" fmla="*/ 2955615 h 4730618"/>
                    <a:gd name="connsiteX23" fmla="*/ 0 w 3791414"/>
                    <a:gd name="connsiteY23" fmla="*/ 1895707 h 4730618"/>
                    <a:gd name="connsiteX24" fmla="*/ 1895707 w 3791414"/>
                    <a:gd name="connsiteY24" fmla="*/ 0 h 4730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791414" h="4730618">
                      <a:moveTo>
                        <a:pt x="1895707" y="0"/>
                      </a:moveTo>
                      <a:cubicBezTo>
                        <a:pt x="2942677" y="0"/>
                        <a:pt x="3791414" y="848737"/>
                        <a:pt x="3791414" y="1895707"/>
                      </a:cubicBezTo>
                      <a:cubicBezTo>
                        <a:pt x="3791414" y="2288321"/>
                        <a:pt x="3672061" y="2653058"/>
                        <a:pt x="3467657" y="2955615"/>
                      </a:cubicBezTo>
                      <a:lnTo>
                        <a:pt x="3379184" y="3073928"/>
                      </a:lnTo>
                      <a:lnTo>
                        <a:pt x="2687991" y="4012324"/>
                      </a:lnTo>
                      <a:cubicBezTo>
                        <a:pt x="2687991" y="4338409"/>
                        <a:pt x="2471147" y="4613848"/>
                        <a:pt x="2173791" y="4702305"/>
                      </a:cubicBezTo>
                      <a:lnTo>
                        <a:pt x="2128634" y="4711224"/>
                      </a:lnTo>
                      <a:lnTo>
                        <a:pt x="2128634" y="4727281"/>
                      </a:lnTo>
                      <a:lnTo>
                        <a:pt x="2047335" y="4727281"/>
                      </a:lnTo>
                      <a:lnTo>
                        <a:pt x="2041822" y="4728370"/>
                      </a:lnTo>
                      <a:lnTo>
                        <a:pt x="1997317" y="4730617"/>
                      </a:lnTo>
                      <a:lnTo>
                        <a:pt x="1997317" y="4727281"/>
                      </a:lnTo>
                      <a:lnTo>
                        <a:pt x="1790624" y="4727281"/>
                      </a:lnTo>
                      <a:lnTo>
                        <a:pt x="1790624" y="4730618"/>
                      </a:lnTo>
                      <a:lnTo>
                        <a:pt x="1746119" y="4728371"/>
                      </a:lnTo>
                      <a:lnTo>
                        <a:pt x="1740601" y="4727281"/>
                      </a:lnTo>
                      <a:lnTo>
                        <a:pt x="1718436" y="4727281"/>
                      </a:lnTo>
                      <a:lnTo>
                        <a:pt x="1718436" y="4722904"/>
                      </a:lnTo>
                      <a:lnTo>
                        <a:pt x="1614150" y="4702306"/>
                      </a:lnTo>
                      <a:cubicBezTo>
                        <a:pt x="1316795" y="4613849"/>
                        <a:pt x="1099950" y="4338410"/>
                        <a:pt x="1099950" y="4012325"/>
                      </a:cubicBezTo>
                      <a:lnTo>
                        <a:pt x="328870" y="2965472"/>
                      </a:lnTo>
                      <a:lnTo>
                        <a:pt x="331124" y="2965466"/>
                      </a:lnTo>
                      <a:lnTo>
                        <a:pt x="323757" y="2955615"/>
                      </a:lnTo>
                      <a:cubicBezTo>
                        <a:pt x="119354" y="2653058"/>
                        <a:pt x="0" y="2288321"/>
                        <a:pt x="0" y="1895707"/>
                      </a:cubicBezTo>
                      <a:cubicBezTo>
                        <a:pt x="0" y="848737"/>
                        <a:pt x="848737" y="0"/>
                        <a:pt x="18957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ysClr val="window" lastClr="FFFFFF">
                        <a:lumMod val="65000"/>
                      </a:sysClr>
                    </a:gs>
                    <a:gs pos="29000">
                      <a:sysClr val="window" lastClr="FFFFFF">
                        <a:lumMod val="95000"/>
                      </a:sysClr>
                    </a:gs>
                  </a:gsLst>
                  <a:lin ang="2700000" scaled="1"/>
                  <a:tileRect/>
                </a:gra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lumMod val="7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rPr>
                    <a:t>play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628CDCF-B0A3-8F42-B79E-88B08D093882}"/>
                    </a:ext>
                  </a:extLst>
                </p:cNvPr>
                <p:cNvSpPr/>
                <p:nvPr/>
              </p:nvSpPr>
              <p:spPr>
                <a:xfrm>
                  <a:off x="3052297" y="4653539"/>
                  <a:ext cx="1460810" cy="1014761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52" name="Delay 151">
                  <a:extLst>
                    <a:ext uri="{FF2B5EF4-FFF2-40B4-BE49-F238E27FC236}">
                      <a16:creationId xmlns:a16="http://schemas.microsoft.com/office/drawing/2014/main" id="{3B13BAB6-AFA9-084F-9B8C-3AD915D435C2}"/>
                    </a:ext>
                  </a:extLst>
                </p:cNvPr>
                <p:cNvSpPr/>
                <p:nvPr/>
              </p:nvSpPr>
              <p:spPr>
                <a:xfrm rot="5400000">
                  <a:off x="3665613" y="3828348"/>
                  <a:ext cx="223025" cy="1583473"/>
                </a:xfrm>
                <a:prstGeom prst="flowChartDelay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53" name="Delay 152">
                  <a:extLst>
                    <a:ext uri="{FF2B5EF4-FFF2-40B4-BE49-F238E27FC236}">
                      <a16:creationId xmlns:a16="http://schemas.microsoft.com/office/drawing/2014/main" id="{D5B2D10C-F5E5-844E-BAB5-BBB0B9869136}"/>
                    </a:ext>
                  </a:extLst>
                </p:cNvPr>
                <p:cNvSpPr/>
                <p:nvPr/>
              </p:nvSpPr>
              <p:spPr>
                <a:xfrm rot="5400000">
                  <a:off x="3676631" y="5054849"/>
                  <a:ext cx="223025" cy="1449925"/>
                </a:xfrm>
                <a:prstGeom prst="flowChartDelay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54" name="Off-page Connector 16">
                  <a:extLst>
                    <a:ext uri="{FF2B5EF4-FFF2-40B4-BE49-F238E27FC236}">
                      <a16:creationId xmlns:a16="http://schemas.microsoft.com/office/drawing/2014/main" id="{CC5FC007-9570-7144-945C-9DD4F404F99B}"/>
                    </a:ext>
                  </a:extLst>
                </p:cNvPr>
                <p:cNvSpPr/>
                <p:nvPr/>
              </p:nvSpPr>
              <p:spPr>
                <a:xfrm>
                  <a:off x="3331776" y="5852511"/>
                  <a:ext cx="880946" cy="30665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11266"/>
                    <a:gd name="connsiteX1" fmla="*/ 10000 w 10000"/>
                    <a:gd name="connsiteY1" fmla="*/ 0 h 11266"/>
                    <a:gd name="connsiteX2" fmla="*/ 10000 w 10000"/>
                    <a:gd name="connsiteY2" fmla="*/ 8000 h 11266"/>
                    <a:gd name="connsiteX3" fmla="*/ 5000 w 10000"/>
                    <a:gd name="connsiteY3" fmla="*/ 11266 h 11266"/>
                    <a:gd name="connsiteX4" fmla="*/ 0 w 10000"/>
                    <a:gd name="connsiteY4" fmla="*/ 8000 h 11266"/>
                    <a:gd name="connsiteX5" fmla="*/ 0 w 10000"/>
                    <a:gd name="connsiteY5" fmla="*/ 0 h 11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1266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cubicBezTo>
                        <a:pt x="9167" y="9667"/>
                        <a:pt x="6667" y="11266"/>
                        <a:pt x="5000" y="11266"/>
                      </a:cubicBezTo>
                      <a:cubicBezTo>
                        <a:pt x="3333" y="11266"/>
                        <a:pt x="833" y="9667"/>
                        <a:pt x="0" y="80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5D86823F-F058-CD49-B563-0719C50F4619}"/>
                    </a:ext>
                  </a:extLst>
                </p:cNvPr>
                <p:cNvGrpSpPr/>
                <p:nvPr/>
              </p:nvGrpSpPr>
              <p:grpSpPr>
                <a:xfrm>
                  <a:off x="2979256" y="4677500"/>
                  <a:ext cx="1606890" cy="1044897"/>
                  <a:chOff x="204982" y="4772722"/>
                  <a:chExt cx="2359803" cy="1131848"/>
                </a:xfrm>
              </p:grpSpPr>
              <p:sp>
                <p:nvSpPr>
                  <p:cNvPr id="157" name="Parallelogram 156">
                    <a:extLst>
                      <a:ext uri="{FF2B5EF4-FFF2-40B4-BE49-F238E27FC236}">
                        <a16:creationId xmlns:a16="http://schemas.microsoft.com/office/drawing/2014/main" id="{180F75E5-3930-FD4E-B485-9E7ECFB0FB6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18" y="3715486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58" name="Parallelogram 157">
                    <a:extLst>
                      <a:ext uri="{FF2B5EF4-FFF2-40B4-BE49-F238E27FC236}">
                        <a16:creationId xmlns:a16="http://schemas.microsoft.com/office/drawing/2014/main" id="{6CAC061D-51A4-214A-AEAF-85CDCCDCAAF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19" y="4010993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59" name="Parallelogram 158">
                    <a:extLst>
                      <a:ext uri="{FF2B5EF4-FFF2-40B4-BE49-F238E27FC236}">
                        <a16:creationId xmlns:a16="http://schemas.microsoft.com/office/drawing/2014/main" id="{499BDA1B-18CF-464E-B4EF-7602D67F0E4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20" y="4306500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60" name="Parallelogram 159">
                    <a:extLst>
                      <a:ext uri="{FF2B5EF4-FFF2-40B4-BE49-F238E27FC236}">
                        <a16:creationId xmlns:a16="http://schemas.microsoft.com/office/drawing/2014/main" id="{1CD8246A-74D6-F645-A5F8-799A403E976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21" y="4602007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156" name="Block Arc 155">
                  <a:extLst>
                    <a:ext uri="{FF2B5EF4-FFF2-40B4-BE49-F238E27FC236}">
                      <a16:creationId xmlns:a16="http://schemas.microsoft.com/office/drawing/2014/main" id="{0CC4CD8F-7D74-3F4D-8DF7-FAEE02A658F4}"/>
                    </a:ext>
                  </a:extLst>
                </p:cNvPr>
                <p:cNvSpPr/>
                <p:nvPr/>
              </p:nvSpPr>
              <p:spPr>
                <a:xfrm rot="18345050">
                  <a:off x="2097544" y="887533"/>
                  <a:ext cx="1931274" cy="1295338"/>
                </a:xfrm>
                <a:prstGeom prst="blockArc">
                  <a:avLst>
                    <a:gd name="adj1" fmla="val 11565300"/>
                    <a:gd name="adj2" fmla="val 19867411"/>
                    <a:gd name="adj3" fmla="val 42799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509CB4CE-455C-314F-96FA-13030B32F856}"/>
                  </a:ext>
                </a:extLst>
              </p:cNvPr>
              <p:cNvGrpSpPr/>
              <p:nvPr/>
            </p:nvGrpSpPr>
            <p:grpSpPr>
              <a:xfrm>
                <a:off x="3717953" y="617024"/>
                <a:ext cx="992116" cy="1553335"/>
                <a:chOff x="1862254" y="223025"/>
                <a:chExt cx="3791414" cy="5936136"/>
              </a:xfrm>
            </p:grpSpPr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41E9D8BF-8AAF-3B49-9887-980C9D7E1F7E}"/>
                    </a:ext>
                  </a:extLst>
                </p:cNvPr>
                <p:cNvSpPr/>
                <p:nvPr/>
              </p:nvSpPr>
              <p:spPr>
                <a:xfrm>
                  <a:off x="1862254" y="223025"/>
                  <a:ext cx="3791414" cy="4730618"/>
                </a:xfrm>
                <a:custGeom>
                  <a:avLst/>
                  <a:gdLst>
                    <a:gd name="connsiteX0" fmla="*/ 1895707 w 3791414"/>
                    <a:gd name="connsiteY0" fmla="*/ 0 h 4730618"/>
                    <a:gd name="connsiteX1" fmla="*/ 3791414 w 3791414"/>
                    <a:gd name="connsiteY1" fmla="*/ 1895707 h 4730618"/>
                    <a:gd name="connsiteX2" fmla="*/ 3467657 w 3791414"/>
                    <a:gd name="connsiteY2" fmla="*/ 2955615 h 4730618"/>
                    <a:gd name="connsiteX3" fmla="*/ 3379184 w 3791414"/>
                    <a:gd name="connsiteY3" fmla="*/ 3073928 h 4730618"/>
                    <a:gd name="connsiteX4" fmla="*/ 2687991 w 3791414"/>
                    <a:gd name="connsiteY4" fmla="*/ 4012324 h 4730618"/>
                    <a:gd name="connsiteX5" fmla="*/ 2173791 w 3791414"/>
                    <a:gd name="connsiteY5" fmla="*/ 4702305 h 4730618"/>
                    <a:gd name="connsiteX6" fmla="*/ 2128634 w 3791414"/>
                    <a:gd name="connsiteY6" fmla="*/ 4711224 h 4730618"/>
                    <a:gd name="connsiteX7" fmla="*/ 2128634 w 3791414"/>
                    <a:gd name="connsiteY7" fmla="*/ 4727281 h 4730618"/>
                    <a:gd name="connsiteX8" fmla="*/ 2047335 w 3791414"/>
                    <a:gd name="connsiteY8" fmla="*/ 4727281 h 4730618"/>
                    <a:gd name="connsiteX9" fmla="*/ 2041822 w 3791414"/>
                    <a:gd name="connsiteY9" fmla="*/ 4728370 h 4730618"/>
                    <a:gd name="connsiteX10" fmla="*/ 1997317 w 3791414"/>
                    <a:gd name="connsiteY10" fmla="*/ 4730617 h 4730618"/>
                    <a:gd name="connsiteX11" fmla="*/ 1997317 w 3791414"/>
                    <a:gd name="connsiteY11" fmla="*/ 4727281 h 4730618"/>
                    <a:gd name="connsiteX12" fmla="*/ 1790624 w 3791414"/>
                    <a:gd name="connsiteY12" fmla="*/ 4727281 h 4730618"/>
                    <a:gd name="connsiteX13" fmla="*/ 1790624 w 3791414"/>
                    <a:gd name="connsiteY13" fmla="*/ 4730618 h 4730618"/>
                    <a:gd name="connsiteX14" fmla="*/ 1746119 w 3791414"/>
                    <a:gd name="connsiteY14" fmla="*/ 4728371 h 4730618"/>
                    <a:gd name="connsiteX15" fmla="*/ 1740601 w 3791414"/>
                    <a:gd name="connsiteY15" fmla="*/ 4727281 h 4730618"/>
                    <a:gd name="connsiteX16" fmla="*/ 1718436 w 3791414"/>
                    <a:gd name="connsiteY16" fmla="*/ 4727281 h 4730618"/>
                    <a:gd name="connsiteX17" fmla="*/ 1718436 w 3791414"/>
                    <a:gd name="connsiteY17" fmla="*/ 4722904 h 4730618"/>
                    <a:gd name="connsiteX18" fmla="*/ 1614150 w 3791414"/>
                    <a:gd name="connsiteY18" fmla="*/ 4702306 h 4730618"/>
                    <a:gd name="connsiteX19" fmla="*/ 1099950 w 3791414"/>
                    <a:gd name="connsiteY19" fmla="*/ 4012325 h 4730618"/>
                    <a:gd name="connsiteX20" fmla="*/ 328870 w 3791414"/>
                    <a:gd name="connsiteY20" fmla="*/ 2965472 h 4730618"/>
                    <a:gd name="connsiteX21" fmla="*/ 331124 w 3791414"/>
                    <a:gd name="connsiteY21" fmla="*/ 2965466 h 4730618"/>
                    <a:gd name="connsiteX22" fmla="*/ 323757 w 3791414"/>
                    <a:gd name="connsiteY22" fmla="*/ 2955615 h 4730618"/>
                    <a:gd name="connsiteX23" fmla="*/ 0 w 3791414"/>
                    <a:gd name="connsiteY23" fmla="*/ 1895707 h 4730618"/>
                    <a:gd name="connsiteX24" fmla="*/ 1895707 w 3791414"/>
                    <a:gd name="connsiteY24" fmla="*/ 0 h 4730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791414" h="4730618">
                      <a:moveTo>
                        <a:pt x="1895707" y="0"/>
                      </a:moveTo>
                      <a:cubicBezTo>
                        <a:pt x="2942677" y="0"/>
                        <a:pt x="3791414" y="848737"/>
                        <a:pt x="3791414" y="1895707"/>
                      </a:cubicBezTo>
                      <a:cubicBezTo>
                        <a:pt x="3791414" y="2288321"/>
                        <a:pt x="3672061" y="2653058"/>
                        <a:pt x="3467657" y="2955615"/>
                      </a:cubicBezTo>
                      <a:lnTo>
                        <a:pt x="3379184" y="3073928"/>
                      </a:lnTo>
                      <a:lnTo>
                        <a:pt x="2687991" y="4012324"/>
                      </a:lnTo>
                      <a:cubicBezTo>
                        <a:pt x="2687991" y="4338409"/>
                        <a:pt x="2471147" y="4613848"/>
                        <a:pt x="2173791" y="4702305"/>
                      </a:cubicBezTo>
                      <a:lnTo>
                        <a:pt x="2128634" y="4711224"/>
                      </a:lnTo>
                      <a:lnTo>
                        <a:pt x="2128634" y="4727281"/>
                      </a:lnTo>
                      <a:lnTo>
                        <a:pt x="2047335" y="4727281"/>
                      </a:lnTo>
                      <a:lnTo>
                        <a:pt x="2041822" y="4728370"/>
                      </a:lnTo>
                      <a:lnTo>
                        <a:pt x="1997317" y="4730617"/>
                      </a:lnTo>
                      <a:lnTo>
                        <a:pt x="1997317" y="4727281"/>
                      </a:lnTo>
                      <a:lnTo>
                        <a:pt x="1790624" y="4727281"/>
                      </a:lnTo>
                      <a:lnTo>
                        <a:pt x="1790624" y="4730618"/>
                      </a:lnTo>
                      <a:lnTo>
                        <a:pt x="1746119" y="4728371"/>
                      </a:lnTo>
                      <a:lnTo>
                        <a:pt x="1740601" y="4727281"/>
                      </a:lnTo>
                      <a:lnTo>
                        <a:pt x="1718436" y="4727281"/>
                      </a:lnTo>
                      <a:lnTo>
                        <a:pt x="1718436" y="4722904"/>
                      </a:lnTo>
                      <a:lnTo>
                        <a:pt x="1614150" y="4702306"/>
                      </a:lnTo>
                      <a:cubicBezTo>
                        <a:pt x="1316795" y="4613849"/>
                        <a:pt x="1099950" y="4338410"/>
                        <a:pt x="1099950" y="4012325"/>
                      </a:cubicBezTo>
                      <a:lnTo>
                        <a:pt x="328870" y="2965472"/>
                      </a:lnTo>
                      <a:lnTo>
                        <a:pt x="331124" y="2965466"/>
                      </a:lnTo>
                      <a:lnTo>
                        <a:pt x="323757" y="2955615"/>
                      </a:lnTo>
                      <a:cubicBezTo>
                        <a:pt x="119354" y="2653058"/>
                        <a:pt x="0" y="2288321"/>
                        <a:pt x="0" y="1895707"/>
                      </a:cubicBezTo>
                      <a:cubicBezTo>
                        <a:pt x="0" y="848737"/>
                        <a:pt x="848737" y="0"/>
                        <a:pt x="18957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ysClr val="window" lastClr="FFFFFF">
                        <a:lumMod val="65000"/>
                      </a:sysClr>
                    </a:gs>
                    <a:gs pos="29000">
                      <a:sysClr val="window" lastClr="FFFFFF">
                        <a:lumMod val="95000"/>
                      </a:sysClr>
                    </a:gs>
                  </a:gsLst>
                  <a:lin ang="2700000" scaled="1"/>
                  <a:tileRect/>
                </a:gra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lumMod val="7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rPr>
                    <a:t>health</a:t>
                  </a: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BF9357A5-F7D5-6246-A71E-9EB6A059EB08}"/>
                    </a:ext>
                  </a:extLst>
                </p:cNvPr>
                <p:cNvSpPr/>
                <p:nvPr/>
              </p:nvSpPr>
              <p:spPr>
                <a:xfrm>
                  <a:off x="3052297" y="4653539"/>
                  <a:ext cx="1460810" cy="1014761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64" name="Delay 163">
                  <a:extLst>
                    <a:ext uri="{FF2B5EF4-FFF2-40B4-BE49-F238E27FC236}">
                      <a16:creationId xmlns:a16="http://schemas.microsoft.com/office/drawing/2014/main" id="{B4074AF3-49B4-1543-A6A4-55A6C36D2C05}"/>
                    </a:ext>
                  </a:extLst>
                </p:cNvPr>
                <p:cNvSpPr/>
                <p:nvPr/>
              </p:nvSpPr>
              <p:spPr>
                <a:xfrm rot="5400000">
                  <a:off x="3665613" y="3828348"/>
                  <a:ext cx="223025" cy="1583473"/>
                </a:xfrm>
                <a:prstGeom prst="flowChartDelay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65" name="Delay 164">
                  <a:extLst>
                    <a:ext uri="{FF2B5EF4-FFF2-40B4-BE49-F238E27FC236}">
                      <a16:creationId xmlns:a16="http://schemas.microsoft.com/office/drawing/2014/main" id="{FDC9CCF9-1E81-2049-A80A-4C6D5E9F6293}"/>
                    </a:ext>
                  </a:extLst>
                </p:cNvPr>
                <p:cNvSpPr/>
                <p:nvPr/>
              </p:nvSpPr>
              <p:spPr>
                <a:xfrm rot="5400000">
                  <a:off x="3676631" y="5054849"/>
                  <a:ext cx="223025" cy="1449925"/>
                </a:xfrm>
                <a:prstGeom prst="flowChartDelay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66" name="Off-page Connector 16">
                  <a:extLst>
                    <a:ext uri="{FF2B5EF4-FFF2-40B4-BE49-F238E27FC236}">
                      <a16:creationId xmlns:a16="http://schemas.microsoft.com/office/drawing/2014/main" id="{09F0BBF7-3526-3449-8A77-77E9E01DCC46}"/>
                    </a:ext>
                  </a:extLst>
                </p:cNvPr>
                <p:cNvSpPr/>
                <p:nvPr/>
              </p:nvSpPr>
              <p:spPr>
                <a:xfrm>
                  <a:off x="3331776" y="5852511"/>
                  <a:ext cx="880946" cy="30665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11266"/>
                    <a:gd name="connsiteX1" fmla="*/ 10000 w 10000"/>
                    <a:gd name="connsiteY1" fmla="*/ 0 h 11266"/>
                    <a:gd name="connsiteX2" fmla="*/ 10000 w 10000"/>
                    <a:gd name="connsiteY2" fmla="*/ 8000 h 11266"/>
                    <a:gd name="connsiteX3" fmla="*/ 5000 w 10000"/>
                    <a:gd name="connsiteY3" fmla="*/ 11266 h 11266"/>
                    <a:gd name="connsiteX4" fmla="*/ 0 w 10000"/>
                    <a:gd name="connsiteY4" fmla="*/ 8000 h 11266"/>
                    <a:gd name="connsiteX5" fmla="*/ 0 w 10000"/>
                    <a:gd name="connsiteY5" fmla="*/ 0 h 11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1266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cubicBezTo>
                        <a:pt x="9167" y="9667"/>
                        <a:pt x="6667" y="11266"/>
                        <a:pt x="5000" y="11266"/>
                      </a:cubicBezTo>
                      <a:cubicBezTo>
                        <a:pt x="3333" y="11266"/>
                        <a:pt x="833" y="9667"/>
                        <a:pt x="0" y="80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E38ADCA4-200B-E84F-A539-2B0363A0FBFC}"/>
                    </a:ext>
                  </a:extLst>
                </p:cNvPr>
                <p:cNvGrpSpPr/>
                <p:nvPr/>
              </p:nvGrpSpPr>
              <p:grpSpPr>
                <a:xfrm>
                  <a:off x="2979256" y="4677500"/>
                  <a:ext cx="1606890" cy="1044897"/>
                  <a:chOff x="204982" y="4772722"/>
                  <a:chExt cx="2359803" cy="1131848"/>
                </a:xfrm>
              </p:grpSpPr>
              <p:sp>
                <p:nvSpPr>
                  <p:cNvPr id="169" name="Parallelogram 168">
                    <a:extLst>
                      <a:ext uri="{FF2B5EF4-FFF2-40B4-BE49-F238E27FC236}">
                        <a16:creationId xmlns:a16="http://schemas.microsoft.com/office/drawing/2014/main" id="{6F4EF5C8-4371-0B45-9B82-CBAAFC68B7B6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18" y="3715486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70" name="Parallelogram 169">
                    <a:extLst>
                      <a:ext uri="{FF2B5EF4-FFF2-40B4-BE49-F238E27FC236}">
                        <a16:creationId xmlns:a16="http://schemas.microsoft.com/office/drawing/2014/main" id="{2DDAD906-DEBB-9344-9391-A7C15CFFCC8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19" y="4010993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71" name="Parallelogram 170">
                    <a:extLst>
                      <a:ext uri="{FF2B5EF4-FFF2-40B4-BE49-F238E27FC236}">
                        <a16:creationId xmlns:a16="http://schemas.microsoft.com/office/drawing/2014/main" id="{4C118B4D-65B2-294D-9F5E-2F164C4F78F6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20" y="4306500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72" name="Parallelogram 171">
                    <a:extLst>
                      <a:ext uri="{FF2B5EF4-FFF2-40B4-BE49-F238E27FC236}">
                        <a16:creationId xmlns:a16="http://schemas.microsoft.com/office/drawing/2014/main" id="{30653099-0283-D247-8083-20F6E2CDB49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21" y="4602007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168" name="Block Arc 167">
                  <a:extLst>
                    <a:ext uri="{FF2B5EF4-FFF2-40B4-BE49-F238E27FC236}">
                      <a16:creationId xmlns:a16="http://schemas.microsoft.com/office/drawing/2014/main" id="{1366DC8E-148A-114E-910F-651949D79BE8}"/>
                    </a:ext>
                  </a:extLst>
                </p:cNvPr>
                <p:cNvSpPr/>
                <p:nvPr/>
              </p:nvSpPr>
              <p:spPr>
                <a:xfrm rot="18345050">
                  <a:off x="2097544" y="887533"/>
                  <a:ext cx="1931274" cy="1295338"/>
                </a:xfrm>
                <a:prstGeom prst="blockArc">
                  <a:avLst>
                    <a:gd name="adj1" fmla="val 11565300"/>
                    <a:gd name="adj2" fmla="val 19867411"/>
                    <a:gd name="adj3" fmla="val 42799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0869A2E-7FDD-F04F-9527-BE5D818D0CD2}"/>
                  </a:ext>
                </a:extLst>
              </p:cNvPr>
              <p:cNvGrpSpPr/>
              <p:nvPr/>
            </p:nvGrpSpPr>
            <p:grpSpPr>
              <a:xfrm>
                <a:off x="2147930" y="617024"/>
                <a:ext cx="992116" cy="1553335"/>
                <a:chOff x="1862254" y="223025"/>
                <a:chExt cx="3791414" cy="5936136"/>
              </a:xfrm>
            </p:grpSpPr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94F43105-6733-504B-ACC7-93C65D91262E}"/>
                    </a:ext>
                  </a:extLst>
                </p:cNvPr>
                <p:cNvSpPr/>
                <p:nvPr/>
              </p:nvSpPr>
              <p:spPr>
                <a:xfrm>
                  <a:off x="1862254" y="223025"/>
                  <a:ext cx="3791414" cy="4730618"/>
                </a:xfrm>
                <a:custGeom>
                  <a:avLst/>
                  <a:gdLst>
                    <a:gd name="connsiteX0" fmla="*/ 1895707 w 3791414"/>
                    <a:gd name="connsiteY0" fmla="*/ 0 h 4730618"/>
                    <a:gd name="connsiteX1" fmla="*/ 3791414 w 3791414"/>
                    <a:gd name="connsiteY1" fmla="*/ 1895707 h 4730618"/>
                    <a:gd name="connsiteX2" fmla="*/ 3467657 w 3791414"/>
                    <a:gd name="connsiteY2" fmla="*/ 2955615 h 4730618"/>
                    <a:gd name="connsiteX3" fmla="*/ 3379184 w 3791414"/>
                    <a:gd name="connsiteY3" fmla="*/ 3073928 h 4730618"/>
                    <a:gd name="connsiteX4" fmla="*/ 2687991 w 3791414"/>
                    <a:gd name="connsiteY4" fmla="*/ 4012324 h 4730618"/>
                    <a:gd name="connsiteX5" fmla="*/ 2173791 w 3791414"/>
                    <a:gd name="connsiteY5" fmla="*/ 4702305 h 4730618"/>
                    <a:gd name="connsiteX6" fmla="*/ 2128634 w 3791414"/>
                    <a:gd name="connsiteY6" fmla="*/ 4711224 h 4730618"/>
                    <a:gd name="connsiteX7" fmla="*/ 2128634 w 3791414"/>
                    <a:gd name="connsiteY7" fmla="*/ 4727281 h 4730618"/>
                    <a:gd name="connsiteX8" fmla="*/ 2047335 w 3791414"/>
                    <a:gd name="connsiteY8" fmla="*/ 4727281 h 4730618"/>
                    <a:gd name="connsiteX9" fmla="*/ 2041822 w 3791414"/>
                    <a:gd name="connsiteY9" fmla="*/ 4728370 h 4730618"/>
                    <a:gd name="connsiteX10" fmla="*/ 1997317 w 3791414"/>
                    <a:gd name="connsiteY10" fmla="*/ 4730617 h 4730618"/>
                    <a:gd name="connsiteX11" fmla="*/ 1997317 w 3791414"/>
                    <a:gd name="connsiteY11" fmla="*/ 4727281 h 4730618"/>
                    <a:gd name="connsiteX12" fmla="*/ 1790624 w 3791414"/>
                    <a:gd name="connsiteY12" fmla="*/ 4727281 h 4730618"/>
                    <a:gd name="connsiteX13" fmla="*/ 1790624 w 3791414"/>
                    <a:gd name="connsiteY13" fmla="*/ 4730618 h 4730618"/>
                    <a:gd name="connsiteX14" fmla="*/ 1746119 w 3791414"/>
                    <a:gd name="connsiteY14" fmla="*/ 4728371 h 4730618"/>
                    <a:gd name="connsiteX15" fmla="*/ 1740601 w 3791414"/>
                    <a:gd name="connsiteY15" fmla="*/ 4727281 h 4730618"/>
                    <a:gd name="connsiteX16" fmla="*/ 1718436 w 3791414"/>
                    <a:gd name="connsiteY16" fmla="*/ 4727281 h 4730618"/>
                    <a:gd name="connsiteX17" fmla="*/ 1718436 w 3791414"/>
                    <a:gd name="connsiteY17" fmla="*/ 4722904 h 4730618"/>
                    <a:gd name="connsiteX18" fmla="*/ 1614150 w 3791414"/>
                    <a:gd name="connsiteY18" fmla="*/ 4702306 h 4730618"/>
                    <a:gd name="connsiteX19" fmla="*/ 1099950 w 3791414"/>
                    <a:gd name="connsiteY19" fmla="*/ 4012325 h 4730618"/>
                    <a:gd name="connsiteX20" fmla="*/ 328870 w 3791414"/>
                    <a:gd name="connsiteY20" fmla="*/ 2965472 h 4730618"/>
                    <a:gd name="connsiteX21" fmla="*/ 331124 w 3791414"/>
                    <a:gd name="connsiteY21" fmla="*/ 2965466 h 4730618"/>
                    <a:gd name="connsiteX22" fmla="*/ 323757 w 3791414"/>
                    <a:gd name="connsiteY22" fmla="*/ 2955615 h 4730618"/>
                    <a:gd name="connsiteX23" fmla="*/ 0 w 3791414"/>
                    <a:gd name="connsiteY23" fmla="*/ 1895707 h 4730618"/>
                    <a:gd name="connsiteX24" fmla="*/ 1895707 w 3791414"/>
                    <a:gd name="connsiteY24" fmla="*/ 0 h 4730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791414" h="4730618">
                      <a:moveTo>
                        <a:pt x="1895707" y="0"/>
                      </a:moveTo>
                      <a:cubicBezTo>
                        <a:pt x="2942677" y="0"/>
                        <a:pt x="3791414" y="848737"/>
                        <a:pt x="3791414" y="1895707"/>
                      </a:cubicBezTo>
                      <a:cubicBezTo>
                        <a:pt x="3791414" y="2288321"/>
                        <a:pt x="3672061" y="2653058"/>
                        <a:pt x="3467657" y="2955615"/>
                      </a:cubicBezTo>
                      <a:lnTo>
                        <a:pt x="3379184" y="3073928"/>
                      </a:lnTo>
                      <a:lnTo>
                        <a:pt x="2687991" y="4012324"/>
                      </a:lnTo>
                      <a:cubicBezTo>
                        <a:pt x="2687991" y="4338409"/>
                        <a:pt x="2471147" y="4613848"/>
                        <a:pt x="2173791" y="4702305"/>
                      </a:cubicBezTo>
                      <a:lnTo>
                        <a:pt x="2128634" y="4711224"/>
                      </a:lnTo>
                      <a:lnTo>
                        <a:pt x="2128634" y="4727281"/>
                      </a:lnTo>
                      <a:lnTo>
                        <a:pt x="2047335" y="4727281"/>
                      </a:lnTo>
                      <a:lnTo>
                        <a:pt x="2041822" y="4728370"/>
                      </a:lnTo>
                      <a:lnTo>
                        <a:pt x="1997317" y="4730617"/>
                      </a:lnTo>
                      <a:lnTo>
                        <a:pt x="1997317" y="4727281"/>
                      </a:lnTo>
                      <a:lnTo>
                        <a:pt x="1790624" y="4727281"/>
                      </a:lnTo>
                      <a:lnTo>
                        <a:pt x="1790624" y="4730618"/>
                      </a:lnTo>
                      <a:lnTo>
                        <a:pt x="1746119" y="4728371"/>
                      </a:lnTo>
                      <a:lnTo>
                        <a:pt x="1740601" y="4727281"/>
                      </a:lnTo>
                      <a:lnTo>
                        <a:pt x="1718436" y="4727281"/>
                      </a:lnTo>
                      <a:lnTo>
                        <a:pt x="1718436" y="4722904"/>
                      </a:lnTo>
                      <a:lnTo>
                        <a:pt x="1614150" y="4702306"/>
                      </a:lnTo>
                      <a:cubicBezTo>
                        <a:pt x="1316795" y="4613849"/>
                        <a:pt x="1099950" y="4338410"/>
                        <a:pt x="1099950" y="4012325"/>
                      </a:cubicBezTo>
                      <a:lnTo>
                        <a:pt x="328870" y="2965472"/>
                      </a:lnTo>
                      <a:lnTo>
                        <a:pt x="331124" y="2965466"/>
                      </a:lnTo>
                      <a:lnTo>
                        <a:pt x="323757" y="2955615"/>
                      </a:lnTo>
                      <a:cubicBezTo>
                        <a:pt x="119354" y="2653058"/>
                        <a:pt x="0" y="2288321"/>
                        <a:pt x="0" y="1895707"/>
                      </a:cubicBezTo>
                      <a:cubicBezTo>
                        <a:pt x="0" y="848737"/>
                        <a:pt x="848737" y="0"/>
                        <a:pt x="18957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ysClr val="window" lastClr="FFFFFF">
                        <a:lumMod val="65000"/>
                      </a:sysClr>
                    </a:gs>
                    <a:gs pos="29000">
                      <a:sysClr val="window" lastClr="FFFFFF">
                        <a:lumMod val="95000"/>
                      </a:sysClr>
                    </a:gs>
                  </a:gsLst>
                  <a:lin ang="2700000" scaled="1"/>
                  <a:tileRect/>
                </a:gra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lumMod val="7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rPr>
                    <a:t>work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2DF64100-5F42-4048-A242-72E9AC5BB0A8}"/>
                    </a:ext>
                  </a:extLst>
                </p:cNvPr>
                <p:cNvSpPr/>
                <p:nvPr/>
              </p:nvSpPr>
              <p:spPr>
                <a:xfrm>
                  <a:off x="3052297" y="4653539"/>
                  <a:ext cx="1460810" cy="1014761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76" name="Delay 175">
                  <a:extLst>
                    <a:ext uri="{FF2B5EF4-FFF2-40B4-BE49-F238E27FC236}">
                      <a16:creationId xmlns:a16="http://schemas.microsoft.com/office/drawing/2014/main" id="{8E8C84BB-F8C1-3C42-873B-1844A391745A}"/>
                    </a:ext>
                  </a:extLst>
                </p:cNvPr>
                <p:cNvSpPr/>
                <p:nvPr/>
              </p:nvSpPr>
              <p:spPr>
                <a:xfrm rot="5400000">
                  <a:off x="3665613" y="3828348"/>
                  <a:ext cx="223025" cy="1583473"/>
                </a:xfrm>
                <a:prstGeom prst="flowChartDelay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77" name="Delay 176">
                  <a:extLst>
                    <a:ext uri="{FF2B5EF4-FFF2-40B4-BE49-F238E27FC236}">
                      <a16:creationId xmlns:a16="http://schemas.microsoft.com/office/drawing/2014/main" id="{4725DB3B-9ED3-C648-B088-FC8EDE373602}"/>
                    </a:ext>
                  </a:extLst>
                </p:cNvPr>
                <p:cNvSpPr/>
                <p:nvPr/>
              </p:nvSpPr>
              <p:spPr>
                <a:xfrm rot="5400000">
                  <a:off x="3676631" y="5054849"/>
                  <a:ext cx="223025" cy="1449925"/>
                </a:xfrm>
                <a:prstGeom prst="flowChartDelay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78" name="Off-page Connector 16">
                  <a:extLst>
                    <a:ext uri="{FF2B5EF4-FFF2-40B4-BE49-F238E27FC236}">
                      <a16:creationId xmlns:a16="http://schemas.microsoft.com/office/drawing/2014/main" id="{7A941616-A6EB-2846-98E3-7CE132094142}"/>
                    </a:ext>
                  </a:extLst>
                </p:cNvPr>
                <p:cNvSpPr/>
                <p:nvPr/>
              </p:nvSpPr>
              <p:spPr>
                <a:xfrm>
                  <a:off x="3331776" y="5852511"/>
                  <a:ext cx="880946" cy="30665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11266"/>
                    <a:gd name="connsiteX1" fmla="*/ 10000 w 10000"/>
                    <a:gd name="connsiteY1" fmla="*/ 0 h 11266"/>
                    <a:gd name="connsiteX2" fmla="*/ 10000 w 10000"/>
                    <a:gd name="connsiteY2" fmla="*/ 8000 h 11266"/>
                    <a:gd name="connsiteX3" fmla="*/ 5000 w 10000"/>
                    <a:gd name="connsiteY3" fmla="*/ 11266 h 11266"/>
                    <a:gd name="connsiteX4" fmla="*/ 0 w 10000"/>
                    <a:gd name="connsiteY4" fmla="*/ 8000 h 11266"/>
                    <a:gd name="connsiteX5" fmla="*/ 0 w 10000"/>
                    <a:gd name="connsiteY5" fmla="*/ 0 h 11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1266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cubicBezTo>
                        <a:pt x="9167" y="9667"/>
                        <a:pt x="6667" y="11266"/>
                        <a:pt x="5000" y="11266"/>
                      </a:cubicBezTo>
                      <a:cubicBezTo>
                        <a:pt x="3333" y="11266"/>
                        <a:pt x="833" y="9667"/>
                        <a:pt x="0" y="80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BFD02021-BD3F-B145-8F8D-FBA779443830}"/>
                    </a:ext>
                  </a:extLst>
                </p:cNvPr>
                <p:cNvGrpSpPr/>
                <p:nvPr/>
              </p:nvGrpSpPr>
              <p:grpSpPr>
                <a:xfrm>
                  <a:off x="2979256" y="4677500"/>
                  <a:ext cx="1606890" cy="1044897"/>
                  <a:chOff x="204982" y="4772722"/>
                  <a:chExt cx="2359803" cy="1131848"/>
                </a:xfrm>
              </p:grpSpPr>
              <p:sp>
                <p:nvSpPr>
                  <p:cNvPr id="181" name="Parallelogram 180">
                    <a:extLst>
                      <a:ext uri="{FF2B5EF4-FFF2-40B4-BE49-F238E27FC236}">
                        <a16:creationId xmlns:a16="http://schemas.microsoft.com/office/drawing/2014/main" id="{7A90C4CF-859D-C345-9840-4E264A127B29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18" y="3715486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2" name="Parallelogram 181">
                    <a:extLst>
                      <a:ext uri="{FF2B5EF4-FFF2-40B4-BE49-F238E27FC236}">
                        <a16:creationId xmlns:a16="http://schemas.microsoft.com/office/drawing/2014/main" id="{7010FADB-8497-1C44-ABC0-261CC83A59D9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19" y="4010993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3" name="Parallelogram 182">
                    <a:extLst>
                      <a:ext uri="{FF2B5EF4-FFF2-40B4-BE49-F238E27FC236}">
                        <a16:creationId xmlns:a16="http://schemas.microsoft.com/office/drawing/2014/main" id="{8B46F879-8F75-0148-AD64-B52BE35F24E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20" y="4306500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4" name="Parallelogram 183">
                    <a:extLst>
                      <a:ext uri="{FF2B5EF4-FFF2-40B4-BE49-F238E27FC236}">
                        <a16:creationId xmlns:a16="http://schemas.microsoft.com/office/drawing/2014/main" id="{4FD3AAFB-1E4B-6E49-B8A3-B6A56C20508D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62221" y="4602007"/>
                    <a:ext cx="245327" cy="2359800"/>
                  </a:xfrm>
                  <a:prstGeom prst="parallelogram">
                    <a:avLst>
                      <a:gd name="adj" fmla="val 56818"/>
                    </a:avLst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180" name="Block Arc 179">
                  <a:extLst>
                    <a:ext uri="{FF2B5EF4-FFF2-40B4-BE49-F238E27FC236}">
                      <a16:creationId xmlns:a16="http://schemas.microsoft.com/office/drawing/2014/main" id="{17A31D6B-F0CA-124E-B987-6F738F1D07EA}"/>
                    </a:ext>
                  </a:extLst>
                </p:cNvPr>
                <p:cNvSpPr/>
                <p:nvPr/>
              </p:nvSpPr>
              <p:spPr>
                <a:xfrm rot="18345050">
                  <a:off x="2097544" y="887533"/>
                  <a:ext cx="1931274" cy="1295338"/>
                </a:xfrm>
                <a:prstGeom prst="blockArc">
                  <a:avLst>
                    <a:gd name="adj1" fmla="val 11565300"/>
                    <a:gd name="adj2" fmla="val 19867411"/>
                    <a:gd name="adj3" fmla="val 42799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261841-6E6D-724B-BE2E-5D14ABF953B3}"/>
                </a:ext>
              </a:extLst>
            </p:cNvPr>
            <p:cNvSpPr/>
            <p:nvPr/>
          </p:nvSpPr>
          <p:spPr>
            <a:xfrm>
              <a:off x="853157" y="1528997"/>
              <a:ext cx="419029" cy="538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F4F7D0C-3238-FB48-AC23-B3BCACA7393B}"/>
                </a:ext>
              </a:extLst>
            </p:cNvPr>
            <p:cNvSpPr/>
            <p:nvPr/>
          </p:nvSpPr>
          <p:spPr>
            <a:xfrm>
              <a:off x="2496019" y="1523912"/>
              <a:ext cx="419029" cy="53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F0FEB4A1-04A3-B44C-8692-971D336A2E8A}"/>
                </a:ext>
              </a:extLst>
            </p:cNvPr>
            <p:cNvSpPr/>
            <p:nvPr/>
          </p:nvSpPr>
          <p:spPr>
            <a:xfrm>
              <a:off x="4133830" y="1540494"/>
              <a:ext cx="419029" cy="538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B2B971D-60F6-4240-88BE-FEAD011C519D}"/>
                </a:ext>
              </a:extLst>
            </p:cNvPr>
            <p:cNvSpPr/>
            <p:nvPr/>
          </p:nvSpPr>
          <p:spPr>
            <a:xfrm>
              <a:off x="5769488" y="1520367"/>
              <a:ext cx="419029" cy="5383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125926D-29AF-BF4C-AB45-66CC0F129070}"/>
              </a:ext>
            </a:extLst>
          </p:cNvPr>
          <p:cNvSpPr/>
          <p:nvPr/>
        </p:nvSpPr>
        <p:spPr>
          <a:xfrm>
            <a:off x="185101" y="2403074"/>
            <a:ext cx="6489042" cy="1044854"/>
          </a:xfrm>
          <a:prstGeom prst="roundRect">
            <a:avLst>
              <a:gd name="adj" fmla="val 4435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A7499DFF-544A-CF4D-A247-3FE291C072EF}"/>
              </a:ext>
            </a:extLst>
          </p:cNvPr>
          <p:cNvSpPr/>
          <p:nvPr/>
        </p:nvSpPr>
        <p:spPr>
          <a:xfrm>
            <a:off x="185101" y="3558369"/>
            <a:ext cx="6489042" cy="1044854"/>
          </a:xfrm>
          <a:prstGeom prst="roundRect">
            <a:avLst>
              <a:gd name="adj" fmla="val 4435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FCD1D97-8878-BD4A-A04E-931D3C4D0BD9}"/>
              </a:ext>
            </a:extLst>
          </p:cNvPr>
          <p:cNvSpPr txBox="1"/>
          <p:nvPr/>
        </p:nvSpPr>
        <p:spPr>
          <a:xfrm>
            <a:off x="5958903" y="4188744"/>
            <a:ext cx="65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EF0BEC17-7634-794D-8BA1-2A143A9CD673}"/>
              </a:ext>
            </a:extLst>
          </p:cNvPr>
          <p:cNvSpPr/>
          <p:nvPr/>
        </p:nvSpPr>
        <p:spPr>
          <a:xfrm>
            <a:off x="185101" y="4723816"/>
            <a:ext cx="6489042" cy="1044854"/>
          </a:xfrm>
          <a:prstGeom prst="roundRect">
            <a:avLst>
              <a:gd name="adj" fmla="val 4435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5A8384F-116E-034A-8BB3-C74D8061BFAC}"/>
              </a:ext>
            </a:extLst>
          </p:cNvPr>
          <p:cNvSpPr txBox="1"/>
          <p:nvPr/>
        </p:nvSpPr>
        <p:spPr>
          <a:xfrm>
            <a:off x="194029" y="478233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8D743441-B9D7-3047-97CD-23A3E47FC799}"/>
              </a:ext>
            </a:extLst>
          </p:cNvPr>
          <p:cNvSpPr/>
          <p:nvPr/>
        </p:nvSpPr>
        <p:spPr>
          <a:xfrm>
            <a:off x="185101" y="5906713"/>
            <a:ext cx="6489042" cy="1044854"/>
          </a:xfrm>
          <a:prstGeom prst="roundRect">
            <a:avLst>
              <a:gd name="adj" fmla="val 4435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E25D4B1-F0A3-8846-BC97-7F71D6ECD10F}"/>
              </a:ext>
            </a:extLst>
          </p:cNvPr>
          <p:cNvSpPr txBox="1"/>
          <p:nvPr/>
        </p:nvSpPr>
        <p:spPr>
          <a:xfrm>
            <a:off x="6013558" y="6548314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D9B34F-8DD7-4445-893F-EF3DFE4497FE}"/>
              </a:ext>
            </a:extLst>
          </p:cNvPr>
          <p:cNvCxnSpPr/>
          <p:nvPr/>
        </p:nvCxnSpPr>
        <p:spPr>
          <a:xfrm>
            <a:off x="219646" y="7303278"/>
            <a:ext cx="64187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B0EFF5B-3ADA-0D4C-9BB7-F8CBC78FC024}"/>
              </a:ext>
            </a:extLst>
          </p:cNvPr>
          <p:cNvCxnSpPr/>
          <p:nvPr/>
        </p:nvCxnSpPr>
        <p:spPr>
          <a:xfrm>
            <a:off x="219646" y="7608078"/>
            <a:ext cx="64187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AA72DDF-4073-A345-A78A-4AD739E70A94}"/>
              </a:ext>
            </a:extLst>
          </p:cNvPr>
          <p:cNvCxnSpPr/>
          <p:nvPr/>
        </p:nvCxnSpPr>
        <p:spPr>
          <a:xfrm>
            <a:off x="219646" y="7912878"/>
            <a:ext cx="64187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2CAA57E7-7084-DB47-B330-B1401B95B319}"/>
              </a:ext>
            </a:extLst>
          </p:cNvPr>
          <p:cNvCxnSpPr/>
          <p:nvPr/>
        </p:nvCxnSpPr>
        <p:spPr>
          <a:xfrm>
            <a:off x="219646" y="8217678"/>
            <a:ext cx="64187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E1C971E-866D-F54B-9E39-3195DE3191E3}"/>
              </a:ext>
            </a:extLst>
          </p:cNvPr>
          <p:cNvCxnSpPr/>
          <p:nvPr/>
        </p:nvCxnSpPr>
        <p:spPr>
          <a:xfrm>
            <a:off x="219646" y="8522478"/>
            <a:ext cx="64187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D2914E-A796-024A-9CF8-009E80439E54}"/>
              </a:ext>
            </a:extLst>
          </p:cNvPr>
          <p:cNvSpPr txBox="1"/>
          <p:nvPr/>
        </p:nvSpPr>
        <p:spPr>
          <a:xfrm>
            <a:off x="184197" y="240669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325859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14</Words>
  <Application>Microsoft Macintosh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JITIN NAIR</dc:creator>
  <cp:lastModifiedBy>JITIN NAIR</cp:lastModifiedBy>
  <cp:revision>12</cp:revision>
  <cp:lastPrinted>2019-07-28T21:45:25Z</cp:lastPrinted>
  <dcterms:created xsi:type="dcterms:W3CDTF">2019-07-28T17:34:14Z</dcterms:created>
  <dcterms:modified xsi:type="dcterms:W3CDTF">2019-07-28T21:45:29Z</dcterms:modified>
</cp:coreProperties>
</file>