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 showGuides="1">
      <p:cViewPr>
        <p:scale>
          <a:sx n="100" d="100"/>
          <a:sy n="100" d="100"/>
        </p:scale>
        <p:origin x="2584" y="144"/>
      </p:cViewPr>
      <p:guideLst>
        <p:guide orient="horz" pos="175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6F067-8453-0045-A242-BF8E08AA690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5094-159F-DF4E-96EA-0F3FCBFF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Box 566">
            <a:extLst>
              <a:ext uri="{FF2B5EF4-FFF2-40B4-BE49-F238E27FC236}">
                <a16:creationId xmlns:a16="http://schemas.microsoft.com/office/drawing/2014/main" id="{766E7CD0-DBC4-F343-BE03-39F722835486}"/>
              </a:ext>
            </a:extLst>
          </p:cNvPr>
          <p:cNvSpPr txBox="1"/>
          <p:nvPr/>
        </p:nvSpPr>
        <p:spPr>
          <a:xfrm>
            <a:off x="185101" y="8733218"/>
            <a:ext cx="3541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erican Typewriter" panose="02090604020004020304" pitchFamily="18" charset="77"/>
              </a:rPr>
              <a:t>A QUARTER IN PIXELS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B8868E-DF11-ED40-AE6E-64E8843AD483}"/>
              </a:ext>
            </a:extLst>
          </p:cNvPr>
          <p:cNvGrpSpPr/>
          <p:nvPr/>
        </p:nvGrpSpPr>
        <p:grpSpPr>
          <a:xfrm>
            <a:off x="176472" y="340273"/>
            <a:ext cx="1354749" cy="8365367"/>
            <a:chOff x="160706" y="340273"/>
            <a:chExt cx="1354749" cy="83653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4EE9D6-AFD7-6A4A-B630-41CCF137FF44}"/>
                </a:ext>
              </a:extLst>
            </p:cNvPr>
            <p:cNvGrpSpPr/>
            <p:nvPr/>
          </p:nvGrpSpPr>
          <p:grpSpPr>
            <a:xfrm>
              <a:off x="548112" y="395451"/>
              <a:ext cx="967343" cy="7886027"/>
              <a:chOff x="548112" y="395451"/>
              <a:chExt cx="967343" cy="788602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9434099-5C4A-6548-A94B-996E2C8F8D0F}"/>
                  </a:ext>
                </a:extLst>
              </p:cNvPr>
              <p:cNvGrpSpPr/>
              <p:nvPr/>
            </p:nvGrpSpPr>
            <p:grpSpPr>
              <a:xfrm>
                <a:off x="548112" y="395451"/>
                <a:ext cx="192506" cy="7886027"/>
                <a:chOff x="3318642" y="186538"/>
                <a:chExt cx="220716" cy="8553633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853B7296-B950-F24D-AEB8-B9D310C2D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8653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E14FDDC-D365-4248-988D-53DEC255E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4192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E8ED74FC-7A70-9B47-B27F-3F25736AF8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85270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50747189-99FD-AF4E-8A02-472F5D9266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96348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B0E7F9C4-60F5-DC4C-A9C0-622BC9D46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07426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1EBE05D3-2ADC-CD42-A544-CD51F4D711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18503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B597311-4B75-0949-B5AF-78F9EA41C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29581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7150B723-4DEB-7747-A4EB-E6074AA74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40659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30D5C5ED-575F-3D4E-8498-5625FE00C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29731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D552998-E5D1-C24E-8738-C3570A9356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40809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C7EBF876-ABF0-BF42-9C6B-EEB731DB4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51887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FCE05AD1-A938-954C-A929-FE30A75B4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62965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800DE7F6-DB1D-F845-B25D-C1CF728B5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74042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58CC223F-0901-1940-BA01-E869CDFA77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85120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043D3325-09A5-724A-8F1F-B50F061F67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96198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D799DCE-085E-674D-A296-E4D4C9CFBA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851737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5E6F944-1C24-3E4B-B615-C9C01A1E49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6423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30CC4BE5-F5E8-7C4B-9129-A65F23FB2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01962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219A6543-E1AD-AC40-B49E-26A1A6A63B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13039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986A6CD8-CB3B-AE42-97A5-A56E2499A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24117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D85931AB-0E4E-7545-BC90-47AD41E4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35195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82328D6B-6C54-DB44-958C-1C24DA1812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46273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5B2E49A6-9F7F-964C-A866-F2E586B0EE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57351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8883867D-3F8B-E345-82C0-4DB6B331B8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68428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1A50ABAE-785B-1E48-8EF9-F58E00042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57501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1A3CE287-4CE5-504D-9C65-5894FBBB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68578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F69ED88A-6D60-B94C-B5EA-AF31EC4CF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79656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F7FF97C-A770-884D-963C-81F36DFFCB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90734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24B118BE-AAA2-8A46-9841-820183B62F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01812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983420C3-386A-3442-AB66-DCB309CE53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12890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2C21312D-BECC-8147-8D0E-2550FDCD16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823967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DFD9BF3-C471-1248-8DF5-9C47C3109777}"/>
                  </a:ext>
                </a:extLst>
              </p:cNvPr>
              <p:cNvGrpSpPr/>
              <p:nvPr/>
            </p:nvGrpSpPr>
            <p:grpSpPr>
              <a:xfrm>
                <a:off x="806391" y="395451"/>
                <a:ext cx="192506" cy="7886027"/>
                <a:chOff x="3318642" y="186538"/>
                <a:chExt cx="220716" cy="8553633"/>
              </a:xfrm>
            </p:grpSpPr>
            <p:sp>
              <p:nvSpPr>
                <p:cNvPr id="204" name="Rounded Rectangle 203">
                  <a:extLst>
                    <a:ext uri="{FF2B5EF4-FFF2-40B4-BE49-F238E27FC236}">
                      <a16:creationId xmlns:a16="http://schemas.microsoft.com/office/drawing/2014/main" id="{0101137E-492B-DE43-96DE-88A3A72098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8653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Rounded Rectangle 204">
                  <a:extLst>
                    <a:ext uri="{FF2B5EF4-FFF2-40B4-BE49-F238E27FC236}">
                      <a16:creationId xmlns:a16="http://schemas.microsoft.com/office/drawing/2014/main" id="{3656EDC9-017B-1348-B0C9-0E8E98A314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4192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16C90448-E79B-1A41-BFBE-86EF31C059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85270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26223098-1398-F142-AE60-C0F49FCC75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96348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9BFDF681-EFA9-A040-8701-24993A38A1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07426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90869780-7370-DD49-8388-4B69210F88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18503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7BF60206-35F1-974F-AED8-91974520EF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29581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C272A20B-AA0D-754C-9110-F6E2AB015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40659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723C154E-1B58-0746-8EE4-5784A42AC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29731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8AA76810-1636-CE46-835D-05CE491571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40809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A3CE7E9A-97C1-664E-A2A2-6BA6125C4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51887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69831456-1CD7-7A45-BF3C-814968108F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62965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Rounded Rectangle 215">
                  <a:extLst>
                    <a:ext uri="{FF2B5EF4-FFF2-40B4-BE49-F238E27FC236}">
                      <a16:creationId xmlns:a16="http://schemas.microsoft.com/office/drawing/2014/main" id="{B935AE6B-3795-7749-BC81-04D0C803FB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74042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Rounded Rectangle 216">
                  <a:extLst>
                    <a:ext uri="{FF2B5EF4-FFF2-40B4-BE49-F238E27FC236}">
                      <a16:creationId xmlns:a16="http://schemas.microsoft.com/office/drawing/2014/main" id="{BA99F057-609B-6A49-9CC5-4CAD57F115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85120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Rounded Rectangle 217">
                  <a:extLst>
                    <a:ext uri="{FF2B5EF4-FFF2-40B4-BE49-F238E27FC236}">
                      <a16:creationId xmlns:a16="http://schemas.microsoft.com/office/drawing/2014/main" id="{6308749C-0272-D143-A29E-3805A250E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96198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Rounded Rectangle 218">
                  <a:extLst>
                    <a:ext uri="{FF2B5EF4-FFF2-40B4-BE49-F238E27FC236}">
                      <a16:creationId xmlns:a16="http://schemas.microsoft.com/office/drawing/2014/main" id="{6758FD2D-F2B6-F143-AA26-460F00126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851737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Rounded Rectangle 219">
                  <a:extLst>
                    <a:ext uri="{FF2B5EF4-FFF2-40B4-BE49-F238E27FC236}">
                      <a16:creationId xmlns:a16="http://schemas.microsoft.com/office/drawing/2014/main" id="{10407DF7-5952-5040-8C3A-6BCADCCA7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6423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Rounded Rectangle 220">
                  <a:extLst>
                    <a:ext uri="{FF2B5EF4-FFF2-40B4-BE49-F238E27FC236}">
                      <a16:creationId xmlns:a16="http://schemas.microsoft.com/office/drawing/2014/main" id="{286FD419-7E6D-5740-8EC2-F29D7B3E67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01962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Rounded Rectangle 221">
                  <a:extLst>
                    <a:ext uri="{FF2B5EF4-FFF2-40B4-BE49-F238E27FC236}">
                      <a16:creationId xmlns:a16="http://schemas.microsoft.com/office/drawing/2014/main" id="{D9E7253C-4C8D-6B42-8D39-ADF2B644E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13039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Rounded Rectangle 222">
                  <a:extLst>
                    <a:ext uri="{FF2B5EF4-FFF2-40B4-BE49-F238E27FC236}">
                      <a16:creationId xmlns:a16="http://schemas.microsoft.com/office/drawing/2014/main" id="{9D85458F-A293-F04D-B341-68F6BAFD9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24117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B5924C09-37EF-824B-8D38-12B167134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35195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9243A1C6-BBFE-F148-BD0C-8827EF4946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46273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Rounded Rectangle 225">
                  <a:extLst>
                    <a:ext uri="{FF2B5EF4-FFF2-40B4-BE49-F238E27FC236}">
                      <a16:creationId xmlns:a16="http://schemas.microsoft.com/office/drawing/2014/main" id="{1D4B718F-2924-194A-ABE0-2894083268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57351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Rounded Rectangle 226">
                  <a:extLst>
                    <a:ext uri="{FF2B5EF4-FFF2-40B4-BE49-F238E27FC236}">
                      <a16:creationId xmlns:a16="http://schemas.microsoft.com/office/drawing/2014/main" id="{79B8784F-9096-8448-ADDA-F76E582DD6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68428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AD9B2FC0-968A-4D42-840A-13AD4A9CB0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57501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D85DD1AC-00DA-0F48-A680-33978EBA1F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68578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Rounded Rectangle 229">
                  <a:extLst>
                    <a:ext uri="{FF2B5EF4-FFF2-40B4-BE49-F238E27FC236}">
                      <a16:creationId xmlns:a16="http://schemas.microsoft.com/office/drawing/2014/main" id="{55D89A2D-C7C4-4342-B6AD-B03A70B30F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79656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Rounded Rectangle 230">
                  <a:extLst>
                    <a:ext uri="{FF2B5EF4-FFF2-40B4-BE49-F238E27FC236}">
                      <a16:creationId xmlns:a16="http://schemas.microsoft.com/office/drawing/2014/main" id="{28B6495B-BAA1-B14E-88CF-354905789A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90734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Rounded Rectangle 231">
                  <a:extLst>
                    <a:ext uri="{FF2B5EF4-FFF2-40B4-BE49-F238E27FC236}">
                      <a16:creationId xmlns:a16="http://schemas.microsoft.com/office/drawing/2014/main" id="{29849C4D-4085-AD40-89F4-C40DC7D44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01812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Rounded Rectangle 232">
                  <a:extLst>
                    <a:ext uri="{FF2B5EF4-FFF2-40B4-BE49-F238E27FC236}">
                      <a16:creationId xmlns:a16="http://schemas.microsoft.com/office/drawing/2014/main" id="{7FF1A662-A76B-7D41-B6ED-22AA6FC758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12890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Rounded Rectangle 233">
                  <a:extLst>
                    <a:ext uri="{FF2B5EF4-FFF2-40B4-BE49-F238E27FC236}">
                      <a16:creationId xmlns:a16="http://schemas.microsoft.com/office/drawing/2014/main" id="{447557E7-2CA3-9041-BA87-8804B15E7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823967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A382FDF2-FD24-6F4F-92F2-FB418E9C2C98}"/>
                  </a:ext>
                </a:extLst>
              </p:cNvPr>
              <p:cNvGrpSpPr/>
              <p:nvPr/>
            </p:nvGrpSpPr>
            <p:grpSpPr>
              <a:xfrm>
                <a:off x="1064670" y="395451"/>
                <a:ext cx="192506" cy="7886027"/>
                <a:chOff x="3318642" y="186538"/>
                <a:chExt cx="220716" cy="8553633"/>
              </a:xfrm>
            </p:grpSpPr>
            <p:sp>
              <p:nvSpPr>
                <p:cNvPr id="237" name="Rounded Rectangle 236">
                  <a:extLst>
                    <a:ext uri="{FF2B5EF4-FFF2-40B4-BE49-F238E27FC236}">
                      <a16:creationId xmlns:a16="http://schemas.microsoft.com/office/drawing/2014/main" id="{F7A61113-743A-5B47-8F89-720DE60930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8653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Rounded Rectangle 237">
                  <a:extLst>
                    <a:ext uri="{FF2B5EF4-FFF2-40B4-BE49-F238E27FC236}">
                      <a16:creationId xmlns:a16="http://schemas.microsoft.com/office/drawing/2014/main" id="{162D1672-2A54-2A49-BBA1-2B6DFAE5C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4192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47CBFC8D-DF4D-184F-B08A-9B9209E32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85270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Rounded Rectangle 239">
                  <a:extLst>
                    <a:ext uri="{FF2B5EF4-FFF2-40B4-BE49-F238E27FC236}">
                      <a16:creationId xmlns:a16="http://schemas.microsoft.com/office/drawing/2014/main" id="{36A87776-8F06-B84D-B9C4-FFA9E57E71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96348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Rounded Rectangle 240">
                  <a:extLst>
                    <a:ext uri="{FF2B5EF4-FFF2-40B4-BE49-F238E27FC236}">
                      <a16:creationId xmlns:a16="http://schemas.microsoft.com/office/drawing/2014/main" id="{6EEA1E5D-BEDE-7E46-9221-2128EF5867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07426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Rounded Rectangle 241">
                  <a:extLst>
                    <a:ext uri="{FF2B5EF4-FFF2-40B4-BE49-F238E27FC236}">
                      <a16:creationId xmlns:a16="http://schemas.microsoft.com/office/drawing/2014/main" id="{0713FBA2-4681-FE48-8534-C34F49FDD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18503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Rounded Rectangle 242">
                  <a:extLst>
                    <a:ext uri="{FF2B5EF4-FFF2-40B4-BE49-F238E27FC236}">
                      <a16:creationId xmlns:a16="http://schemas.microsoft.com/office/drawing/2014/main" id="{890C637F-2291-7B4B-B91F-029AFBFC74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29581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Rounded Rectangle 243">
                  <a:extLst>
                    <a:ext uri="{FF2B5EF4-FFF2-40B4-BE49-F238E27FC236}">
                      <a16:creationId xmlns:a16="http://schemas.microsoft.com/office/drawing/2014/main" id="{B52D528E-D25A-7349-9595-AA9E25194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40659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Rounded Rectangle 244">
                  <a:extLst>
                    <a:ext uri="{FF2B5EF4-FFF2-40B4-BE49-F238E27FC236}">
                      <a16:creationId xmlns:a16="http://schemas.microsoft.com/office/drawing/2014/main" id="{4AED115E-F710-5B48-ACB3-D90A2B811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29731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Rounded Rectangle 245">
                  <a:extLst>
                    <a:ext uri="{FF2B5EF4-FFF2-40B4-BE49-F238E27FC236}">
                      <a16:creationId xmlns:a16="http://schemas.microsoft.com/office/drawing/2014/main" id="{B5F3B8AE-FB3E-454C-8901-9A44B95C36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40809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Rounded Rectangle 246">
                  <a:extLst>
                    <a:ext uri="{FF2B5EF4-FFF2-40B4-BE49-F238E27FC236}">
                      <a16:creationId xmlns:a16="http://schemas.microsoft.com/office/drawing/2014/main" id="{69861FFD-BDCB-6442-8DF9-150E8B5834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51887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Rounded Rectangle 247">
                  <a:extLst>
                    <a:ext uri="{FF2B5EF4-FFF2-40B4-BE49-F238E27FC236}">
                      <a16:creationId xmlns:a16="http://schemas.microsoft.com/office/drawing/2014/main" id="{DB259972-AD18-C741-B450-A079DEDD18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62965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Rounded Rectangle 248">
                  <a:extLst>
                    <a:ext uri="{FF2B5EF4-FFF2-40B4-BE49-F238E27FC236}">
                      <a16:creationId xmlns:a16="http://schemas.microsoft.com/office/drawing/2014/main" id="{0A1BD682-95EE-F44F-8F78-181573F1F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74042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Rounded Rectangle 249">
                  <a:extLst>
                    <a:ext uri="{FF2B5EF4-FFF2-40B4-BE49-F238E27FC236}">
                      <a16:creationId xmlns:a16="http://schemas.microsoft.com/office/drawing/2014/main" id="{F2A9220E-1BE4-B242-B183-AC14FFD953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85120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Rounded Rectangle 250">
                  <a:extLst>
                    <a:ext uri="{FF2B5EF4-FFF2-40B4-BE49-F238E27FC236}">
                      <a16:creationId xmlns:a16="http://schemas.microsoft.com/office/drawing/2014/main" id="{76701F8C-0D59-C748-9EE2-3F5F150C9D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96198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Rounded Rectangle 251">
                  <a:extLst>
                    <a:ext uri="{FF2B5EF4-FFF2-40B4-BE49-F238E27FC236}">
                      <a16:creationId xmlns:a16="http://schemas.microsoft.com/office/drawing/2014/main" id="{FECBC313-187A-CB4B-B740-24290CDBBA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851737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Rounded Rectangle 252">
                  <a:extLst>
                    <a:ext uri="{FF2B5EF4-FFF2-40B4-BE49-F238E27FC236}">
                      <a16:creationId xmlns:a16="http://schemas.microsoft.com/office/drawing/2014/main" id="{392BAC2C-75AA-D544-B8D5-E2638F8EB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6423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Rounded Rectangle 253">
                  <a:extLst>
                    <a:ext uri="{FF2B5EF4-FFF2-40B4-BE49-F238E27FC236}">
                      <a16:creationId xmlns:a16="http://schemas.microsoft.com/office/drawing/2014/main" id="{1F7B6F58-E0F6-804A-BC6C-154BBA97A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01962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Rounded Rectangle 254">
                  <a:extLst>
                    <a:ext uri="{FF2B5EF4-FFF2-40B4-BE49-F238E27FC236}">
                      <a16:creationId xmlns:a16="http://schemas.microsoft.com/office/drawing/2014/main" id="{7B3C4EB4-92C7-BB4A-813E-4D0549EA0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13039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Rounded Rectangle 255">
                  <a:extLst>
                    <a:ext uri="{FF2B5EF4-FFF2-40B4-BE49-F238E27FC236}">
                      <a16:creationId xmlns:a16="http://schemas.microsoft.com/office/drawing/2014/main" id="{A678E416-33B6-FF48-B56A-A448AEA1EB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24117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Rounded Rectangle 256">
                  <a:extLst>
                    <a:ext uri="{FF2B5EF4-FFF2-40B4-BE49-F238E27FC236}">
                      <a16:creationId xmlns:a16="http://schemas.microsoft.com/office/drawing/2014/main" id="{39DE4E49-D6F2-5E4F-9BD7-911931E2D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35195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Rounded Rectangle 257">
                  <a:extLst>
                    <a:ext uri="{FF2B5EF4-FFF2-40B4-BE49-F238E27FC236}">
                      <a16:creationId xmlns:a16="http://schemas.microsoft.com/office/drawing/2014/main" id="{5C36197B-F9CF-AD48-8B46-0848A9675E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46273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Rounded Rectangle 258">
                  <a:extLst>
                    <a:ext uri="{FF2B5EF4-FFF2-40B4-BE49-F238E27FC236}">
                      <a16:creationId xmlns:a16="http://schemas.microsoft.com/office/drawing/2014/main" id="{7FA43C58-D9BF-D94C-95AC-E03D580BBF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57351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Rounded Rectangle 259">
                  <a:extLst>
                    <a:ext uri="{FF2B5EF4-FFF2-40B4-BE49-F238E27FC236}">
                      <a16:creationId xmlns:a16="http://schemas.microsoft.com/office/drawing/2014/main" id="{FD30F4AC-A799-6747-8B06-3CE6A78986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68428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Rounded Rectangle 260">
                  <a:extLst>
                    <a:ext uri="{FF2B5EF4-FFF2-40B4-BE49-F238E27FC236}">
                      <a16:creationId xmlns:a16="http://schemas.microsoft.com/office/drawing/2014/main" id="{087D02F2-AC48-F84A-83A8-C4112E2492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57501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Rounded Rectangle 261">
                  <a:extLst>
                    <a:ext uri="{FF2B5EF4-FFF2-40B4-BE49-F238E27FC236}">
                      <a16:creationId xmlns:a16="http://schemas.microsoft.com/office/drawing/2014/main" id="{09FAFB0C-760D-A544-8A20-76B1024A3E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68578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Rounded Rectangle 262">
                  <a:extLst>
                    <a:ext uri="{FF2B5EF4-FFF2-40B4-BE49-F238E27FC236}">
                      <a16:creationId xmlns:a16="http://schemas.microsoft.com/office/drawing/2014/main" id="{E110B0E8-64A0-5C42-862C-8851041EE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79656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Rounded Rectangle 263">
                  <a:extLst>
                    <a:ext uri="{FF2B5EF4-FFF2-40B4-BE49-F238E27FC236}">
                      <a16:creationId xmlns:a16="http://schemas.microsoft.com/office/drawing/2014/main" id="{F972A998-EBD5-504A-B215-6705D8A54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90734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Rounded Rectangle 264">
                  <a:extLst>
                    <a:ext uri="{FF2B5EF4-FFF2-40B4-BE49-F238E27FC236}">
                      <a16:creationId xmlns:a16="http://schemas.microsoft.com/office/drawing/2014/main" id="{0AC7A755-B87A-ED4C-96CB-DA1CACD243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01812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Rounded Rectangle 265">
                  <a:extLst>
                    <a:ext uri="{FF2B5EF4-FFF2-40B4-BE49-F238E27FC236}">
                      <a16:creationId xmlns:a16="http://schemas.microsoft.com/office/drawing/2014/main" id="{48874D06-F8B8-2849-84E5-966432BFB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12890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Rounded Rectangle 266">
                  <a:extLst>
                    <a:ext uri="{FF2B5EF4-FFF2-40B4-BE49-F238E27FC236}">
                      <a16:creationId xmlns:a16="http://schemas.microsoft.com/office/drawing/2014/main" id="{93319BB8-64A7-FD4D-8E3A-5BA46FFDC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823967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3623D96-BCA9-344D-8F65-B9DFDA8AAE74}"/>
                  </a:ext>
                </a:extLst>
              </p:cNvPr>
              <p:cNvGrpSpPr/>
              <p:nvPr/>
            </p:nvGrpSpPr>
            <p:grpSpPr>
              <a:xfrm>
                <a:off x="1322949" y="395451"/>
                <a:ext cx="192506" cy="7886027"/>
                <a:chOff x="3318642" y="186538"/>
                <a:chExt cx="220716" cy="8553633"/>
              </a:xfrm>
            </p:grpSpPr>
            <p:sp>
              <p:nvSpPr>
                <p:cNvPr id="270" name="Rounded Rectangle 269">
                  <a:extLst>
                    <a:ext uri="{FF2B5EF4-FFF2-40B4-BE49-F238E27FC236}">
                      <a16:creationId xmlns:a16="http://schemas.microsoft.com/office/drawing/2014/main" id="{572F01C0-AA81-484E-AFFE-EF46587F1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8653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Rounded Rectangle 270">
                  <a:extLst>
                    <a:ext uri="{FF2B5EF4-FFF2-40B4-BE49-F238E27FC236}">
                      <a16:creationId xmlns:a16="http://schemas.microsoft.com/office/drawing/2014/main" id="{731BB954-B489-F04C-9160-128A89798B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4192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Rounded Rectangle 271">
                  <a:extLst>
                    <a:ext uri="{FF2B5EF4-FFF2-40B4-BE49-F238E27FC236}">
                      <a16:creationId xmlns:a16="http://schemas.microsoft.com/office/drawing/2014/main" id="{4C862C11-F4ED-FF42-B205-E5E3CAB969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85270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Rounded Rectangle 272">
                  <a:extLst>
                    <a:ext uri="{FF2B5EF4-FFF2-40B4-BE49-F238E27FC236}">
                      <a16:creationId xmlns:a16="http://schemas.microsoft.com/office/drawing/2014/main" id="{684A0E3E-67E8-A347-91B5-0AD05F09B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96348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0F1F356E-9B1D-BC4C-9477-46456C3726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07426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Rounded Rectangle 274">
                  <a:extLst>
                    <a:ext uri="{FF2B5EF4-FFF2-40B4-BE49-F238E27FC236}">
                      <a16:creationId xmlns:a16="http://schemas.microsoft.com/office/drawing/2014/main" id="{03A82C19-55F4-1A4E-9D88-BCD8081D48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18503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Rounded Rectangle 275">
                  <a:extLst>
                    <a:ext uri="{FF2B5EF4-FFF2-40B4-BE49-F238E27FC236}">
                      <a16:creationId xmlns:a16="http://schemas.microsoft.com/office/drawing/2014/main" id="{9A7490C2-D17A-7642-96C0-DD763BD48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29581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Rounded Rectangle 276">
                  <a:extLst>
                    <a:ext uri="{FF2B5EF4-FFF2-40B4-BE49-F238E27FC236}">
                      <a16:creationId xmlns:a16="http://schemas.microsoft.com/office/drawing/2014/main" id="{DB289E39-7F0D-7A40-9311-0F8FD5853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40659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Rounded Rectangle 277">
                  <a:extLst>
                    <a:ext uri="{FF2B5EF4-FFF2-40B4-BE49-F238E27FC236}">
                      <a16:creationId xmlns:a16="http://schemas.microsoft.com/office/drawing/2014/main" id="{183A464C-AD8F-F24D-A41C-71F03CBFE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29731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Rounded Rectangle 278">
                  <a:extLst>
                    <a:ext uri="{FF2B5EF4-FFF2-40B4-BE49-F238E27FC236}">
                      <a16:creationId xmlns:a16="http://schemas.microsoft.com/office/drawing/2014/main" id="{B09F87F1-EFF3-914C-A9F6-FBDF3207D8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40809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Rounded Rectangle 279">
                  <a:extLst>
                    <a:ext uri="{FF2B5EF4-FFF2-40B4-BE49-F238E27FC236}">
                      <a16:creationId xmlns:a16="http://schemas.microsoft.com/office/drawing/2014/main" id="{4C368D6F-8D52-D34D-A0BF-F886E952E8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51887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Rounded Rectangle 280">
                  <a:extLst>
                    <a:ext uri="{FF2B5EF4-FFF2-40B4-BE49-F238E27FC236}">
                      <a16:creationId xmlns:a16="http://schemas.microsoft.com/office/drawing/2014/main" id="{012423B6-3795-A54B-BC55-3303538E4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62965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Rounded Rectangle 281">
                  <a:extLst>
                    <a:ext uri="{FF2B5EF4-FFF2-40B4-BE49-F238E27FC236}">
                      <a16:creationId xmlns:a16="http://schemas.microsoft.com/office/drawing/2014/main" id="{E35CCBB4-15C1-5C44-A589-40E6A7808A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74042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Rounded Rectangle 282">
                  <a:extLst>
                    <a:ext uri="{FF2B5EF4-FFF2-40B4-BE49-F238E27FC236}">
                      <a16:creationId xmlns:a16="http://schemas.microsoft.com/office/drawing/2014/main" id="{D71B9CC3-6265-6A42-BC79-6A44A3AD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85120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Rounded Rectangle 283">
                  <a:extLst>
                    <a:ext uri="{FF2B5EF4-FFF2-40B4-BE49-F238E27FC236}">
                      <a16:creationId xmlns:a16="http://schemas.microsoft.com/office/drawing/2014/main" id="{BEAD9F84-CEC9-D54E-87A1-DC3F8EE8F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96198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Rounded Rectangle 284">
                  <a:extLst>
                    <a:ext uri="{FF2B5EF4-FFF2-40B4-BE49-F238E27FC236}">
                      <a16:creationId xmlns:a16="http://schemas.microsoft.com/office/drawing/2014/main" id="{06271861-E1F4-6F44-8C02-CB01B7D1D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851737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Rounded Rectangle 285">
                  <a:extLst>
                    <a:ext uri="{FF2B5EF4-FFF2-40B4-BE49-F238E27FC236}">
                      <a16:creationId xmlns:a16="http://schemas.microsoft.com/office/drawing/2014/main" id="{B9D40059-A537-134B-94C0-0A062AADE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6423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Rounded Rectangle 286">
                  <a:extLst>
                    <a:ext uri="{FF2B5EF4-FFF2-40B4-BE49-F238E27FC236}">
                      <a16:creationId xmlns:a16="http://schemas.microsoft.com/office/drawing/2014/main" id="{B796E304-43BA-494A-9CAA-BB9B34330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01962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Rounded Rectangle 287">
                  <a:extLst>
                    <a:ext uri="{FF2B5EF4-FFF2-40B4-BE49-F238E27FC236}">
                      <a16:creationId xmlns:a16="http://schemas.microsoft.com/office/drawing/2014/main" id="{DC5541C5-81F7-FD4F-9806-0D92163AF5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13039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Rounded Rectangle 288">
                  <a:extLst>
                    <a:ext uri="{FF2B5EF4-FFF2-40B4-BE49-F238E27FC236}">
                      <a16:creationId xmlns:a16="http://schemas.microsoft.com/office/drawing/2014/main" id="{D94BAF56-CB23-5147-B753-6152085EDE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241177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Rounded Rectangle 289">
                  <a:extLst>
                    <a:ext uri="{FF2B5EF4-FFF2-40B4-BE49-F238E27FC236}">
                      <a16:creationId xmlns:a16="http://schemas.microsoft.com/office/drawing/2014/main" id="{7BABD6FC-AD21-7E41-9246-546D51AD5A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351955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Rounded Rectangle 290">
                  <a:extLst>
                    <a:ext uri="{FF2B5EF4-FFF2-40B4-BE49-F238E27FC236}">
                      <a16:creationId xmlns:a16="http://schemas.microsoft.com/office/drawing/2014/main" id="{18C069FB-6AEC-9445-B45D-5A76CAB4F2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5462733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Rounded Rectangle 291">
                  <a:extLst>
                    <a:ext uri="{FF2B5EF4-FFF2-40B4-BE49-F238E27FC236}">
                      <a16:creationId xmlns:a16="http://schemas.microsoft.com/office/drawing/2014/main" id="{6E8C337C-1E90-0D4B-BE92-D407328A5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573511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Rounded Rectangle 292">
                  <a:extLst>
                    <a:ext uri="{FF2B5EF4-FFF2-40B4-BE49-F238E27FC236}">
                      <a16:creationId xmlns:a16="http://schemas.microsoft.com/office/drawing/2014/main" id="{0BCCE3AC-4F06-7D4A-908E-00CBFD706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684289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Rounded Rectangle 293">
                  <a:extLst>
                    <a:ext uri="{FF2B5EF4-FFF2-40B4-BE49-F238E27FC236}">
                      <a16:creationId xmlns:a16="http://schemas.microsoft.com/office/drawing/2014/main" id="{2EA7BD6D-03F3-AB45-A53F-32F8304E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157501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Rounded Rectangle 294">
                  <a:extLst>
                    <a:ext uri="{FF2B5EF4-FFF2-40B4-BE49-F238E27FC236}">
                      <a16:creationId xmlns:a16="http://schemas.microsoft.com/office/drawing/2014/main" id="{20873C1B-E5E4-3B4D-97E0-31A20D6B0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268578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Rounded Rectangle 295">
                  <a:extLst>
                    <a:ext uri="{FF2B5EF4-FFF2-40B4-BE49-F238E27FC236}">
                      <a16:creationId xmlns:a16="http://schemas.microsoft.com/office/drawing/2014/main" id="{4FE49768-026D-1148-A359-2B7A06A8CE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3796566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Rounded Rectangle 296">
                  <a:extLst>
                    <a:ext uri="{FF2B5EF4-FFF2-40B4-BE49-F238E27FC236}">
                      <a16:creationId xmlns:a16="http://schemas.microsoft.com/office/drawing/2014/main" id="{DD17D21F-5A8D-3D46-B991-B546C1CD88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4907344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Rounded Rectangle 297">
                  <a:extLst>
                    <a:ext uri="{FF2B5EF4-FFF2-40B4-BE49-F238E27FC236}">
                      <a16:creationId xmlns:a16="http://schemas.microsoft.com/office/drawing/2014/main" id="{7FCA3DB1-2B8F-C548-890E-04A52F525D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6018122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Rounded Rectangle 298">
                  <a:extLst>
                    <a:ext uri="{FF2B5EF4-FFF2-40B4-BE49-F238E27FC236}">
                      <a16:creationId xmlns:a16="http://schemas.microsoft.com/office/drawing/2014/main" id="{365B4566-B69D-FC40-8A1E-4344E9EA9E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7128900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Rounded Rectangle 299">
                  <a:extLst>
                    <a:ext uri="{FF2B5EF4-FFF2-40B4-BE49-F238E27FC236}">
                      <a16:creationId xmlns:a16="http://schemas.microsoft.com/office/drawing/2014/main" id="{19CC7830-3284-9C40-95F9-BA4C704631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18642" y="8239678"/>
                  <a:ext cx="220716" cy="22279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640B42D8-635F-C242-BA53-74FC1389D3C1}"/>
                </a:ext>
              </a:extLst>
            </p:cNvPr>
            <p:cNvSpPr txBox="1"/>
            <p:nvPr/>
          </p:nvSpPr>
          <p:spPr>
            <a:xfrm>
              <a:off x="160706" y="340273"/>
              <a:ext cx="465221" cy="836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80" dirty="0"/>
                <a:t>01</a:t>
              </a:r>
            </a:p>
            <a:p>
              <a:r>
                <a:rPr lang="en-US" sz="1680" dirty="0"/>
                <a:t>02</a:t>
              </a:r>
            </a:p>
            <a:p>
              <a:r>
                <a:rPr lang="en-US" sz="1680" dirty="0"/>
                <a:t>03</a:t>
              </a:r>
            </a:p>
            <a:p>
              <a:r>
                <a:rPr lang="en-US" sz="1680" dirty="0"/>
                <a:t>04</a:t>
              </a:r>
            </a:p>
            <a:p>
              <a:r>
                <a:rPr lang="en-US" sz="1680" dirty="0"/>
                <a:t>05</a:t>
              </a:r>
            </a:p>
            <a:p>
              <a:r>
                <a:rPr lang="en-US" sz="1680" dirty="0"/>
                <a:t>06</a:t>
              </a:r>
            </a:p>
            <a:p>
              <a:r>
                <a:rPr lang="en-US" sz="1680" dirty="0"/>
                <a:t>07</a:t>
              </a:r>
            </a:p>
            <a:p>
              <a:r>
                <a:rPr lang="en-US" sz="1680" dirty="0"/>
                <a:t>08</a:t>
              </a:r>
            </a:p>
            <a:p>
              <a:r>
                <a:rPr lang="en-US" sz="1680" dirty="0"/>
                <a:t>09</a:t>
              </a:r>
            </a:p>
            <a:p>
              <a:r>
                <a:rPr lang="en-US" sz="1680" dirty="0"/>
                <a:t>10</a:t>
              </a:r>
            </a:p>
            <a:p>
              <a:r>
                <a:rPr lang="en-US" sz="1680" dirty="0"/>
                <a:t>11</a:t>
              </a:r>
            </a:p>
            <a:p>
              <a:r>
                <a:rPr lang="en-US" sz="1680" dirty="0"/>
                <a:t>12</a:t>
              </a:r>
            </a:p>
            <a:p>
              <a:r>
                <a:rPr lang="en-US" sz="1680" dirty="0"/>
                <a:t>13</a:t>
              </a:r>
            </a:p>
            <a:p>
              <a:r>
                <a:rPr lang="en-US" sz="1680" dirty="0"/>
                <a:t>14</a:t>
              </a:r>
            </a:p>
            <a:p>
              <a:r>
                <a:rPr lang="en-US" sz="1680" dirty="0"/>
                <a:t>15</a:t>
              </a:r>
            </a:p>
            <a:p>
              <a:r>
                <a:rPr lang="en-US" sz="1680" dirty="0"/>
                <a:t>16</a:t>
              </a:r>
            </a:p>
            <a:p>
              <a:r>
                <a:rPr lang="en-US" sz="1680" dirty="0"/>
                <a:t>17</a:t>
              </a:r>
            </a:p>
            <a:p>
              <a:r>
                <a:rPr lang="en-US" sz="1680" dirty="0"/>
                <a:t>18</a:t>
              </a:r>
            </a:p>
            <a:p>
              <a:r>
                <a:rPr lang="en-US" sz="1680" dirty="0"/>
                <a:t>19</a:t>
              </a:r>
            </a:p>
            <a:p>
              <a:r>
                <a:rPr lang="en-US" sz="1680" dirty="0"/>
                <a:t>20</a:t>
              </a:r>
            </a:p>
            <a:p>
              <a:r>
                <a:rPr lang="en-US" sz="1680" dirty="0"/>
                <a:t>21</a:t>
              </a:r>
            </a:p>
            <a:p>
              <a:r>
                <a:rPr lang="en-US" sz="1680" dirty="0"/>
                <a:t>22</a:t>
              </a:r>
            </a:p>
            <a:p>
              <a:r>
                <a:rPr lang="en-US" sz="1680" dirty="0"/>
                <a:t>23</a:t>
              </a:r>
            </a:p>
            <a:p>
              <a:r>
                <a:rPr lang="en-US" sz="1680" dirty="0"/>
                <a:t>24</a:t>
              </a:r>
            </a:p>
            <a:p>
              <a:r>
                <a:rPr lang="en-US" sz="1680" dirty="0"/>
                <a:t>25</a:t>
              </a:r>
            </a:p>
            <a:p>
              <a:r>
                <a:rPr lang="en-US" sz="1680" dirty="0"/>
                <a:t>26</a:t>
              </a:r>
            </a:p>
            <a:p>
              <a:r>
                <a:rPr lang="en-US" sz="1680" dirty="0"/>
                <a:t>27</a:t>
              </a:r>
            </a:p>
            <a:p>
              <a:r>
                <a:rPr lang="en-US" sz="1680" dirty="0"/>
                <a:t>28</a:t>
              </a:r>
            </a:p>
            <a:p>
              <a:r>
                <a:rPr lang="en-US" sz="1680" dirty="0"/>
                <a:t>29</a:t>
              </a:r>
            </a:p>
            <a:p>
              <a:r>
                <a:rPr lang="en-US" sz="1680" dirty="0"/>
                <a:t>30</a:t>
              </a:r>
            </a:p>
            <a:p>
              <a:r>
                <a:rPr lang="en-US" sz="1680" dirty="0"/>
                <a:t>31</a:t>
              </a:r>
            </a:p>
          </p:txBody>
        </p:sp>
      </p:grpSp>
      <p:sp>
        <p:nvSpPr>
          <p:cNvPr id="575" name="TextBox 574">
            <a:extLst>
              <a:ext uri="{FF2B5EF4-FFF2-40B4-BE49-F238E27FC236}">
                <a16:creationId xmlns:a16="http://schemas.microsoft.com/office/drawing/2014/main" id="{CBC276CA-5806-C34D-892C-2D493B7ED94E}"/>
              </a:ext>
            </a:extLst>
          </p:cNvPr>
          <p:cNvSpPr txBox="1"/>
          <p:nvPr/>
        </p:nvSpPr>
        <p:spPr>
          <a:xfrm>
            <a:off x="1115568" y="8906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ECF32934-8CA9-CA4A-9DE6-505FBB1BB4FF}"/>
              </a:ext>
            </a:extLst>
          </p:cNvPr>
          <p:cNvCxnSpPr>
            <a:cxnSpLocks/>
          </p:cNvCxnSpPr>
          <p:nvPr/>
        </p:nvCxnSpPr>
        <p:spPr>
          <a:xfrm>
            <a:off x="265265" y="8593282"/>
            <a:ext cx="6432029" cy="0"/>
          </a:xfrm>
          <a:prstGeom prst="line">
            <a:avLst/>
          </a:prstGeom>
          <a:ln w="57150" cap="rnd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tangle 585">
            <a:extLst>
              <a:ext uri="{FF2B5EF4-FFF2-40B4-BE49-F238E27FC236}">
                <a16:creationId xmlns:a16="http://schemas.microsoft.com/office/drawing/2014/main" id="{51083651-AD33-DA48-BC85-656A14017307}"/>
              </a:ext>
            </a:extLst>
          </p:cNvPr>
          <p:cNvSpPr/>
          <p:nvPr/>
        </p:nvSpPr>
        <p:spPr>
          <a:xfrm>
            <a:off x="1671145" y="395451"/>
            <a:ext cx="5010383" cy="790179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35</Words>
  <Application>Microsoft Macintosh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JITIN NAIR</dc:creator>
  <cp:lastModifiedBy>JITIN NAIR</cp:lastModifiedBy>
  <cp:revision>8</cp:revision>
  <cp:lastPrinted>2019-07-28T21:28:30Z</cp:lastPrinted>
  <dcterms:created xsi:type="dcterms:W3CDTF">2019-07-28T17:34:14Z</dcterms:created>
  <dcterms:modified xsi:type="dcterms:W3CDTF">2019-07-28T21:28:34Z</dcterms:modified>
</cp:coreProperties>
</file>