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320" userDrawn="1">
          <p15:clr>
            <a:srgbClr val="A4A3A4"/>
          </p15:clr>
        </p15:guide>
        <p15:guide id="2" pos="119" userDrawn="1">
          <p15:clr>
            <a:srgbClr val="A4A3A4"/>
          </p15:clr>
        </p15:guide>
        <p15:guide id="3" pos="30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12"/>
  </p:normalViewPr>
  <p:slideViewPr>
    <p:cSldViewPr snapToGrid="0" snapToObjects="1" showGuides="1">
      <p:cViewPr>
        <p:scale>
          <a:sx n="100" d="100"/>
          <a:sy n="100" d="100"/>
        </p:scale>
        <p:origin x="2584" y="-1784"/>
      </p:cViewPr>
      <p:guideLst>
        <p:guide orient="horz" pos="5320"/>
        <p:guide pos="119"/>
        <p:guide pos="3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26F067-8453-0045-A242-BF8E08AA6904}" type="datetimeFigureOut">
              <a:rPr lang="en-US" smtClean="0"/>
              <a:t>7/29/19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1A5094-159F-DF4E-96EA-0F3FCBFF5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242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10242-F28E-FA4B-B69D-CDD1ABE9B592}" type="datetimeFigureOut">
              <a:rPr lang="en-US" smtClean="0"/>
              <a:t>7/29/19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8CEE9-9B04-7147-B022-F0E1C46EB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169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10242-F28E-FA4B-B69D-CDD1ABE9B592}" type="datetimeFigureOut">
              <a:rPr lang="en-US" smtClean="0"/>
              <a:t>7/29/19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8CEE9-9B04-7147-B022-F0E1C46EB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512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10242-F28E-FA4B-B69D-CDD1ABE9B592}" type="datetimeFigureOut">
              <a:rPr lang="en-US" smtClean="0"/>
              <a:t>7/29/19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8CEE9-9B04-7147-B022-F0E1C46EB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417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10242-F28E-FA4B-B69D-CDD1ABE9B592}" type="datetimeFigureOut">
              <a:rPr lang="en-US" smtClean="0"/>
              <a:t>7/29/19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8CEE9-9B04-7147-B022-F0E1C46EB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24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10242-F28E-FA4B-B69D-CDD1ABE9B592}" type="datetimeFigureOut">
              <a:rPr lang="en-US" smtClean="0"/>
              <a:t>7/29/19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8CEE9-9B04-7147-B022-F0E1C46EB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441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10242-F28E-FA4B-B69D-CDD1ABE9B592}" type="datetimeFigureOut">
              <a:rPr lang="en-US" smtClean="0"/>
              <a:t>7/29/19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8CEE9-9B04-7147-B022-F0E1C46EB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457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10242-F28E-FA4B-B69D-CDD1ABE9B592}" type="datetimeFigureOut">
              <a:rPr lang="en-US" smtClean="0"/>
              <a:t>7/29/19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8CEE9-9B04-7147-B022-F0E1C46EB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634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10242-F28E-FA4B-B69D-CDD1ABE9B592}" type="datetimeFigureOut">
              <a:rPr lang="en-US" smtClean="0"/>
              <a:t>7/29/19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8CEE9-9B04-7147-B022-F0E1C46EB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480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10242-F28E-FA4B-B69D-CDD1ABE9B592}" type="datetimeFigureOut">
              <a:rPr lang="en-US" smtClean="0"/>
              <a:t>7/29/19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8CEE9-9B04-7147-B022-F0E1C46EB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364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10242-F28E-FA4B-B69D-CDD1ABE9B592}" type="datetimeFigureOut">
              <a:rPr lang="en-US" smtClean="0"/>
              <a:t>7/29/19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8CEE9-9B04-7147-B022-F0E1C46EB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865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10242-F28E-FA4B-B69D-CDD1ABE9B592}" type="datetimeFigureOut">
              <a:rPr lang="en-US" smtClean="0"/>
              <a:t>7/29/19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8CEE9-9B04-7147-B022-F0E1C46EB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4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10242-F28E-FA4B-B69D-CDD1ABE9B592}" type="datetimeFigureOut">
              <a:rPr lang="en-US" smtClean="0"/>
              <a:t>7/29/19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8CEE9-9B04-7147-B022-F0E1C46EB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438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TextBox 566">
            <a:extLst>
              <a:ext uri="{FF2B5EF4-FFF2-40B4-BE49-F238E27FC236}">
                <a16:creationId xmlns:a16="http://schemas.microsoft.com/office/drawing/2014/main" id="{766E7CD0-DBC4-F343-BE03-39F722835486}"/>
              </a:ext>
            </a:extLst>
          </p:cNvPr>
          <p:cNvSpPr txBox="1"/>
          <p:nvPr/>
        </p:nvSpPr>
        <p:spPr>
          <a:xfrm>
            <a:off x="176811" y="8906256"/>
            <a:ext cx="35412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merican Typewriter" panose="02090604020004020304" pitchFamily="18" charset="77"/>
              </a:rPr>
              <a:t>WHAT DID YOU DO THIS WEEK?</a:t>
            </a:r>
          </a:p>
        </p:txBody>
      </p:sp>
      <p:sp>
        <p:nvSpPr>
          <p:cNvPr id="575" name="TextBox 574">
            <a:extLst>
              <a:ext uri="{FF2B5EF4-FFF2-40B4-BE49-F238E27FC236}">
                <a16:creationId xmlns:a16="http://schemas.microsoft.com/office/drawing/2014/main" id="{CBC276CA-5806-C34D-892C-2D493B7ED94E}"/>
              </a:ext>
            </a:extLst>
          </p:cNvPr>
          <p:cNvSpPr txBox="1"/>
          <p:nvPr/>
        </p:nvSpPr>
        <p:spPr>
          <a:xfrm>
            <a:off x="1115568" y="89062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579" name="Straight Connector 578">
            <a:extLst>
              <a:ext uri="{FF2B5EF4-FFF2-40B4-BE49-F238E27FC236}">
                <a16:creationId xmlns:a16="http://schemas.microsoft.com/office/drawing/2014/main" id="{ECF32934-8CA9-CA4A-9DE6-505FBB1BB4FF}"/>
              </a:ext>
            </a:extLst>
          </p:cNvPr>
          <p:cNvCxnSpPr>
            <a:cxnSpLocks/>
          </p:cNvCxnSpPr>
          <p:nvPr/>
        </p:nvCxnSpPr>
        <p:spPr>
          <a:xfrm>
            <a:off x="246508" y="8821636"/>
            <a:ext cx="6427635" cy="0"/>
          </a:xfrm>
          <a:prstGeom prst="line">
            <a:avLst/>
          </a:prstGeom>
          <a:ln w="57150" cap="rnd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E125926D-29AF-BF4C-AB45-66CC0F129070}"/>
              </a:ext>
            </a:extLst>
          </p:cNvPr>
          <p:cNvSpPr/>
          <p:nvPr/>
        </p:nvSpPr>
        <p:spPr>
          <a:xfrm>
            <a:off x="185101" y="535816"/>
            <a:ext cx="6489042" cy="2817516"/>
          </a:xfrm>
          <a:prstGeom prst="roundRect">
            <a:avLst>
              <a:gd name="adj" fmla="val 4435"/>
            </a:avLst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ounded Rectangle 194">
            <a:extLst>
              <a:ext uri="{FF2B5EF4-FFF2-40B4-BE49-F238E27FC236}">
                <a16:creationId xmlns:a16="http://schemas.microsoft.com/office/drawing/2014/main" id="{A7499DFF-544A-CF4D-A247-3FE291C072EF}"/>
              </a:ext>
            </a:extLst>
          </p:cNvPr>
          <p:cNvSpPr/>
          <p:nvPr/>
        </p:nvSpPr>
        <p:spPr>
          <a:xfrm>
            <a:off x="185101" y="3511070"/>
            <a:ext cx="6489042" cy="2817513"/>
          </a:xfrm>
          <a:prstGeom prst="roundRect">
            <a:avLst>
              <a:gd name="adj" fmla="val 4435"/>
            </a:avLst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20A2DF-70F3-1242-B38B-A5349260EDEB}"/>
              </a:ext>
            </a:extLst>
          </p:cNvPr>
          <p:cNvSpPr txBox="1"/>
          <p:nvPr/>
        </p:nvSpPr>
        <p:spPr>
          <a:xfrm>
            <a:off x="94596" y="120119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merican Typewriter" panose="02090604020004020304" pitchFamily="18" charset="77"/>
              </a:rPr>
              <a:t>Date: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2D5962-8539-C14C-B2B9-FA147A146045}"/>
              </a:ext>
            </a:extLst>
          </p:cNvPr>
          <p:cNvSpPr txBox="1"/>
          <p:nvPr/>
        </p:nvSpPr>
        <p:spPr>
          <a:xfrm>
            <a:off x="5381350" y="564065"/>
            <a:ext cx="1217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merican Typewriter" panose="02090604020004020304" pitchFamily="18" charset="77"/>
              </a:rPr>
              <a:t>last week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FAF4F01-9898-624A-A868-88A03CCD2228}"/>
              </a:ext>
            </a:extLst>
          </p:cNvPr>
          <p:cNvSpPr txBox="1"/>
          <p:nvPr/>
        </p:nvSpPr>
        <p:spPr>
          <a:xfrm>
            <a:off x="194719" y="3542977"/>
            <a:ext cx="1320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merican Typewriter" panose="02090604020004020304" pitchFamily="18" charset="77"/>
              </a:rPr>
              <a:t>next week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071953C-BED7-E141-A21C-4CBC1E1AEBDD}"/>
              </a:ext>
            </a:extLst>
          </p:cNvPr>
          <p:cNvGrpSpPr/>
          <p:nvPr/>
        </p:nvGrpSpPr>
        <p:grpSpPr>
          <a:xfrm>
            <a:off x="3514261" y="6630926"/>
            <a:ext cx="3112918" cy="1842045"/>
            <a:chOff x="3559981" y="6630926"/>
            <a:chExt cx="3112918" cy="1842045"/>
          </a:xfrm>
        </p:grpSpPr>
        <p:sp>
          <p:nvSpPr>
            <p:cNvPr id="91" name="Rounded Rectangle 90">
              <a:extLst>
                <a:ext uri="{FF2B5EF4-FFF2-40B4-BE49-F238E27FC236}">
                  <a16:creationId xmlns:a16="http://schemas.microsoft.com/office/drawing/2014/main" id="{D42498C2-DCCB-274B-8461-4702F4502F78}"/>
                </a:ext>
              </a:extLst>
            </p:cNvPr>
            <p:cNvSpPr/>
            <p:nvPr/>
          </p:nvSpPr>
          <p:spPr>
            <a:xfrm>
              <a:off x="3559981" y="6630926"/>
              <a:ext cx="254522" cy="281695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ounded Rectangle 92">
              <a:extLst>
                <a:ext uri="{FF2B5EF4-FFF2-40B4-BE49-F238E27FC236}">
                  <a16:creationId xmlns:a16="http://schemas.microsoft.com/office/drawing/2014/main" id="{17B34DF3-C02E-0045-8682-7EB89CB5F954}"/>
                </a:ext>
              </a:extLst>
            </p:cNvPr>
            <p:cNvSpPr/>
            <p:nvPr/>
          </p:nvSpPr>
          <p:spPr>
            <a:xfrm>
              <a:off x="3561242" y="7177731"/>
              <a:ext cx="254522" cy="252000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ounded Rectangle 94">
              <a:extLst>
                <a:ext uri="{FF2B5EF4-FFF2-40B4-BE49-F238E27FC236}">
                  <a16:creationId xmlns:a16="http://schemas.microsoft.com/office/drawing/2014/main" id="{24BD40D9-1DA1-A24D-8881-5805BCE74813}"/>
                </a:ext>
              </a:extLst>
            </p:cNvPr>
            <p:cNvSpPr/>
            <p:nvPr/>
          </p:nvSpPr>
          <p:spPr>
            <a:xfrm>
              <a:off x="3562503" y="7701856"/>
              <a:ext cx="252000" cy="252000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ounded Rectangle 96">
              <a:extLst>
                <a:ext uri="{FF2B5EF4-FFF2-40B4-BE49-F238E27FC236}">
                  <a16:creationId xmlns:a16="http://schemas.microsoft.com/office/drawing/2014/main" id="{2DD331A4-019E-B142-B497-02D5745E8C41}"/>
                </a:ext>
              </a:extLst>
            </p:cNvPr>
            <p:cNvSpPr/>
            <p:nvPr/>
          </p:nvSpPr>
          <p:spPr>
            <a:xfrm>
              <a:off x="3569818" y="8220971"/>
              <a:ext cx="252000" cy="252000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F8CD17C4-F65A-E443-955E-D9F97A318CC5}"/>
                </a:ext>
              </a:extLst>
            </p:cNvPr>
            <p:cNvCxnSpPr/>
            <p:nvPr/>
          </p:nvCxnSpPr>
          <p:spPr>
            <a:xfrm>
              <a:off x="3964224" y="6910390"/>
              <a:ext cx="2699531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EACED91C-DF53-EC4D-80DB-6F12953A1E69}"/>
                </a:ext>
              </a:extLst>
            </p:cNvPr>
            <p:cNvCxnSpPr/>
            <p:nvPr/>
          </p:nvCxnSpPr>
          <p:spPr>
            <a:xfrm>
              <a:off x="3973368" y="7429731"/>
              <a:ext cx="2699531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A9014F80-5C8A-7742-ABCA-4D014E5AF2A8}"/>
                </a:ext>
              </a:extLst>
            </p:cNvPr>
            <p:cNvCxnSpPr/>
            <p:nvPr/>
          </p:nvCxnSpPr>
          <p:spPr>
            <a:xfrm>
              <a:off x="3973368" y="7953856"/>
              <a:ext cx="2699531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3241A78F-C0C3-BA4F-8F59-86D62678F1C8}"/>
                </a:ext>
              </a:extLst>
            </p:cNvPr>
            <p:cNvCxnSpPr/>
            <p:nvPr/>
          </p:nvCxnSpPr>
          <p:spPr>
            <a:xfrm>
              <a:off x="3973368" y="8459184"/>
              <a:ext cx="2699531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7CC2B837-691A-0042-A245-814ADBC6EC5B}"/>
              </a:ext>
            </a:extLst>
          </p:cNvPr>
          <p:cNvGrpSpPr/>
          <p:nvPr/>
        </p:nvGrpSpPr>
        <p:grpSpPr>
          <a:xfrm>
            <a:off x="199117" y="6613115"/>
            <a:ext cx="3112918" cy="1842045"/>
            <a:chOff x="3559981" y="6630926"/>
            <a:chExt cx="3112918" cy="1842045"/>
          </a:xfrm>
        </p:grpSpPr>
        <p:sp>
          <p:nvSpPr>
            <p:cNvPr id="112" name="Rounded Rectangle 111">
              <a:extLst>
                <a:ext uri="{FF2B5EF4-FFF2-40B4-BE49-F238E27FC236}">
                  <a16:creationId xmlns:a16="http://schemas.microsoft.com/office/drawing/2014/main" id="{9D7560F1-D012-4042-BB01-0EA6FF5DC6D1}"/>
                </a:ext>
              </a:extLst>
            </p:cNvPr>
            <p:cNvSpPr/>
            <p:nvPr/>
          </p:nvSpPr>
          <p:spPr>
            <a:xfrm>
              <a:off x="3559981" y="6630926"/>
              <a:ext cx="254522" cy="281695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ounded Rectangle 112">
              <a:extLst>
                <a:ext uri="{FF2B5EF4-FFF2-40B4-BE49-F238E27FC236}">
                  <a16:creationId xmlns:a16="http://schemas.microsoft.com/office/drawing/2014/main" id="{B0164A47-BE85-5E49-ACB8-F493295CDA18}"/>
                </a:ext>
              </a:extLst>
            </p:cNvPr>
            <p:cNvSpPr/>
            <p:nvPr/>
          </p:nvSpPr>
          <p:spPr>
            <a:xfrm>
              <a:off x="3561242" y="7177731"/>
              <a:ext cx="254522" cy="252000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ounded Rectangle 113">
              <a:extLst>
                <a:ext uri="{FF2B5EF4-FFF2-40B4-BE49-F238E27FC236}">
                  <a16:creationId xmlns:a16="http://schemas.microsoft.com/office/drawing/2014/main" id="{E50CC1F6-2A41-2D42-ADAC-4874C2EEE099}"/>
                </a:ext>
              </a:extLst>
            </p:cNvPr>
            <p:cNvSpPr/>
            <p:nvPr/>
          </p:nvSpPr>
          <p:spPr>
            <a:xfrm>
              <a:off x="3562503" y="7701856"/>
              <a:ext cx="252000" cy="252000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ounded Rectangle 114">
              <a:extLst>
                <a:ext uri="{FF2B5EF4-FFF2-40B4-BE49-F238E27FC236}">
                  <a16:creationId xmlns:a16="http://schemas.microsoft.com/office/drawing/2014/main" id="{5E495D6C-1F2F-BA4B-8516-78C416E517AC}"/>
                </a:ext>
              </a:extLst>
            </p:cNvPr>
            <p:cNvSpPr/>
            <p:nvPr/>
          </p:nvSpPr>
          <p:spPr>
            <a:xfrm>
              <a:off x="3569818" y="8220971"/>
              <a:ext cx="252000" cy="252000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D1B71E77-3DD4-6143-9924-F1D6F645AB05}"/>
                </a:ext>
              </a:extLst>
            </p:cNvPr>
            <p:cNvCxnSpPr/>
            <p:nvPr/>
          </p:nvCxnSpPr>
          <p:spPr>
            <a:xfrm>
              <a:off x="3964224" y="6910390"/>
              <a:ext cx="2699531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C087C1BD-D0AC-FE4A-A252-F25F973697B8}"/>
                </a:ext>
              </a:extLst>
            </p:cNvPr>
            <p:cNvCxnSpPr/>
            <p:nvPr/>
          </p:nvCxnSpPr>
          <p:spPr>
            <a:xfrm>
              <a:off x="3973368" y="7429731"/>
              <a:ext cx="2699531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9BBFF68A-3513-1944-99C3-90E2E42918D4}"/>
                </a:ext>
              </a:extLst>
            </p:cNvPr>
            <p:cNvCxnSpPr/>
            <p:nvPr/>
          </p:nvCxnSpPr>
          <p:spPr>
            <a:xfrm>
              <a:off x="3973368" y="7953856"/>
              <a:ext cx="2699531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C4C921D2-A675-2E4F-8A23-799C9D955F05}"/>
                </a:ext>
              </a:extLst>
            </p:cNvPr>
            <p:cNvCxnSpPr/>
            <p:nvPr/>
          </p:nvCxnSpPr>
          <p:spPr>
            <a:xfrm>
              <a:off x="3973368" y="8459184"/>
              <a:ext cx="2699531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58591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</TotalTime>
  <Words>13</Words>
  <Application>Microsoft Macintosh PowerPoint</Application>
  <PresentationFormat>A4 Paper (210x297 mm)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American Typewriter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JITIN NAIR</dc:creator>
  <cp:lastModifiedBy>JITIN NAIR</cp:lastModifiedBy>
  <cp:revision>15</cp:revision>
  <cp:lastPrinted>2019-07-28T18:21:08Z</cp:lastPrinted>
  <dcterms:created xsi:type="dcterms:W3CDTF">2019-07-28T17:34:14Z</dcterms:created>
  <dcterms:modified xsi:type="dcterms:W3CDTF">2019-07-28T21:26:48Z</dcterms:modified>
</cp:coreProperties>
</file>