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8" userDrawn="1">
          <p15:clr>
            <a:srgbClr val="A4A3A4"/>
          </p15:clr>
        </p15:guide>
        <p15:guide id="2" pos="346" userDrawn="1">
          <p15:clr>
            <a:srgbClr val="A4A3A4"/>
          </p15:clr>
        </p15:guide>
        <p15:guide id="3" pos="2455" userDrawn="1">
          <p15:clr>
            <a:srgbClr val="A4A3A4"/>
          </p15:clr>
        </p15:guide>
        <p15:guide id="4" orient="horz" pos="2961" userDrawn="1">
          <p15:clr>
            <a:srgbClr val="A4A3A4"/>
          </p15:clr>
        </p15:guide>
        <p15:guide id="5" orient="horz" pos="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2"/>
  </p:normalViewPr>
  <p:slideViewPr>
    <p:cSldViewPr snapToGrid="0" snapToObjects="1" showGuides="1">
      <p:cViewPr varScale="1">
        <p:scale>
          <a:sx n="69" d="100"/>
          <a:sy n="69" d="100"/>
        </p:scale>
        <p:origin x="3272" y="216"/>
      </p:cViewPr>
      <p:guideLst>
        <p:guide orient="horz" pos="4118"/>
        <p:guide pos="346"/>
        <p:guide pos="2455"/>
        <p:guide orient="horz" pos="2961"/>
        <p:guide orient="horz" pos="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6F067-8453-0045-A242-BF8E08AA6904}" type="datetimeFigureOut">
              <a:rPr lang="en-US" smtClean="0"/>
              <a:t>7/29/19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5094-159F-DF4E-96EA-0F3FCBFF5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42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0242-F28E-FA4B-B69D-CDD1ABE9B59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CEE9-9B04-7147-B022-F0E1C46E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69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0242-F28E-FA4B-B69D-CDD1ABE9B59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CEE9-9B04-7147-B022-F0E1C46E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1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0242-F28E-FA4B-B69D-CDD1ABE9B59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CEE9-9B04-7147-B022-F0E1C46E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1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0242-F28E-FA4B-B69D-CDD1ABE9B59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CEE9-9B04-7147-B022-F0E1C46E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0242-F28E-FA4B-B69D-CDD1ABE9B59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CEE9-9B04-7147-B022-F0E1C46E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4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0242-F28E-FA4B-B69D-CDD1ABE9B59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CEE9-9B04-7147-B022-F0E1C46E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5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0242-F28E-FA4B-B69D-CDD1ABE9B59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CEE9-9B04-7147-B022-F0E1C46E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3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0242-F28E-FA4B-B69D-CDD1ABE9B59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CEE9-9B04-7147-B022-F0E1C46E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8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0242-F28E-FA4B-B69D-CDD1ABE9B59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CEE9-9B04-7147-B022-F0E1C46E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6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0242-F28E-FA4B-B69D-CDD1ABE9B59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CEE9-9B04-7147-B022-F0E1C46E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6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0242-F28E-FA4B-B69D-CDD1ABE9B59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CEE9-9B04-7147-B022-F0E1C46E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10242-F28E-FA4B-B69D-CDD1ABE9B59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8CEE9-9B04-7147-B022-F0E1C46E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3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TextBox 566">
            <a:extLst>
              <a:ext uri="{FF2B5EF4-FFF2-40B4-BE49-F238E27FC236}">
                <a16:creationId xmlns:a16="http://schemas.microsoft.com/office/drawing/2014/main" id="{766E7CD0-DBC4-F343-BE03-39F722835486}"/>
              </a:ext>
            </a:extLst>
          </p:cNvPr>
          <p:cNvSpPr txBox="1"/>
          <p:nvPr/>
        </p:nvSpPr>
        <p:spPr>
          <a:xfrm>
            <a:off x="166198" y="8705640"/>
            <a:ext cx="35412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merican Typewriter" panose="02090604020004020304" pitchFamily="18" charset="77"/>
              </a:rPr>
              <a:t>A YEAR IN PIXELS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9434099-5C4A-6548-A94B-996E2C8F8D0F}"/>
              </a:ext>
            </a:extLst>
          </p:cNvPr>
          <p:cNvGrpSpPr/>
          <p:nvPr/>
        </p:nvGrpSpPr>
        <p:grpSpPr>
          <a:xfrm>
            <a:off x="548112" y="395451"/>
            <a:ext cx="192506" cy="7886027"/>
            <a:chOff x="3318642" y="186538"/>
            <a:chExt cx="220716" cy="855363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853B7296-B950-F24D-AEB8-B9D310C2DD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86538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E14FDDC-D365-4248-988D-53DEC255EB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41927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8ED74FC-7A70-9B47-B27F-3F25736AF8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852705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0747189-99FD-AF4E-8A02-472F5D9266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2963483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0E7F9C4-60F5-DC4C-A9C0-622BC9D466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074261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1EBE05D3-2ADC-CD42-A544-CD51F4D71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5185039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B597311-4B75-0949-B5AF-78F9EA41C0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6295817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150B723-4DEB-7747-A4EB-E6074AA748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406595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0D5C5ED-575F-3D4E-8498-5625FE00C1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297316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D552998-E5D1-C24E-8738-C3570A9356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2408094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7EBF876-ABF0-BF42-9C6B-EEB731DB47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3518872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CE05AD1-A938-954C-A929-FE30A75B41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629650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0DE7F6-DB1D-F845-B25D-C1CF728B50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5740428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58CC223F-0901-1940-BA01-E869CDFA77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6851206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043D3325-09A5-724A-8F1F-B50F061F67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961984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D799DCE-085E-674D-A296-E4D4C9CFBA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8517373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75E6F944-1C24-3E4B-B615-C9C01A1E49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64232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0CC4BE5-F5E8-7C4B-9129-A65F23FB21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019621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219A6543-E1AD-AC40-B49E-26A1A6A63B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2130399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986A6CD8-CB3B-AE42-97A5-A56E2499A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3241177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85931AB-0E4E-7545-BC90-47AD41E434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351955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2328D6B-6C54-DB44-958C-1C24DA1812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5462733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5B2E49A6-9F7F-964C-A866-F2E586B0EE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6573511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8883867D-3F8B-E345-82C0-4DB6B331B8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684289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A50ABAE-785B-1E48-8EF9-F58E00042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575010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1A3CE287-4CE5-504D-9C65-5894FBBB7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2685788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69ED88A-6D60-B94C-B5EA-AF31EC4CFD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3796566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9F7FF97C-A770-884D-963C-81F36DFFCB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907344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4B118BE-AAA2-8A46-9841-820183B62F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6018122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983420C3-386A-3442-AB66-DCB309CE53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128900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2C21312D-BECC-8147-8D0E-2550FDCD16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8239678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ADFD9BF3-C471-1248-8DF5-9C47C3109777}"/>
              </a:ext>
            </a:extLst>
          </p:cNvPr>
          <p:cNvGrpSpPr/>
          <p:nvPr/>
        </p:nvGrpSpPr>
        <p:grpSpPr>
          <a:xfrm>
            <a:off x="806391" y="395451"/>
            <a:ext cx="192506" cy="7886027"/>
            <a:chOff x="3318642" y="186538"/>
            <a:chExt cx="220716" cy="8553633"/>
          </a:xfrm>
        </p:grpSpPr>
        <p:sp>
          <p:nvSpPr>
            <p:cNvPr id="204" name="Rounded Rectangle 203">
              <a:extLst>
                <a:ext uri="{FF2B5EF4-FFF2-40B4-BE49-F238E27FC236}">
                  <a16:creationId xmlns:a16="http://schemas.microsoft.com/office/drawing/2014/main" id="{0101137E-492B-DE43-96DE-88A3A72098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86538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Rounded Rectangle 204">
              <a:extLst>
                <a:ext uri="{FF2B5EF4-FFF2-40B4-BE49-F238E27FC236}">
                  <a16:creationId xmlns:a16="http://schemas.microsoft.com/office/drawing/2014/main" id="{3656EDC9-017B-1348-B0C9-0E8E98A314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41927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Rounded Rectangle 205">
              <a:extLst>
                <a:ext uri="{FF2B5EF4-FFF2-40B4-BE49-F238E27FC236}">
                  <a16:creationId xmlns:a16="http://schemas.microsoft.com/office/drawing/2014/main" id="{16C90448-E79B-1A41-BFBE-86EF31C059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852705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Rounded Rectangle 206">
              <a:extLst>
                <a:ext uri="{FF2B5EF4-FFF2-40B4-BE49-F238E27FC236}">
                  <a16:creationId xmlns:a16="http://schemas.microsoft.com/office/drawing/2014/main" id="{26223098-1398-F142-AE60-C0F49FCC75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2963483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Rounded Rectangle 207">
              <a:extLst>
                <a:ext uri="{FF2B5EF4-FFF2-40B4-BE49-F238E27FC236}">
                  <a16:creationId xmlns:a16="http://schemas.microsoft.com/office/drawing/2014/main" id="{9BFDF681-EFA9-A040-8701-24993A38A1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074261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Rounded Rectangle 208">
              <a:extLst>
                <a:ext uri="{FF2B5EF4-FFF2-40B4-BE49-F238E27FC236}">
                  <a16:creationId xmlns:a16="http://schemas.microsoft.com/office/drawing/2014/main" id="{90869780-7370-DD49-8388-4B69210F88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5185039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Rounded Rectangle 209">
              <a:extLst>
                <a:ext uri="{FF2B5EF4-FFF2-40B4-BE49-F238E27FC236}">
                  <a16:creationId xmlns:a16="http://schemas.microsoft.com/office/drawing/2014/main" id="{7BF60206-35F1-974F-AED8-91974520EF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6295817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Rounded Rectangle 210">
              <a:extLst>
                <a:ext uri="{FF2B5EF4-FFF2-40B4-BE49-F238E27FC236}">
                  <a16:creationId xmlns:a16="http://schemas.microsoft.com/office/drawing/2014/main" id="{C272A20B-AA0D-754C-9110-F6E2AB015D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406595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Rounded Rectangle 211">
              <a:extLst>
                <a:ext uri="{FF2B5EF4-FFF2-40B4-BE49-F238E27FC236}">
                  <a16:creationId xmlns:a16="http://schemas.microsoft.com/office/drawing/2014/main" id="{723C154E-1B58-0746-8EE4-5784A42AC5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297316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Rounded Rectangle 212">
              <a:extLst>
                <a:ext uri="{FF2B5EF4-FFF2-40B4-BE49-F238E27FC236}">
                  <a16:creationId xmlns:a16="http://schemas.microsoft.com/office/drawing/2014/main" id="{8AA76810-1636-CE46-835D-05CE491571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2408094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Rounded Rectangle 213">
              <a:extLst>
                <a:ext uri="{FF2B5EF4-FFF2-40B4-BE49-F238E27FC236}">
                  <a16:creationId xmlns:a16="http://schemas.microsoft.com/office/drawing/2014/main" id="{A3CE7E9A-97C1-664E-A2A2-6BA6125C4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3518872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Rounded Rectangle 214">
              <a:extLst>
                <a:ext uri="{FF2B5EF4-FFF2-40B4-BE49-F238E27FC236}">
                  <a16:creationId xmlns:a16="http://schemas.microsoft.com/office/drawing/2014/main" id="{69831456-1CD7-7A45-BF3C-814968108F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629650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Rounded Rectangle 215">
              <a:extLst>
                <a:ext uri="{FF2B5EF4-FFF2-40B4-BE49-F238E27FC236}">
                  <a16:creationId xmlns:a16="http://schemas.microsoft.com/office/drawing/2014/main" id="{B935AE6B-3795-7749-BC81-04D0C803FB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5740428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Rounded Rectangle 216">
              <a:extLst>
                <a:ext uri="{FF2B5EF4-FFF2-40B4-BE49-F238E27FC236}">
                  <a16:creationId xmlns:a16="http://schemas.microsoft.com/office/drawing/2014/main" id="{BA99F057-609B-6A49-9CC5-4CAD57F115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6851206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Rounded Rectangle 217">
              <a:extLst>
                <a:ext uri="{FF2B5EF4-FFF2-40B4-BE49-F238E27FC236}">
                  <a16:creationId xmlns:a16="http://schemas.microsoft.com/office/drawing/2014/main" id="{6308749C-0272-D143-A29E-3805A250E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961984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Rounded Rectangle 218">
              <a:extLst>
                <a:ext uri="{FF2B5EF4-FFF2-40B4-BE49-F238E27FC236}">
                  <a16:creationId xmlns:a16="http://schemas.microsoft.com/office/drawing/2014/main" id="{6758FD2D-F2B6-F143-AA26-460F001267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8517373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Rounded Rectangle 219">
              <a:extLst>
                <a:ext uri="{FF2B5EF4-FFF2-40B4-BE49-F238E27FC236}">
                  <a16:creationId xmlns:a16="http://schemas.microsoft.com/office/drawing/2014/main" id="{10407DF7-5952-5040-8C3A-6BCADCCA7B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64232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Rounded Rectangle 220">
              <a:extLst>
                <a:ext uri="{FF2B5EF4-FFF2-40B4-BE49-F238E27FC236}">
                  <a16:creationId xmlns:a16="http://schemas.microsoft.com/office/drawing/2014/main" id="{286FD419-7E6D-5740-8EC2-F29D7B3E67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019621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Rounded Rectangle 221">
              <a:extLst>
                <a:ext uri="{FF2B5EF4-FFF2-40B4-BE49-F238E27FC236}">
                  <a16:creationId xmlns:a16="http://schemas.microsoft.com/office/drawing/2014/main" id="{D9E7253C-4C8D-6B42-8D39-ADF2B644E9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2130399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Rounded Rectangle 222">
              <a:extLst>
                <a:ext uri="{FF2B5EF4-FFF2-40B4-BE49-F238E27FC236}">
                  <a16:creationId xmlns:a16="http://schemas.microsoft.com/office/drawing/2014/main" id="{9D85458F-A293-F04D-B341-68F6BAFD98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3241177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Rounded Rectangle 223">
              <a:extLst>
                <a:ext uri="{FF2B5EF4-FFF2-40B4-BE49-F238E27FC236}">
                  <a16:creationId xmlns:a16="http://schemas.microsoft.com/office/drawing/2014/main" id="{B5924C09-37EF-824B-8D38-12B1671349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351955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Rounded Rectangle 224">
              <a:extLst>
                <a:ext uri="{FF2B5EF4-FFF2-40B4-BE49-F238E27FC236}">
                  <a16:creationId xmlns:a16="http://schemas.microsoft.com/office/drawing/2014/main" id="{9243A1C6-BBFE-F148-BD0C-8827EF4946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5462733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Rounded Rectangle 225">
              <a:extLst>
                <a:ext uri="{FF2B5EF4-FFF2-40B4-BE49-F238E27FC236}">
                  <a16:creationId xmlns:a16="http://schemas.microsoft.com/office/drawing/2014/main" id="{1D4B718F-2924-194A-ABE0-2894083268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6573511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Rounded Rectangle 226">
              <a:extLst>
                <a:ext uri="{FF2B5EF4-FFF2-40B4-BE49-F238E27FC236}">
                  <a16:creationId xmlns:a16="http://schemas.microsoft.com/office/drawing/2014/main" id="{79B8784F-9096-8448-ADDA-F76E582DD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684289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Rounded Rectangle 227">
              <a:extLst>
                <a:ext uri="{FF2B5EF4-FFF2-40B4-BE49-F238E27FC236}">
                  <a16:creationId xmlns:a16="http://schemas.microsoft.com/office/drawing/2014/main" id="{AD9B2FC0-968A-4D42-840A-13AD4A9CB0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575010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Rounded Rectangle 228">
              <a:extLst>
                <a:ext uri="{FF2B5EF4-FFF2-40B4-BE49-F238E27FC236}">
                  <a16:creationId xmlns:a16="http://schemas.microsoft.com/office/drawing/2014/main" id="{D85DD1AC-00DA-0F48-A680-33978EBA1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2685788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Rounded Rectangle 229">
              <a:extLst>
                <a:ext uri="{FF2B5EF4-FFF2-40B4-BE49-F238E27FC236}">
                  <a16:creationId xmlns:a16="http://schemas.microsoft.com/office/drawing/2014/main" id="{55D89A2D-C7C4-4342-B6AD-B03A70B30F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3796566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Rounded Rectangle 230">
              <a:extLst>
                <a:ext uri="{FF2B5EF4-FFF2-40B4-BE49-F238E27FC236}">
                  <a16:creationId xmlns:a16="http://schemas.microsoft.com/office/drawing/2014/main" id="{28B6495B-BAA1-B14E-88CF-354905789A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907344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Rounded Rectangle 231">
              <a:extLst>
                <a:ext uri="{FF2B5EF4-FFF2-40B4-BE49-F238E27FC236}">
                  <a16:creationId xmlns:a16="http://schemas.microsoft.com/office/drawing/2014/main" id="{29849C4D-4085-AD40-89F4-C40DC7D44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6018122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Rounded Rectangle 232">
              <a:extLst>
                <a:ext uri="{FF2B5EF4-FFF2-40B4-BE49-F238E27FC236}">
                  <a16:creationId xmlns:a16="http://schemas.microsoft.com/office/drawing/2014/main" id="{7FF1A662-A76B-7D41-B6ED-22AA6FC758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128900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Rounded Rectangle 233">
              <a:extLst>
                <a:ext uri="{FF2B5EF4-FFF2-40B4-BE49-F238E27FC236}">
                  <a16:creationId xmlns:a16="http://schemas.microsoft.com/office/drawing/2014/main" id="{447557E7-2CA3-9041-BA87-8804B15E7C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8239678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A382FDF2-FD24-6F4F-92F2-FB418E9C2C98}"/>
              </a:ext>
            </a:extLst>
          </p:cNvPr>
          <p:cNvGrpSpPr/>
          <p:nvPr/>
        </p:nvGrpSpPr>
        <p:grpSpPr>
          <a:xfrm>
            <a:off x="1064670" y="395451"/>
            <a:ext cx="192506" cy="7886027"/>
            <a:chOff x="3318642" y="186538"/>
            <a:chExt cx="220716" cy="8553633"/>
          </a:xfrm>
        </p:grpSpPr>
        <p:sp>
          <p:nvSpPr>
            <p:cNvPr id="237" name="Rounded Rectangle 236">
              <a:extLst>
                <a:ext uri="{FF2B5EF4-FFF2-40B4-BE49-F238E27FC236}">
                  <a16:creationId xmlns:a16="http://schemas.microsoft.com/office/drawing/2014/main" id="{F7A61113-743A-5B47-8F89-720DE60930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86538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Rounded Rectangle 237">
              <a:extLst>
                <a:ext uri="{FF2B5EF4-FFF2-40B4-BE49-F238E27FC236}">
                  <a16:creationId xmlns:a16="http://schemas.microsoft.com/office/drawing/2014/main" id="{162D1672-2A54-2A49-BBA1-2B6DFAE5C7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41927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Rounded Rectangle 238">
              <a:extLst>
                <a:ext uri="{FF2B5EF4-FFF2-40B4-BE49-F238E27FC236}">
                  <a16:creationId xmlns:a16="http://schemas.microsoft.com/office/drawing/2014/main" id="{47CBFC8D-DF4D-184F-B08A-9B9209E323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852705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Rounded Rectangle 239">
              <a:extLst>
                <a:ext uri="{FF2B5EF4-FFF2-40B4-BE49-F238E27FC236}">
                  <a16:creationId xmlns:a16="http://schemas.microsoft.com/office/drawing/2014/main" id="{36A87776-8F06-B84D-B9C4-FFA9E57E7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2963483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ounded Rectangle 240">
              <a:extLst>
                <a:ext uri="{FF2B5EF4-FFF2-40B4-BE49-F238E27FC236}">
                  <a16:creationId xmlns:a16="http://schemas.microsoft.com/office/drawing/2014/main" id="{6EEA1E5D-BEDE-7E46-9221-2128EF5867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074261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Rounded Rectangle 241">
              <a:extLst>
                <a:ext uri="{FF2B5EF4-FFF2-40B4-BE49-F238E27FC236}">
                  <a16:creationId xmlns:a16="http://schemas.microsoft.com/office/drawing/2014/main" id="{0713FBA2-4681-FE48-8534-C34F49FDDA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5185039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Rounded Rectangle 242">
              <a:extLst>
                <a:ext uri="{FF2B5EF4-FFF2-40B4-BE49-F238E27FC236}">
                  <a16:creationId xmlns:a16="http://schemas.microsoft.com/office/drawing/2014/main" id="{890C637F-2291-7B4B-B91F-029AFBFC74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6295817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Rounded Rectangle 243">
              <a:extLst>
                <a:ext uri="{FF2B5EF4-FFF2-40B4-BE49-F238E27FC236}">
                  <a16:creationId xmlns:a16="http://schemas.microsoft.com/office/drawing/2014/main" id="{B52D528E-D25A-7349-9595-AA9E251949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406595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Rounded Rectangle 244">
              <a:extLst>
                <a:ext uri="{FF2B5EF4-FFF2-40B4-BE49-F238E27FC236}">
                  <a16:creationId xmlns:a16="http://schemas.microsoft.com/office/drawing/2014/main" id="{4AED115E-F710-5B48-ACB3-D90A2B8116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297316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Rounded Rectangle 245">
              <a:extLst>
                <a:ext uri="{FF2B5EF4-FFF2-40B4-BE49-F238E27FC236}">
                  <a16:creationId xmlns:a16="http://schemas.microsoft.com/office/drawing/2014/main" id="{B5F3B8AE-FB3E-454C-8901-9A44B95C36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2408094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Rounded Rectangle 246">
              <a:extLst>
                <a:ext uri="{FF2B5EF4-FFF2-40B4-BE49-F238E27FC236}">
                  <a16:creationId xmlns:a16="http://schemas.microsoft.com/office/drawing/2014/main" id="{69861FFD-BDCB-6442-8DF9-150E8B5834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3518872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Rounded Rectangle 247">
              <a:extLst>
                <a:ext uri="{FF2B5EF4-FFF2-40B4-BE49-F238E27FC236}">
                  <a16:creationId xmlns:a16="http://schemas.microsoft.com/office/drawing/2014/main" id="{DB259972-AD18-C741-B450-A079DEDD18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629650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Rounded Rectangle 248">
              <a:extLst>
                <a:ext uri="{FF2B5EF4-FFF2-40B4-BE49-F238E27FC236}">
                  <a16:creationId xmlns:a16="http://schemas.microsoft.com/office/drawing/2014/main" id="{0A1BD682-95EE-F44F-8F78-181573F1F2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5740428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Rounded Rectangle 249">
              <a:extLst>
                <a:ext uri="{FF2B5EF4-FFF2-40B4-BE49-F238E27FC236}">
                  <a16:creationId xmlns:a16="http://schemas.microsoft.com/office/drawing/2014/main" id="{F2A9220E-1BE4-B242-B183-AC14FFD953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6851206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Rounded Rectangle 250">
              <a:extLst>
                <a:ext uri="{FF2B5EF4-FFF2-40B4-BE49-F238E27FC236}">
                  <a16:creationId xmlns:a16="http://schemas.microsoft.com/office/drawing/2014/main" id="{76701F8C-0D59-C748-9EE2-3F5F150C9D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961984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Rounded Rectangle 251">
              <a:extLst>
                <a:ext uri="{FF2B5EF4-FFF2-40B4-BE49-F238E27FC236}">
                  <a16:creationId xmlns:a16="http://schemas.microsoft.com/office/drawing/2014/main" id="{FECBC313-187A-CB4B-B740-24290CDBBA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8517373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Rounded Rectangle 252">
              <a:extLst>
                <a:ext uri="{FF2B5EF4-FFF2-40B4-BE49-F238E27FC236}">
                  <a16:creationId xmlns:a16="http://schemas.microsoft.com/office/drawing/2014/main" id="{392BAC2C-75AA-D544-B8D5-E2638F8EB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64232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Rounded Rectangle 253">
              <a:extLst>
                <a:ext uri="{FF2B5EF4-FFF2-40B4-BE49-F238E27FC236}">
                  <a16:creationId xmlns:a16="http://schemas.microsoft.com/office/drawing/2014/main" id="{1F7B6F58-E0F6-804A-BC6C-154BBA97A8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019621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Rounded Rectangle 254">
              <a:extLst>
                <a:ext uri="{FF2B5EF4-FFF2-40B4-BE49-F238E27FC236}">
                  <a16:creationId xmlns:a16="http://schemas.microsoft.com/office/drawing/2014/main" id="{7B3C4EB4-92C7-BB4A-813E-4D0549EA09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2130399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Rounded Rectangle 255">
              <a:extLst>
                <a:ext uri="{FF2B5EF4-FFF2-40B4-BE49-F238E27FC236}">
                  <a16:creationId xmlns:a16="http://schemas.microsoft.com/office/drawing/2014/main" id="{A678E416-33B6-FF48-B56A-A448AEA1EB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3241177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Rounded Rectangle 256">
              <a:extLst>
                <a:ext uri="{FF2B5EF4-FFF2-40B4-BE49-F238E27FC236}">
                  <a16:creationId xmlns:a16="http://schemas.microsoft.com/office/drawing/2014/main" id="{39DE4E49-D6F2-5E4F-9BD7-911931E2D4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351955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Rounded Rectangle 257">
              <a:extLst>
                <a:ext uri="{FF2B5EF4-FFF2-40B4-BE49-F238E27FC236}">
                  <a16:creationId xmlns:a16="http://schemas.microsoft.com/office/drawing/2014/main" id="{5C36197B-F9CF-AD48-8B46-0848A9675E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5462733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Rounded Rectangle 258">
              <a:extLst>
                <a:ext uri="{FF2B5EF4-FFF2-40B4-BE49-F238E27FC236}">
                  <a16:creationId xmlns:a16="http://schemas.microsoft.com/office/drawing/2014/main" id="{7FA43C58-D9BF-D94C-95AC-E03D580BBF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6573511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Rounded Rectangle 259">
              <a:extLst>
                <a:ext uri="{FF2B5EF4-FFF2-40B4-BE49-F238E27FC236}">
                  <a16:creationId xmlns:a16="http://schemas.microsoft.com/office/drawing/2014/main" id="{FD30F4AC-A799-6747-8B06-3CE6A78986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684289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Rounded Rectangle 260">
              <a:extLst>
                <a:ext uri="{FF2B5EF4-FFF2-40B4-BE49-F238E27FC236}">
                  <a16:creationId xmlns:a16="http://schemas.microsoft.com/office/drawing/2014/main" id="{087D02F2-AC48-F84A-83A8-C4112E2492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575010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Rounded Rectangle 261">
              <a:extLst>
                <a:ext uri="{FF2B5EF4-FFF2-40B4-BE49-F238E27FC236}">
                  <a16:creationId xmlns:a16="http://schemas.microsoft.com/office/drawing/2014/main" id="{09FAFB0C-760D-A544-8A20-76B1024A3E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2685788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Rounded Rectangle 262">
              <a:extLst>
                <a:ext uri="{FF2B5EF4-FFF2-40B4-BE49-F238E27FC236}">
                  <a16:creationId xmlns:a16="http://schemas.microsoft.com/office/drawing/2014/main" id="{E110B0E8-64A0-5C42-862C-8851041EEB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3796566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Rounded Rectangle 263">
              <a:extLst>
                <a:ext uri="{FF2B5EF4-FFF2-40B4-BE49-F238E27FC236}">
                  <a16:creationId xmlns:a16="http://schemas.microsoft.com/office/drawing/2014/main" id="{F972A998-EBD5-504A-B215-6705D8A549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907344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Rounded Rectangle 264">
              <a:extLst>
                <a:ext uri="{FF2B5EF4-FFF2-40B4-BE49-F238E27FC236}">
                  <a16:creationId xmlns:a16="http://schemas.microsoft.com/office/drawing/2014/main" id="{0AC7A755-B87A-ED4C-96CB-DA1CACD243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6018122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Rounded Rectangle 265">
              <a:extLst>
                <a:ext uri="{FF2B5EF4-FFF2-40B4-BE49-F238E27FC236}">
                  <a16:creationId xmlns:a16="http://schemas.microsoft.com/office/drawing/2014/main" id="{48874D06-F8B8-2849-84E5-966432BFB1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128900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Rounded Rectangle 266">
              <a:extLst>
                <a:ext uri="{FF2B5EF4-FFF2-40B4-BE49-F238E27FC236}">
                  <a16:creationId xmlns:a16="http://schemas.microsoft.com/office/drawing/2014/main" id="{93319BB8-64A7-FD4D-8E3A-5BA46FFDC0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8239678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B3623D96-BCA9-344D-8F65-B9DFDA8AAE74}"/>
              </a:ext>
            </a:extLst>
          </p:cNvPr>
          <p:cNvGrpSpPr/>
          <p:nvPr/>
        </p:nvGrpSpPr>
        <p:grpSpPr>
          <a:xfrm>
            <a:off x="1322949" y="395451"/>
            <a:ext cx="192506" cy="7886027"/>
            <a:chOff x="3318642" y="186538"/>
            <a:chExt cx="220716" cy="8553633"/>
          </a:xfrm>
        </p:grpSpPr>
        <p:sp>
          <p:nvSpPr>
            <p:cNvPr id="270" name="Rounded Rectangle 269">
              <a:extLst>
                <a:ext uri="{FF2B5EF4-FFF2-40B4-BE49-F238E27FC236}">
                  <a16:creationId xmlns:a16="http://schemas.microsoft.com/office/drawing/2014/main" id="{572F01C0-AA81-484E-AFFE-EF46587F15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86538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Rounded Rectangle 270">
              <a:extLst>
                <a:ext uri="{FF2B5EF4-FFF2-40B4-BE49-F238E27FC236}">
                  <a16:creationId xmlns:a16="http://schemas.microsoft.com/office/drawing/2014/main" id="{731BB954-B489-F04C-9160-128A89798B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41927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Rounded Rectangle 271">
              <a:extLst>
                <a:ext uri="{FF2B5EF4-FFF2-40B4-BE49-F238E27FC236}">
                  <a16:creationId xmlns:a16="http://schemas.microsoft.com/office/drawing/2014/main" id="{4C862C11-F4ED-FF42-B205-E5E3CAB969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852705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Rounded Rectangle 272">
              <a:extLst>
                <a:ext uri="{FF2B5EF4-FFF2-40B4-BE49-F238E27FC236}">
                  <a16:creationId xmlns:a16="http://schemas.microsoft.com/office/drawing/2014/main" id="{684A0E3E-67E8-A347-91B5-0AD05F09B8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2963483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Rounded Rectangle 273">
              <a:extLst>
                <a:ext uri="{FF2B5EF4-FFF2-40B4-BE49-F238E27FC236}">
                  <a16:creationId xmlns:a16="http://schemas.microsoft.com/office/drawing/2014/main" id="{0F1F356E-9B1D-BC4C-9477-46456C3726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074261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Rounded Rectangle 274">
              <a:extLst>
                <a:ext uri="{FF2B5EF4-FFF2-40B4-BE49-F238E27FC236}">
                  <a16:creationId xmlns:a16="http://schemas.microsoft.com/office/drawing/2014/main" id="{03A82C19-55F4-1A4E-9D88-BCD8081D48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5185039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Rounded Rectangle 275">
              <a:extLst>
                <a:ext uri="{FF2B5EF4-FFF2-40B4-BE49-F238E27FC236}">
                  <a16:creationId xmlns:a16="http://schemas.microsoft.com/office/drawing/2014/main" id="{9A7490C2-D17A-7642-96C0-DD763BD480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6295817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Rounded Rectangle 276">
              <a:extLst>
                <a:ext uri="{FF2B5EF4-FFF2-40B4-BE49-F238E27FC236}">
                  <a16:creationId xmlns:a16="http://schemas.microsoft.com/office/drawing/2014/main" id="{DB289E39-7F0D-7A40-9311-0F8FD5853F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406595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Rounded Rectangle 277">
              <a:extLst>
                <a:ext uri="{FF2B5EF4-FFF2-40B4-BE49-F238E27FC236}">
                  <a16:creationId xmlns:a16="http://schemas.microsoft.com/office/drawing/2014/main" id="{183A464C-AD8F-F24D-A41C-71F03CBFE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297316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Rounded Rectangle 278">
              <a:extLst>
                <a:ext uri="{FF2B5EF4-FFF2-40B4-BE49-F238E27FC236}">
                  <a16:creationId xmlns:a16="http://schemas.microsoft.com/office/drawing/2014/main" id="{B09F87F1-EFF3-914C-A9F6-FBDF3207D8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2408094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Rounded Rectangle 279">
              <a:extLst>
                <a:ext uri="{FF2B5EF4-FFF2-40B4-BE49-F238E27FC236}">
                  <a16:creationId xmlns:a16="http://schemas.microsoft.com/office/drawing/2014/main" id="{4C368D6F-8D52-D34D-A0BF-F886E952E8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3518872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Rounded Rectangle 280">
              <a:extLst>
                <a:ext uri="{FF2B5EF4-FFF2-40B4-BE49-F238E27FC236}">
                  <a16:creationId xmlns:a16="http://schemas.microsoft.com/office/drawing/2014/main" id="{012423B6-3795-A54B-BC55-3303538E42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629650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Rounded Rectangle 281">
              <a:extLst>
                <a:ext uri="{FF2B5EF4-FFF2-40B4-BE49-F238E27FC236}">
                  <a16:creationId xmlns:a16="http://schemas.microsoft.com/office/drawing/2014/main" id="{E35CCBB4-15C1-5C44-A589-40E6A7808A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5740428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Rounded Rectangle 282">
              <a:extLst>
                <a:ext uri="{FF2B5EF4-FFF2-40B4-BE49-F238E27FC236}">
                  <a16:creationId xmlns:a16="http://schemas.microsoft.com/office/drawing/2014/main" id="{D71B9CC3-6265-6A42-BC79-6A44A3AD33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6851206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Rounded Rectangle 283">
              <a:extLst>
                <a:ext uri="{FF2B5EF4-FFF2-40B4-BE49-F238E27FC236}">
                  <a16:creationId xmlns:a16="http://schemas.microsoft.com/office/drawing/2014/main" id="{BEAD9F84-CEC9-D54E-87A1-DC3F8EE8FB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961984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Rounded Rectangle 284">
              <a:extLst>
                <a:ext uri="{FF2B5EF4-FFF2-40B4-BE49-F238E27FC236}">
                  <a16:creationId xmlns:a16="http://schemas.microsoft.com/office/drawing/2014/main" id="{06271861-E1F4-6F44-8C02-CB01B7D1D3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8517373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Rounded Rectangle 285">
              <a:extLst>
                <a:ext uri="{FF2B5EF4-FFF2-40B4-BE49-F238E27FC236}">
                  <a16:creationId xmlns:a16="http://schemas.microsoft.com/office/drawing/2014/main" id="{B9D40059-A537-134B-94C0-0A062AADEC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64232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Rounded Rectangle 286">
              <a:extLst>
                <a:ext uri="{FF2B5EF4-FFF2-40B4-BE49-F238E27FC236}">
                  <a16:creationId xmlns:a16="http://schemas.microsoft.com/office/drawing/2014/main" id="{B796E304-43BA-494A-9CAA-BB9B34330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019621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Rounded Rectangle 287">
              <a:extLst>
                <a:ext uri="{FF2B5EF4-FFF2-40B4-BE49-F238E27FC236}">
                  <a16:creationId xmlns:a16="http://schemas.microsoft.com/office/drawing/2014/main" id="{DC5541C5-81F7-FD4F-9806-0D92163AF5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2130399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Rounded Rectangle 288">
              <a:extLst>
                <a:ext uri="{FF2B5EF4-FFF2-40B4-BE49-F238E27FC236}">
                  <a16:creationId xmlns:a16="http://schemas.microsoft.com/office/drawing/2014/main" id="{D94BAF56-CB23-5147-B753-6152085EDE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3241177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Rounded Rectangle 289">
              <a:extLst>
                <a:ext uri="{FF2B5EF4-FFF2-40B4-BE49-F238E27FC236}">
                  <a16:creationId xmlns:a16="http://schemas.microsoft.com/office/drawing/2014/main" id="{7BABD6FC-AD21-7E41-9246-546D51AD5A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351955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Rounded Rectangle 290">
              <a:extLst>
                <a:ext uri="{FF2B5EF4-FFF2-40B4-BE49-F238E27FC236}">
                  <a16:creationId xmlns:a16="http://schemas.microsoft.com/office/drawing/2014/main" id="{18C069FB-6AEC-9445-B45D-5A76CAB4F2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5462733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Rounded Rectangle 291">
              <a:extLst>
                <a:ext uri="{FF2B5EF4-FFF2-40B4-BE49-F238E27FC236}">
                  <a16:creationId xmlns:a16="http://schemas.microsoft.com/office/drawing/2014/main" id="{6E8C337C-1E90-0D4B-BE92-D407328A5B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6573511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Rounded Rectangle 292">
              <a:extLst>
                <a:ext uri="{FF2B5EF4-FFF2-40B4-BE49-F238E27FC236}">
                  <a16:creationId xmlns:a16="http://schemas.microsoft.com/office/drawing/2014/main" id="{0BCCE3AC-4F06-7D4A-908E-00CBFD706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684289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Rounded Rectangle 293">
              <a:extLst>
                <a:ext uri="{FF2B5EF4-FFF2-40B4-BE49-F238E27FC236}">
                  <a16:creationId xmlns:a16="http://schemas.microsoft.com/office/drawing/2014/main" id="{2EA7BD6D-03F3-AB45-A53F-32F8304E53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575010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Rounded Rectangle 294">
              <a:extLst>
                <a:ext uri="{FF2B5EF4-FFF2-40B4-BE49-F238E27FC236}">
                  <a16:creationId xmlns:a16="http://schemas.microsoft.com/office/drawing/2014/main" id="{20873C1B-E5E4-3B4D-97E0-31A20D6B08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2685788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Rounded Rectangle 295">
              <a:extLst>
                <a:ext uri="{FF2B5EF4-FFF2-40B4-BE49-F238E27FC236}">
                  <a16:creationId xmlns:a16="http://schemas.microsoft.com/office/drawing/2014/main" id="{4FE49768-026D-1148-A359-2B7A06A8CE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3796566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Rounded Rectangle 296">
              <a:extLst>
                <a:ext uri="{FF2B5EF4-FFF2-40B4-BE49-F238E27FC236}">
                  <a16:creationId xmlns:a16="http://schemas.microsoft.com/office/drawing/2014/main" id="{DD17D21F-5A8D-3D46-B991-B546C1CD88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907344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Rounded Rectangle 297">
              <a:extLst>
                <a:ext uri="{FF2B5EF4-FFF2-40B4-BE49-F238E27FC236}">
                  <a16:creationId xmlns:a16="http://schemas.microsoft.com/office/drawing/2014/main" id="{7FCA3DB1-2B8F-C548-890E-04A52F525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6018122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Rounded Rectangle 298">
              <a:extLst>
                <a:ext uri="{FF2B5EF4-FFF2-40B4-BE49-F238E27FC236}">
                  <a16:creationId xmlns:a16="http://schemas.microsoft.com/office/drawing/2014/main" id="{365B4566-B69D-FC40-8A1E-4344E9EA9E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128900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Rounded Rectangle 299">
              <a:extLst>
                <a:ext uri="{FF2B5EF4-FFF2-40B4-BE49-F238E27FC236}">
                  <a16:creationId xmlns:a16="http://schemas.microsoft.com/office/drawing/2014/main" id="{19CC7830-3284-9C40-95F9-BA4C70463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8239678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F697105E-59CA-A740-9428-9D52AD8C1302}"/>
              </a:ext>
            </a:extLst>
          </p:cNvPr>
          <p:cNvGrpSpPr/>
          <p:nvPr/>
        </p:nvGrpSpPr>
        <p:grpSpPr>
          <a:xfrm>
            <a:off x="1581228" y="395451"/>
            <a:ext cx="192506" cy="7886027"/>
            <a:chOff x="3318642" y="186538"/>
            <a:chExt cx="220716" cy="8553633"/>
          </a:xfrm>
        </p:grpSpPr>
        <p:sp>
          <p:nvSpPr>
            <p:cNvPr id="303" name="Rounded Rectangle 302">
              <a:extLst>
                <a:ext uri="{FF2B5EF4-FFF2-40B4-BE49-F238E27FC236}">
                  <a16:creationId xmlns:a16="http://schemas.microsoft.com/office/drawing/2014/main" id="{EE84D39D-2F12-7D42-8792-24075C124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86538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Rounded Rectangle 303">
              <a:extLst>
                <a:ext uri="{FF2B5EF4-FFF2-40B4-BE49-F238E27FC236}">
                  <a16:creationId xmlns:a16="http://schemas.microsoft.com/office/drawing/2014/main" id="{D070E58F-DE1B-9D48-B28F-CD34DCB78B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41927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Rounded Rectangle 304">
              <a:extLst>
                <a:ext uri="{FF2B5EF4-FFF2-40B4-BE49-F238E27FC236}">
                  <a16:creationId xmlns:a16="http://schemas.microsoft.com/office/drawing/2014/main" id="{5C591B9D-E0E7-BC46-ADFA-6853BDA152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852705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Rounded Rectangle 305">
              <a:extLst>
                <a:ext uri="{FF2B5EF4-FFF2-40B4-BE49-F238E27FC236}">
                  <a16:creationId xmlns:a16="http://schemas.microsoft.com/office/drawing/2014/main" id="{CE5533DE-350F-5B41-89F0-5102C07DAE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2963483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Rounded Rectangle 306">
              <a:extLst>
                <a:ext uri="{FF2B5EF4-FFF2-40B4-BE49-F238E27FC236}">
                  <a16:creationId xmlns:a16="http://schemas.microsoft.com/office/drawing/2014/main" id="{2E699A59-27E1-F64C-A5C7-6F3BB6BD9C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074261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Rounded Rectangle 307">
              <a:extLst>
                <a:ext uri="{FF2B5EF4-FFF2-40B4-BE49-F238E27FC236}">
                  <a16:creationId xmlns:a16="http://schemas.microsoft.com/office/drawing/2014/main" id="{17AC04EB-7C9F-FB44-A41D-AEA2248F2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5185039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Rounded Rectangle 308">
              <a:extLst>
                <a:ext uri="{FF2B5EF4-FFF2-40B4-BE49-F238E27FC236}">
                  <a16:creationId xmlns:a16="http://schemas.microsoft.com/office/drawing/2014/main" id="{25C1959E-8E2B-B44B-87E0-2DCD4356DB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6295817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Rounded Rectangle 309">
              <a:extLst>
                <a:ext uri="{FF2B5EF4-FFF2-40B4-BE49-F238E27FC236}">
                  <a16:creationId xmlns:a16="http://schemas.microsoft.com/office/drawing/2014/main" id="{21ED277D-BF63-E54D-955D-4299E7C46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406595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Rounded Rectangle 310">
              <a:extLst>
                <a:ext uri="{FF2B5EF4-FFF2-40B4-BE49-F238E27FC236}">
                  <a16:creationId xmlns:a16="http://schemas.microsoft.com/office/drawing/2014/main" id="{D2FC9535-A313-CA4B-B188-DA8739C530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297316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Rounded Rectangle 311">
              <a:extLst>
                <a:ext uri="{FF2B5EF4-FFF2-40B4-BE49-F238E27FC236}">
                  <a16:creationId xmlns:a16="http://schemas.microsoft.com/office/drawing/2014/main" id="{ED7D195D-889C-FB4E-8F39-BAFD06187A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2408094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Rounded Rectangle 312">
              <a:extLst>
                <a:ext uri="{FF2B5EF4-FFF2-40B4-BE49-F238E27FC236}">
                  <a16:creationId xmlns:a16="http://schemas.microsoft.com/office/drawing/2014/main" id="{F8E48F4A-6CC3-E84B-8262-4A41EE73A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3518872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Rounded Rectangle 313">
              <a:extLst>
                <a:ext uri="{FF2B5EF4-FFF2-40B4-BE49-F238E27FC236}">
                  <a16:creationId xmlns:a16="http://schemas.microsoft.com/office/drawing/2014/main" id="{0C12F8AE-75C4-9348-A95A-65EBF89F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629650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Rounded Rectangle 314">
              <a:extLst>
                <a:ext uri="{FF2B5EF4-FFF2-40B4-BE49-F238E27FC236}">
                  <a16:creationId xmlns:a16="http://schemas.microsoft.com/office/drawing/2014/main" id="{405F4934-D246-0343-807B-E741B2E410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5740428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Rounded Rectangle 315">
              <a:extLst>
                <a:ext uri="{FF2B5EF4-FFF2-40B4-BE49-F238E27FC236}">
                  <a16:creationId xmlns:a16="http://schemas.microsoft.com/office/drawing/2014/main" id="{AFDC4BF1-9009-434B-8AA2-063C64A865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6851206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Rounded Rectangle 316">
              <a:extLst>
                <a:ext uri="{FF2B5EF4-FFF2-40B4-BE49-F238E27FC236}">
                  <a16:creationId xmlns:a16="http://schemas.microsoft.com/office/drawing/2014/main" id="{57D8CAE5-B091-CD42-BFFD-9BF7A2EDC6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961984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Rounded Rectangle 317">
              <a:extLst>
                <a:ext uri="{FF2B5EF4-FFF2-40B4-BE49-F238E27FC236}">
                  <a16:creationId xmlns:a16="http://schemas.microsoft.com/office/drawing/2014/main" id="{2311AA3C-ECC2-1541-8AE2-FD21AC9D3F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8517373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Rounded Rectangle 318">
              <a:extLst>
                <a:ext uri="{FF2B5EF4-FFF2-40B4-BE49-F238E27FC236}">
                  <a16:creationId xmlns:a16="http://schemas.microsoft.com/office/drawing/2014/main" id="{68A8C227-F88A-4840-ACD6-F51DF575A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64232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Rounded Rectangle 319">
              <a:extLst>
                <a:ext uri="{FF2B5EF4-FFF2-40B4-BE49-F238E27FC236}">
                  <a16:creationId xmlns:a16="http://schemas.microsoft.com/office/drawing/2014/main" id="{5A67957D-62A2-7543-BF57-202BC9AE21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019621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Rounded Rectangle 320">
              <a:extLst>
                <a:ext uri="{FF2B5EF4-FFF2-40B4-BE49-F238E27FC236}">
                  <a16:creationId xmlns:a16="http://schemas.microsoft.com/office/drawing/2014/main" id="{89E5B8A6-E691-4548-85C5-EF3D451767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2130399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Rounded Rectangle 321">
              <a:extLst>
                <a:ext uri="{FF2B5EF4-FFF2-40B4-BE49-F238E27FC236}">
                  <a16:creationId xmlns:a16="http://schemas.microsoft.com/office/drawing/2014/main" id="{FD9447CD-0658-D942-9EF2-EBA2DA96D9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3241177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Rounded Rectangle 322">
              <a:extLst>
                <a:ext uri="{FF2B5EF4-FFF2-40B4-BE49-F238E27FC236}">
                  <a16:creationId xmlns:a16="http://schemas.microsoft.com/office/drawing/2014/main" id="{EA2F14E9-3819-AB4C-BD1D-C5D0387878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351955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Rounded Rectangle 323">
              <a:extLst>
                <a:ext uri="{FF2B5EF4-FFF2-40B4-BE49-F238E27FC236}">
                  <a16:creationId xmlns:a16="http://schemas.microsoft.com/office/drawing/2014/main" id="{7D07F457-4027-3E42-8593-6A8159D6DB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5462733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Rounded Rectangle 324">
              <a:extLst>
                <a:ext uri="{FF2B5EF4-FFF2-40B4-BE49-F238E27FC236}">
                  <a16:creationId xmlns:a16="http://schemas.microsoft.com/office/drawing/2014/main" id="{5887FC03-F540-3644-BD37-F77CA74674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6573511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Rounded Rectangle 325">
              <a:extLst>
                <a:ext uri="{FF2B5EF4-FFF2-40B4-BE49-F238E27FC236}">
                  <a16:creationId xmlns:a16="http://schemas.microsoft.com/office/drawing/2014/main" id="{9048CEC8-CC7A-2940-9BBA-20A0A5922F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684289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Rounded Rectangle 326">
              <a:extLst>
                <a:ext uri="{FF2B5EF4-FFF2-40B4-BE49-F238E27FC236}">
                  <a16:creationId xmlns:a16="http://schemas.microsoft.com/office/drawing/2014/main" id="{9B25246E-64B8-8D4D-ADDC-90CF171171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575010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Rounded Rectangle 327">
              <a:extLst>
                <a:ext uri="{FF2B5EF4-FFF2-40B4-BE49-F238E27FC236}">
                  <a16:creationId xmlns:a16="http://schemas.microsoft.com/office/drawing/2014/main" id="{26657ADB-A5F5-1043-B937-C5F900EB3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2685788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Rounded Rectangle 328">
              <a:extLst>
                <a:ext uri="{FF2B5EF4-FFF2-40B4-BE49-F238E27FC236}">
                  <a16:creationId xmlns:a16="http://schemas.microsoft.com/office/drawing/2014/main" id="{BB5061B9-1CEB-2743-995B-A2EE21E3D3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3796566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Rounded Rectangle 329">
              <a:extLst>
                <a:ext uri="{FF2B5EF4-FFF2-40B4-BE49-F238E27FC236}">
                  <a16:creationId xmlns:a16="http://schemas.microsoft.com/office/drawing/2014/main" id="{32EFAC1B-AB85-314C-AF91-892FD65464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907344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Rounded Rectangle 330">
              <a:extLst>
                <a:ext uri="{FF2B5EF4-FFF2-40B4-BE49-F238E27FC236}">
                  <a16:creationId xmlns:a16="http://schemas.microsoft.com/office/drawing/2014/main" id="{FBF7C183-16F5-5B4D-B7CE-05FCB784A0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6018122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Rounded Rectangle 331">
              <a:extLst>
                <a:ext uri="{FF2B5EF4-FFF2-40B4-BE49-F238E27FC236}">
                  <a16:creationId xmlns:a16="http://schemas.microsoft.com/office/drawing/2014/main" id="{4A744119-A0C1-4F48-82C1-AD4315C79B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128900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Rounded Rectangle 332">
              <a:extLst>
                <a:ext uri="{FF2B5EF4-FFF2-40B4-BE49-F238E27FC236}">
                  <a16:creationId xmlns:a16="http://schemas.microsoft.com/office/drawing/2014/main" id="{8B56F79A-FCFA-4044-B697-15058B2827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8239678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6775571F-C2FB-E440-A15C-E6BEE99DF70B}"/>
              </a:ext>
            </a:extLst>
          </p:cNvPr>
          <p:cNvGrpSpPr/>
          <p:nvPr/>
        </p:nvGrpSpPr>
        <p:grpSpPr>
          <a:xfrm>
            <a:off x="1839507" y="395451"/>
            <a:ext cx="192506" cy="7886027"/>
            <a:chOff x="3318642" y="186538"/>
            <a:chExt cx="220716" cy="8553633"/>
          </a:xfrm>
        </p:grpSpPr>
        <p:sp>
          <p:nvSpPr>
            <p:cNvPr id="336" name="Rounded Rectangle 335">
              <a:extLst>
                <a:ext uri="{FF2B5EF4-FFF2-40B4-BE49-F238E27FC236}">
                  <a16:creationId xmlns:a16="http://schemas.microsoft.com/office/drawing/2014/main" id="{61A11283-C798-D54E-B014-6BB1F49562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86538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Rounded Rectangle 336">
              <a:extLst>
                <a:ext uri="{FF2B5EF4-FFF2-40B4-BE49-F238E27FC236}">
                  <a16:creationId xmlns:a16="http://schemas.microsoft.com/office/drawing/2014/main" id="{BF02884D-6B6B-CE4C-B8E1-02177C17BC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41927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Rounded Rectangle 337">
              <a:extLst>
                <a:ext uri="{FF2B5EF4-FFF2-40B4-BE49-F238E27FC236}">
                  <a16:creationId xmlns:a16="http://schemas.microsoft.com/office/drawing/2014/main" id="{FC54D727-FEE2-B245-8391-8307F28F77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852705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Rounded Rectangle 338">
              <a:extLst>
                <a:ext uri="{FF2B5EF4-FFF2-40B4-BE49-F238E27FC236}">
                  <a16:creationId xmlns:a16="http://schemas.microsoft.com/office/drawing/2014/main" id="{E81F3327-7703-154D-9871-17293E5DE3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2963483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Rounded Rectangle 339">
              <a:extLst>
                <a:ext uri="{FF2B5EF4-FFF2-40B4-BE49-F238E27FC236}">
                  <a16:creationId xmlns:a16="http://schemas.microsoft.com/office/drawing/2014/main" id="{F69D7ECB-272C-7F4C-889D-8F86178D1A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074261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Rounded Rectangle 340">
              <a:extLst>
                <a:ext uri="{FF2B5EF4-FFF2-40B4-BE49-F238E27FC236}">
                  <a16:creationId xmlns:a16="http://schemas.microsoft.com/office/drawing/2014/main" id="{D30DB3F6-BDFC-5943-838A-94B24A3760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5185039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Rounded Rectangle 341">
              <a:extLst>
                <a:ext uri="{FF2B5EF4-FFF2-40B4-BE49-F238E27FC236}">
                  <a16:creationId xmlns:a16="http://schemas.microsoft.com/office/drawing/2014/main" id="{2FC775D9-C56B-FA4E-AB82-F77847F3E6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6295817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Rounded Rectangle 342">
              <a:extLst>
                <a:ext uri="{FF2B5EF4-FFF2-40B4-BE49-F238E27FC236}">
                  <a16:creationId xmlns:a16="http://schemas.microsoft.com/office/drawing/2014/main" id="{07F7FE3C-2F99-A546-BFCA-1F225DE558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406595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Rounded Rectangle 343">
              <a:extLst>
                <a:ext uri="{FF2B5EF4-FFF2-40B4-BE49-F238E27FC236}">
                  <a16:creationId xmlns:a16="http://schemas.microsoft.com/office/drawing/2014/main" id="{20566ED0-5E78-A24A-B990-9A17514372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297316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Rounded Rectangle 344">
              <a:extLst>
                <a:ext uri="{FF2B5EF4-FFF2-40B4-BE49-F238E27FC236}">
                  <a16:creationId xmlns:a16="http://schemas.microsoft.com/office/drawing/2014/main" id="{BBB88EDC-200D-8047-AFFD-10EFFA5674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2408094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Rounded Rectangle 345">
              <a:extLst>
                <a:ext uri="{FF2B5EF4-FFF2-40B4-BE49-F238E27FC236}">
                  <a16:creationId xmlns:a16="http://schemas.microsoft.com/office/drawing/2014/main" id="{1EC5B1EF-E3E1-9B47-9E96-83A0F67F46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3518872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Rounded Rectangle 346">
              <a:extLst>
                <a:ext uri="{FF2B5EF4-FFF2-40B4-BE49-F238E27FC236}">
                  <a16:creationId xmlns:a16="http://schemas.microsoft.com/office/drawing/2014/main" id="{63C280C9-48B4-2E47-BC16-93F7D9C1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629650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Rounded Rectangle 347">
              <a:extLst>
                <a:ext uri="{FF2B5EF4-FFF2-40B4-BE49-F238E27FC236}">
                  <a16:creationId xmlns:a16="http://schemas.microsoft.com/office/drawing/2014/main" id="{679D5F16-72F3-B24D-98D0-5906440805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5740428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Rounded Rectangle 348">
              <a:extLst>
                <a:ext uri="{FF2B5EF4-FFF2-40B4-BE49-F238E27FC236}">
                  <a16:creationId xmlns:a16="http://schemas.microsoft.com/office/drawing/2014/main" id="{B317BAEC-74B1-D945-BEC6-A09522E933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6851206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Rounded Rectangle 349">
              <a:extLst>
                <a:ext uri="{FF2B5EF4-FFF2-40B4-BE49-F238E27FC236}">
                  <a16:creationId xmlns:a16="http://schemas.microsoft.com/office/drawing/2014/main" id="{79708D0D-0354-B34B-9CB9-CB89B5D30F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961984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Rounded Rectangle 350">
              <a:extLst>
                <a:ext uri="{FF2B5EF4-FFF2-40B4-BE49-F238E27FC236}">
                  <a16:creationId xmlns:a16="http://schemas.microsoft.com/office/drawing/2014/main" id="{C0689E14-11FA-2347-A54F-EBFB9359B6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8517373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Rounded Rectangle 351">
              <a:extLst>
                <a:ext uri="{FF2B5EF4-FFF2-40B4-BE49-F238E27FC236}">
                  <a16:creationId xmlns:a16="http://schemas.microsoft.com/office/drawing/2014/main" id="{5AB4B6D8-08F0-B343-A4A2-BF3C3C8487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64232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Rounded Rectangle 352">
              <a:extLst>
                <a:ext uri="{FF2B5EF4-FFF2-40B4-BE49-F238E27FC236}">
                  <a16:creationId xmlns:a16="http://schemas.microsoft.com/office/drawing/2014/main" id="{87C6952F-066F-214C-A5A2-B2005AFD9F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019621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Rounded Rectangle 353">
              <a:extLst>
                <a:ext uri="{FF2B5EF4-FFF2-40B4-BE49-F238E27FC236}">
                  <a16:creationId xmlns:a16="http://schemas.microsoft.com/office/drawing/2014/main" id="{BB78F281-71B9-4843-9723-E7F228C016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2130399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Rounded Rectangle 354">
              <a:extLst>
                <a:ext uri="{FF2B5EF4-FFF2-40B4-BE49-F238E27FC236}">
                  <a16:creationId xmlns:a16="http://schemas.microsoft.com/office/drawing/2014/main" id="{8EE58FC5-84B5-5C4E-BACC-A4DB333D63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3241177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Rounded Rectangle 355">
              <a:extLst>
                <a:ext uri="{FF2B5EF4-FFF2-40B4-BE49-F238E27FC236}">
                  <a16:creationId xmlns:a16="http://schemas.microsoft.com/office/drawing/2014/main" id="{9686455B-205A-6B4F-95FE-944BA5C88F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351955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Rounded Rectangle 356">
              <a:extLst>
                <a:ext uri="{FF2B5EF4-FFF2-40B4-BE49-F238E27FC236}">
                  <a16:creationId xmlns:a16="http://schemas.microsoft.com/office/drawing/2014/main" id="{63CDD882-E1F3-4542-8E8E-1AB0CE93A8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5462733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Rounded Rectangle 357">
              <a:extLst>
                <a:ext uri="{FF2B5EF4-FFF2-40B4-BE49-F238E27FC236}">
                  <a16:creationId xmlns:a16="http://schemas.microsoft.com/office/drawing/2014/main" id="{2138F322-C66E-CF43-8424-4CA854B043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6573511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Rounded Rectangle 358">
              <a:extLst>
                <a:ext uri="{FF2B5EF4-FFF2-40B4-BE49-F238E27FC236}">
                  <a16:creationId xmlns:a16="http://schemas.microsoft.com/office/drawing/2014/main" id="{370816B2-C2E4-1E40-8F92-3F1A919767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684289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Rounded Rectangle 359">
              <a:extLst>
                <a:ext uri="{FF2B5EF4-FFF2-40B4-BE49-F238E27FC236}">
                  <a16:creationId xmlns:a16="http://schemas.microsoft.com/office/drawing/2014/main" id="{DD1FCA74-C6ED-2C40-8F6F-F504506423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575010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Rounded Rectangle 360">
              <a:extLst>
                <a:ext uri="{FF2B5EF4-FFF2-40B4-BE49-F238E27FC236}">
                  <a16:creationId xmlns:a16="http://schemas.microsoft.com/office/drawing/2014/main" id="{42608492-2A4A-4847-9814-FFEE4AE7F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2685788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Rounded Rectangle 361">
              <a:extLst>
                <a:ext uri="{FF2B5EF4-FFF2-40B4-BE49-F238E27FC236}">
                  <a16:creationId xmlns:a16="http://schemas.microsoft.com/office/drawing/2014/main" id="{2882CFB8-83DA-C440-ADD5-36C9CAE887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3796566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Rounded Rectangle 362">
              <a:extLst>
                <a:ext uri="{FF2B5EF4-FFF2-40B4-BE49-F238E27FC236}">
                  <a16:creationId xmlns:a16="http://schemas.microsoft.com/office/drawing/2014/main" id="{758EED45-065D-D141-897B-65276EBAC4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907344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Rounded Rectangle 363">
              <a:extLst>
                <a:ext uri="{FF2B5EF4-FFF2-40B4-BE49-F238E27FC236}">
                  <a16:creationId xmlns:a16="http://schemas.microsoft.com/office/drawing/2014/main" id="{CACE2117-A8B5-714D-A667-245BC2FA99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6018122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Rounded Rectangle 364">
              <a:extLst>
                <a:ext uri="{FF2B5EF4-FFF2-40B4-BE49-F238E27FC236}">
                  <a16:creationId xmlns:a16="http://schemas.microsoft.com/office/drawing/2014/main" id="{3166554F-16B1-C044-9B58-5A7DAE40EA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128900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Rounded Rectangle 365">
              <a:extLst>
                <a:ext uri="{FF2B5EF4-FFF2-40B4-BE49-F238E27FC236}">
                  <a16:creationId xmlns:a16="http://schemas.microsoft.com/office/drawing/2014/main" id="{34CE9269-13EE-2545-AFDD-F4ADE6C833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8239678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E34122C2-59D7-394B-8406-53A780675B81}"/>
              </a:ext>
            </a:extLst>
          </p:cNvPr>
          <p:cNvGrpSpPr/>
          <p:nvPr/>
        </p:nvGrpSpPr>
        <p:grpSpPr>
          <a:xfrm>
            <a:off x="2097786" y="395451"/>
            <a:ext cx="192506" cy="7886027"/>
            <a:chOff x="3318642" y="186538"/>
            <a:chExt cx="220716" cy="8553633"/>
          </a:xfrm>
        </p:grpSpPr>
        <p:sp>
          <p:nvSpPr>
            <p:cNvPr id="369" name="Rounded Rectangle 368">
              <a:extLst>
                <a:ext uri="{FF2B5EF4-FFF2-40B4-BE49-F238E27FC236}">
                  <a16:creationId xmlns:a16="http://schemas.microsoft.com/office/drawing/2014/main" id="{6DE290AC-C159-9F45-86A4-019C3CDE58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86538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Rounded Rectangle 369">
              <a:extLst>
                <a:ext uri="{FF2B5EF4-FFF2-40B4-BE49-F238E27FC236}">
                  <a16:creationId xmlns:a16="http://schemas.microsoft.com/office/drawing/2014/main" id="{4EC4B555-8D6D-9645-BC8A-9BD08C1E0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41927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Rounded Rectangle 370">
              <a:extLst>
                <a:ext uri="{FF2B5EF4-FFF2-40B4-BE49-F238E27FC236}">
                  <a16:creationId xmlns:a16="http://schemas.microsoft.com/office/drawing/2014/main" id="{DE633F43-7027-9D4A-B8CF-4292971FFB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852705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Rounded Rectangle 371">
              <a:extLst>
                <a:ext uri="{FF2B5EF4-FFF2-40B4-BE49-F238E27FC236}">
                  <a16:creationId xmlns:a16="http://schemas.microsoft.com/office/drawing/2014/main" id="{B473D3B1-909E-4547-B044-186207F5F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2963483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Rounded Rectangle 372">
              <a:extLst>
                <a:ext uri="{FF2B5EF4-FFF2-40B4-BE49-F238E27FC236}">
                  <a16:creationId xmlns:a16="http://schemas.microsoft.com/office/drawing/2014/main" id="{CE488F8C-B95E-E847-A4DB-48638C4B90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074261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Rounded Rectangle 373">
              <a:extLst>
                <a:ext uri="{FF2B5EF4-FFF2-40B4-BE49-F238E27FC236}">
                  <a16:creationId xmlns:a16="http://schemas.microsoft.com/office/drawing/2014/main" id="{3C067484-1EBB-5B4C-85B0-B5708F8BB4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5185039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Rounded Rectangle 374">
              <a:extLst>
                <a:ext uri="{FF2B5EF4-FFF2-40B4-BE49-F238E27FC236}">
                  <a16:creationId xmlns:a16="http://schemas.microsoft.com/office/drawing/2014/main" id="{7391257C-87F9-D64A-BACC-9F43031F53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6295817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Rounded Rectangle 375">
              <a:extLst>
                <a:ext uri="{FF2B5EF4-FFF2-40B4-BE49-F238E27FC236}">
                  <a16:creationId xmlns:a16="http://schemas.microsoft.com/office/drawing/2014/main" id="{FBB9F4CE-FA98-9F43-9BA0-CD9048A257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406595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Rounded Rectangle 376">
              <a:extLst>
                <a:ext uri="{FF2B5EF4-FFF2-40B4-BE49-F238E27FC236}">
                  <a16:creationId xmlns:a16="http://schemas.microsoft.com/office/drawing/2014/main" id="{1CA2024E-2605-A34D-99E1-F334ED204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297316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Rounded Rectangle 377">
              <a:extLst>
                <a:ext uri="{FF2B5EF4-FFF2-40B4-BE49-F238E27FC236}">
                  <a16:creationId xmlns:a16="http://schemas.microsoft.com/office/drawing/2014/main" id="{1C1ED3F2-D090-4042-8476-8F9E3FBE2A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2408094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Rounded Rectangle 378">
              <a:extLst>
                <a:ext uri="{FF2B5EF4-FFF2-40B4-BE49-F238E27FC236}">
                  <a16:creationId xmlns:a16="http://schemas.microsoft.com/office/drawing/2014/main" id="{25877CEA-DCFE-AD4D-A8F4-BFF97D7F8E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3518872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Rounded Rectangle 379">
              <a:extLst>
                <a:ext uri="{FF2B5EF4-FFF2-40B4-BE49-F238E27FC236}">
                  <a16:creationId xmlns:a16="http://schemas.microsoft.com/office/drawing/2014/main" id="{2F780559-A59E-434E-B1D8-44C3943358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629650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Rounded Rectangle 380">
              <a:extLst>
                <a:ext uri="{FF2B5EF4-FFF2-40B4-BE49-F238E27FC236}">
                  <a16:creationId xmlns:a16="http://schemas.microsoft.com/office/drawing/2014/main" id="{354DD27D-C911-7E44-BD67-302F2BE2B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5740428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Rounded Rectangle 381">
              <a:extLst>
                <a:ext uri="{FF2B5EF4-FFF2-40B4-BE49-F238E27FC236}">
                  <a16:creationId xmlns:a16="http://schemas.microsoft.com/office/drawing/2014/main" id="{EE049F90-D5EE-5040-BD3A-6FF90B5272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6851206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Rounded Rectangle 382">
              <a:extLst>
                <a:ext uri="{FF2B5EF4-FFF2-40B4-BE49-F238E27FC236}">
                  <a16:creationId xmlns:a16="http://schemas.microsoft.com/office/drawing/2014/main" id="{D7B0872A-2C21-B740-976C-807A4FBA6B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961984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Rounded Rectangle 383">
              <a:extLst>
                <a:ext uri="{FF2B5EF4-FFF2-40B4-BE49-F238E27FC236}">
                  <a16:creationId xmlns:a16="http://schemas.microsoft.com/office/drawing/2014/main" id="{B7F0E874-615C-264D-AC49-AB56100DA9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8517373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Rounded Rectangle 384">
              <a:extLst>
                <a:ext uri="{FF2B5EF4-FFF2-40B4-BE49-F238E27FC236}">
                  <a16:creationId xmlns:a16="http://schemas.microsoft.com/office/drawing/2014/main" id="{397724E3-BB8C-1F48-AFF3-115EB2EDA1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64232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Rounded Rectangle 385">
              <a:extLst>
                <a:ext uri="{FF2B5EF4-FFF2-40B4-BE49-F238E27FC236}">
                  <a16:creationId xmlns:a16="http://schemas.microsoft.com/office/drawing/2014/main" id="{7EA5455C-EA98-5047-9181-595CC00856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019621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Rounded Rectangle 386">
              <a:extLst>
                <a:ext uri="{FF2B5EF4-FFF2-40B4-BE49-F238E27FC236}">
                  <a16:creationId xmlns:a16="http://schemas.microsoft.com/office/drawing/2014/main" id="{0F95E426-634B-4B48-8D72-211C5E4AC1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2130399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Rounded Rectangle 387">
              <a:extLst>
                <a:ext uri="{FF2B5EF4-FFF2-40B4-BE49-F238E27FC236}">
                  <a16:creationId xmlns:a16="http://schemas.microsoft.com/office/drawing/2014/main" id="{717F6F34-C9F2-1145-9F2E-A37E93E3BE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3241177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Rounded Rectangle 388">
              <a:extLst>
                <a:ext uri="{FF2B5EF4-FFF2-40B4-BE49-F238E27FC236}">
                  <a16:creationId xmlns:a16="http://schemas.microsoft.com/office/drawing/2014/main" id="{C27E34ED-9F5B-3142-B398-24AD375508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351955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Rounded Rectangle 389">
              <a:extLst>
                <a:ext uri="{FF2B5EF4-FFF2-40B4-BE49-F238E27FC236}">
                  <a16:creationId xmlns:a16="http://schemas.microsoft.com/office/drawing/2014/main" id="{8F8D6F92-8FB5-A34F-8FE1-BAADA6DBC1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5462733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Rounded Rectangle 390">
              <a:extLst>
                <a:ext uri="{FF2B5EF4-FFF2-40B4-BE49-F238E27FC236}">
                  <a16:creationId xmlns:a16="http://schemas.microsoft.com/office/drawing/2014/main" id="{320D5995-D267-AF4D-86EF-113014808C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6573511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Rounded Rectangle 391">
              <a:extLst>
                <a:ext uri="{FF2B5EF4-FFF2-40B4-BE49-F238E27FC236}">
                  <a16:creationId xmlns:a16="http://schemas.microsoft.com/office/drawing/2014/main" id="{890665E0-2FE8-B449-B938-CA727F7910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684289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Rounded Rectangle 392">
              <a:extLst>
                <a:ext uri="{FF2B5EF4-FFF2-40B4-BE49-F238E27FC236}">
                  <a16:creationId xmlns:a16="http://schemas.microsoft.com/office/drawing/2014/main" id="{6A9F9BD0-FA84-1A44-9437-ABC73D31A0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575010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Rounded Rectangle 393">
              <a:extLst>
                <a:ext uri="{FF2B5EF4-FFF2-40B4-BE49-F238E27FC236}">
                  <a16:creationId xmlns:a16="http://schemas.microsoft.com/office/drawing/2014/main" id="{CB34F3C9-5210-094D-9756-3CA3CFD398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2685788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Rounded Rectangle 394">
              <a:extLst>
                <a:ext uri="{FF2B5EF4-FFF2-40B4-BE49-F238E27FC236}">
                  <a16:creationId xmlns:a16="http://schemas.microsoft.com/office/drawing/2014/main" id="{38F74B21-7605-DE4D-A3DF-D982F54E95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3796566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Rounded Rectangle 395">
              <a:extLst>
                <a:ext uri="{FF2B5EF4-FFF2-40B4-BE49-F238E27FC236}">
                  <a16:creationId xmlns:a16="http://schemas.microsoft.com/office/drawing/2014/main" id="{CE210D6F-A084-814F-BCC1-2941EFE33A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907344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Rounded Rectangle 396">
              <a:extLst>
                <a:ext uri="{FF2B5EF4-FFF2-40B4-BE49-F238E27FC236}">
                  <a16:creationId xmlns:a16="http://schemas.microsoft.com/office/drawing/2014/main" id="{9C47C4CF-F8EB-2A40-B095-A555C237E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6018122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Rounded Rectangle 397">
              <a:extLst>
                <a:ext uri="{FF2B5EF4-FFF2-40B4-BE49-F238E27FC236}">
                  <a16:creationId xmlns:a16="http://schemas.microsoft.com/office/drawing/2014/main" id="{5BEF1914-7022-5E4A-8B1B-8A4583F75F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128900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Rounded Rectangle 398">
              <a:extLst>
                <a:ext uri="{FF2B5EF4-FFF2-40B4-BE49-F238E27FC236}">
                  <a16:creationId xmlns:a16="http://schemas.microsoft.com/office/drawing/2014/main" id="{B781C2DC-80CA-2F4D-92B0-E5389EACE1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8239678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70" name="TextBox 569">
            <a:extLst>
              <a:ext uri="{FF2B5EF4-FFF2-40B4-BE49-F238E27FC236}">
                <a16:creationId xmlns:a16="http://schemas.microsoft.com/office/drawing/2014/main" id="{C73A762A-8969-F947-8C20-F4B4B96E3C7A}"/>
              </a:ext>
            </a:extLst>
          </p:cNvPr>
          <p:cNvSpPr txBox="1"/>
          <p:nvPr/>
        </p:nvSpPr>
        <p:spPr>
          <a:xfrm>
            <a:off x="480434" y="97971"/>
            <a:ext cx="95043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kern="1800" spc="200" dirty="0">
                <a:latin typeface="American Typewriter" panose="02090604020004020304" pitchFamily="18" charset="77"/>
              </a:rPr>
              <a:t>J F M</a:t>
            </a:r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640B42D8-635F-C242-BA53-74FC1389D3C1}"/>
              </a:ext>
            </a:extLst>
          </p:cNvPr>
          <p:cNvSpPr txBox="1"/>
          <p:nvPr/>
        </p:nvSpPr>
        <p:spPr>
          <a:xfrm>
            <a:off x="160706" y="340273"/>
            <a:ext cx="465221" cy="836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0" dirty="0"/>
              <a:t>01</a:t>
            </a:r>
          </a:p>
          <a:p>
            <a:r>
              <a:rPr lang="en-US" sz="1680" dirty="0"/>
              <a:t>02</a:t>
            </a:r>
          </a:p>
          <a:p>
            <a:r>
              <a:rPr lang="en-US" sz="1680" dirty="0"/>
              <a:t>03</a:t>
            </a:r>
          </a:p>
          <a:p>
            <a:r>
              <a:rPr lang="en-US" sz="1680" dirty="0"/>
              <a:t>04</a:t>
            </a:r>
          </a:p>
          <a:p>
            <a:r>
              <a:rPr lang="en-US" sz="1680" dirty="0"/>
              <a:t>05</a:t>
            </a:r>
          </a:p>
          <a:p>
            <a:r>
              <a:rPr lang="en-US" sz="1680" dirty="0"/>
              <a:t>06</a:t>
            </a:r>
          </a:p>
          <a:p>
            <a:r>
              <a:rPr lang="en-US" sz="1680" dirty="0"/>
              <a:t>07</a:t>
            </a:r>
          </a:p>
          <a:p>
            <a:r>
              <a:rPr lang="en-US" sz="1680" dirty="0"/>
              <a:t>08</a:t>
            </a:r>
          </a:p>
          <a:p>
            <a:r>
              <a:rPr lang="en-US" sz="1680" dirty="0"/>
              <a:t>09</a:t>
            </a:r>
          </a:p>
          <a:p>
            <a:r>
              <a:rPr lang="en-US" sz="1680" dirty="0"/>
              <a:t>10</a:t>
            </a:r>
          </a:p>
          <a:p>
            <a:r>
              <a:rPr lang="en-US" sz="1680" dirty="0"/>
              <a:t>11</a:t>
            </a:r>
          </a:p>
          <a:p>
            <a:r>
              <a:rPr lang="en-US" sz="1680" dirty="0"/>
              <a:t>12</a:t>
            </a:r>
          </a:p>
          <a:p>
            <a:r>
              <a:rPr lang="en-US" sz="1680" dirty="0"/>
              <a:t>13</a:t>
            </a:r>
          </a:p>
          <a:p>
            <a:r>
              <a:rPr lang="en-US" sz="1680" dirty="0"/>
              <a:t>14</a:t>
            </a:r>
          </a:p>
          <a:p>
            <a:r>
              <a:rPr lang="en-US" sz="1680" dirty="0"/>
              <a:t>15</a:t>
            </a:r>
          </a:p>
          <a:p>
            <a:r>
              <a:rPr lang="en-US" sz="1680" dirty="0"/>
              <a:t>16</a:t>
            </a:r>
          </a:p>
          <a:p>
            <a:r>
              <a:rPr lang="en-US" sz="1680" dirty="0"/>
              <a:t>17</a:t>
            </a:r>
          </a:p>
          <a:p>
            <a:r>
              <a:rPr lang="en-US" sz="1680" dirty="0"/>
              <a:t>18</a:t>
            </a:r>
          </a:p>
          <a:p>
            <a:r>
              <a:rPr lang="en-US" sz="1680" dirty="0"/>
              <a:t>19</a:t>
            </a:r>
          </a:p>
          <a:p>
            <a:r>
              <a:rPr lang="en-US" sz="1680" dirty="0"/>
              <a:t>20</a:t>
            </a:r>
          </a:p>
          <a:p>
            <a:r>
              <a:rPr lang="en-US" sz="1680" dirty="0"/>
              <a:t>21</a:t>
            </a:r>
          </a:p>
          <a:p>
            <a:r>
              <a:rPr lang="en-US" sz="1680" dirty="0"/>
              <a:t>22</a:t>
            </a:r>
          </a:p>
          <a:p>
            <a:r>
              <a:rPr lang="en-US" sz="1680" dirty="0"/>
              <a:t>23</a:t>
            </a:r>
          </a:p>
          <a:p>
            <a:r>
              <a:rPr lang="en-US" sz="1680" dirty="0"/>
              <a:t>24</a:t>
            </a:r>
          </a:p>
          <a:p>
            <a:r>
              <a:rPr lang="en-US" sz="1680" dirty="0"/>
              <a:t>25</a:t>
            </a:r>
          </a:p>
          <a:p>
            <a:r>
              <a:rPr lang="en-US" sz="1680" dirty="0"/>
              <a:t>26</a:t>
            </a:r>
          </a:p>
          <a:p>
            <a:r>
              <a:rPr lang="en-US" sz="1680" dirty="0"/>
              <a:t>27</a:t>
            </a:r>
          </a:p>
          <a:p>
            <a:r>
              <a:rPr lang="en-US" sz="1680" dirty="0"/>
              <a:t>28</a:t>
            </a:r>
          </a:p>
          <a:p>
            <a:r>
              <a:rPr lang="en-US" sz="1680" dirty="0"/>
              <a:t>29</a:t>
            </a:r>
          </a:p>
          <a:p>
            <a:r>
              <a:rPr lang="en-US" sz="1680" dirty="0"/>
              <a:t>30</a:t>
            </a:r>
          </a:p>
          <a:p>
            <a:r>
              <a:rPr lang="en-US" sz="1680" dirty="0"/>
              <a:t>31</a:t>
            </a:r>
          </a:p>
        </p:txBody>
      </p:sp>
      <p:sp>
        <p:nvSpPr>
          <p:cNvPr id="575" name="TextBox 574">
            <a:extLst>
              <a:ext uri="{FF2B5EF4-FFF2-40B4-BE49-F238E27FC236}">
                <a16:creationId xmlns:a16="http://schemas.microsoft.com/office/drawing/2014/main" id="{CBC276CA-5806-C34D-892C-2D493B7ED94E}"/>
              </a:ext>
            </a:extLst>
          </p:cNvPr>
          <p:cNvSpPr txBox="1"/>
          <p:nvPr/>
        </p:nvSpPr>
        <p:spPr>
          <a:xfrm>
            <a:off x="1115568" y="8906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579" name="Straight Connector 578">
            <a:extLst>
              <a:ext uri="{FF2B5EF4-FFF2-40B4-BE49-F238E27FC236}">
                <a16:creationId xmlns:a16="http://schemas.microsoft.com/office/drawing/2014/main" id="{ECF32934-8CA9-CA4A-9DE6-505FBB1BB4FF}"/>
              </a:ext>
            </a:extLst>
          </p:cNvPr>
          <p:cNvCxnSpPr>
            <a:cxnSpLocks/>
          </p:cNvCxnSpPr>
          <p:nvPr/>
        </p:nvCxnSpPr>
        <p:spPr>
          <a:xfrm>
            <a:off x="262686" y="8541958"/>
            <a:ext cx="6432029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Rectangle 585">
            <a:extLst>
              <a:ext uri="{FF2B5EF4-FFF2-40B4-BE49-F238E27FC236}">
                <a16:creationId xmlns:a16="http://schemas.microsoft.com/office/drawing/2014/main" id="{51083651-AD33-DA48-BC85-656A14017307}"/>
              </a:ext>
            </a:extLst>
          </p:cNvPr>
          <p:cNvSpPr/>
          <p:nvPr/>
        </p:nvSpPr>
        <p:spPr>
          <a:xfrm>
            <a:off x="3755891" y="388592"/>
            <a:ext cx="2919333" cy="7894793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92D875-B7ED-FD48-92B1-E06F1A5695D2}"/>
              </a:ext>
            </a:extLst>
          </p:cNvPr>
          <p:cNvSpPr txBox="1"/>
          <p:nvPr/>
        </p:nvSpPr>
        <p:spPr>
          <a:xfrm>
            <a:off x="1249497" y="101596"/>
            <a:ext cx="308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800" spc="200" dirty="0">
                <a:latin typeface="American Typewriter" panose="02090604020004020304" pitchFamily="18" charset="77"/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D599C1-2BC5-6A46-AC8F-A5AA6EFB035C}"/>
              </a:ext>
            </a:extLst>
          </p:cNvPr>
          <p:cNvSpPr txBox="1"/>
          <p:nvPr/>
        </p:nvSpPr>
        <p:spPr>
          <a:xfrm>
            <a:off x="1483429" y="99516"/>
            <a:ext cx="1178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800" spc="200" dirty="0">
                <a:latin typeface="American Typewriter" panose="02090604020004020304" pitchFamily="18" charset="77"/>
              </a:rPr>
              <a:t>M J J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6DBF8A-2B06-2F46-A280-B8872812FFE0}"/>
              </a:ext>
            </a:extLst>
          </p:cNvPr>
          <p:cNvSpPr txBox="1"/>
          <p:nvPr/>
        </p:nvSpPr>
        <p:spPr>
          <a:xfrm>
            <a:off x="2814984" y="8098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kern="1800" spc="200" dirty="0">
                <a:latin typeface="American Typewriter" panose="02090604020004020304" pitchFamily="18" charset="77"/>
              </a:rPr>
              <a:t>O</a:t>
            </a:r>
            <a:r>
              <a:rPr lang="en-US" b="1" kern="1800" spc="200" dirty="0">
                <a:latin typeface="American Typewriter" panose="02090604020004020304" pitchFamily="18" charset="77"/>
              </a:rPr>
              <a:t> </a:t>
            </a:r>
            <a:r>
              <a:rPr lang="en-US" sz="1600" b="1" kern="1800" spc="200" dirty="0">
                <a:latin typeface="American Typewriter" panose="02090604020004020304" pitchFamily="18" charset="77"/>
              </a:rPr>
              <a:t>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14E81D-B781-2944-8592-980332E30047}"/>
              </a:ext>
            </a:extLst>
          </p:cNvPr>
          <p:cNvSpPr/>
          <p:nvPr/>
        </p:nvSpPr>
        <p:spPr>
          <a:xfrm>
            <a:off x="3344892" y="97552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kern="1800" spc="200" dirty="0">
                <a:latin typeface="American Typewriter" panose="02090604020004020304" pitchFamily="18" charset="77"/>
              </a:rPr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F3D280-6696-5644-AC45-0BE5FF1FBF1B}"/>
              </a:ext>
            </a:extLst>
          </p:cNvPr>
          <p:cNvSpPr txBox="1"/>
          <p:nvPr/>
        </p:nvSpPr>
        <p:spPr>
          <a:xfrm>
            <a:off x="2558992" y="98777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kern="1800" spc="200" dirty="0">
                <a:latin typeface="American Typewriter" panose="02090604020004020304" pitchFamily="18" charset="77"/>
              </a:rPr>
              <a:t>S</a:t>
            </a:r>
          </a:p>
        </p:txBody>
      </p: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8FDB6944-8B90-8743-9C60-B2232BEDC85E}"/>
              </a:ext>
            </a:extLst>
          </p:cNvPr>
          <p:cNvGrpSpPr/>
          <p:nvPr/>
        </p:nvGrpSpPr>
        <p:grpSpPr>
          <a:xfrm>
            <a:off x="2362480" y="395382"/>
            <a:ext cx="192506" cy="7886027"/>
            <a:chOff x="3318642" y="186538"/>
            <a:chExt cx="220716" cy="8553633"/>
          </a:xfrm>
        </p:grpSpPr>
        <p:sp>
          <p:nvSpPr>
            <p:cNvPr id="532" name="Rounded Rectangle 531">
              <a:extLst>
                <a:ext uri="{FF2B5EF4-FFF2-40B4-BE49-F238E27FC236}">
                  <a16:creationId xmlns:a16="http://schemas.microsoft.com/office/drawing/2014/main" id="{92562864-9017-3647-8A7D-1D47D2590F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86538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65" name="Rounded Rectangle 564">
              <a:extLst>
                <a:ext uri="{FF2B5EF4-FFF2-40B4-BE49-F238E27FC236}">
                  <a16:creationId xmlns:a16="http://schemas.microsoft.com/office/drawing/2014/main" id="{DA1AA0CE-596F-9D46-985A-E2AFAFB1D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41927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68" name="Rounded Rectangle 567">
              <a:extLst>
                <a:ext uri="{FF2B5EF4-FFF2-40B4-BE49-F238E27FC236}">
                  <a16:creationId xmlns:a16="http://schemas.microsoft.com/office/drawing/2014/main" id="{9F4A7E2F-57C6-B849-BE3C-6D61BFD4B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852705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69" name="Rounded Rectangle 568">
              <a:extLst>
                <a:ext uri="{FF2B5EF4-FFF2-40B4-BE49-F238E27FC236}">
                  <a16:creationId xmlns:a16="http://schemas.microsoft.com/office/drawing/2014/main" id="{48E3D09A-7048-214A-AC04-0613EA6A45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2963483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73" name="Rounded Rectangle 572">
              <a:extLst>
                <a:ext uri="{FF2B5EF4-FFF2-40B4-BE49-F238E27FC236}">
                  <a16:creationId xmlns:a16="http://schemas.microsoft.com/office/drawing/2014/main" id="{6B40C625-A11B-6B47-A606-2236328DFE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074261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74" name="Rounded Rectangle 573">
              <a:extLst>
                <a:ext uri="{FF2B5EF4-FFF2-40B4-BE49-F238E27FC236}">
                  <a16:creationId xmlns:a16="http://schemas.microsoft.com/office/drawing/2014/main" id="{3A88B4E8-449A-1446-8E9C-F08BDD3287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5185039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76" name="Rounded Rectangle 575">
              <a:extLst>
                <a:ext uri="{FF2B5EF4-FFF2-40B4-BE49-F238E27FC236}">
                  <a16:creationId xmlns:a16="http://schemas.microsoft.com/office/drawing/2014/main" id="{FD7FAB77-87C7-6B44-BD60-E70B6C88E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6295817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78" name="Rounded Rectangle 577">
              <a:extLst>
                <a:ext uri="{FF2B5EF4-FFF2-40B4-BE49-F238E27FC236}">
                  <a16:creationId xmlns:a16="http://schemas.microsoft.com/office/drawing/2014/main" id="{34FCDFEC-EF91-B041-879D-5E31B60607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406595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0" name="Rounded Rectangle 579">
              <a:extLst>
                <a:ext uri="{FF2B5EF4-FFF2-40B4-BE49-F238E27FC236}">
                  <a16:creationId xmlns:a16="http://schemas.microsoft.com/office/drawing/2014/main" id="{938FDA70-B3A4-9C4E-85B9-5E188E2E9A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297316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1" name="Rounded Rectangle 580">
              <a:extLst>
                <a:ext uri="{FF2B5EF4-FFF2-40B4-BE49-F238E27FC236}">
                  <a16:creationId xmlns:a16="http://schemas.microsoft.com/office/drawing/2014/main" id="{987308CB-7B38-BE41-8D35-C90C07F0D8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2408094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2" name="Rounded Rectangle 581">
              <a:extLst>
                <a:ext uri="{FF2B5EF4-FFF2-40B4-BE49-F238E27FC236}">
                  <a16:creationId xmlns:a16="http://schemas.microsoft.com/office/drawing/2014/main" id="{1CD9265A-F643-214C-A796-A93EB1D7A4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3518872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3" name="Rounded Rectangle 582">
              <a:extLst>
                <a:ext uri="{FF2B5EF4-FFF2-40B4-BE49-F238E27FC236}">
                  <a16:creationId xmlns:a16="http://schemas.microsoft.com/office/drawing/2014/main" id="{7AFA7CDC-52E3-4946-9F09-AD426F1AEA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629650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4" name="Rounded Rectangle 583">
              <a:extLst>
                <a:ext uri="{FF2B5EF4-FFF2-40B4-BE49-F238E27FC236}">
                  <a16:creationId xmlns:a16="http://schemas.microsoft.com/office/drawing/2014/main" id="{400C94CB-52DD-D242-8DF0-3CF2D97DFA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5740428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5" name="Rounded Rectangle 584">
              <a:extLst>
                <a:ext uri="{FF2B5EF4-FFF2-40B4-BE49-F238E27FC236}">
                  <a16:creationId xmlns:a16="http://schemas.microsoft.com/office/drawing/2014/main" id="{13826AF3-3648-4E44-B9E2-45A1A7299E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6851206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7" name="Rounded Rectangle 586">
              <a:extLst>
                <a:ext uri="{FF2B5EF4-FFF2-40B4-BE49-F238E27FC236}">
                  <a16:creationId xmlns:a16="http://schemas.microsoft.com/office/drawing/2014/main" id="{E5EC5979-CD22-3843-A5EC-3B6D8A6AC5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961984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8" name="Rounded Rectangle 587">
              <a:extLst>
                <a:ext uri="{FF2B5EF4-FFF2-40B4-BE49-F238E27FC236}">
                  <a16:creationId xmlns:a16="http://schemas.microsoft.com/office/drawing/2014/main" id="{4E8212E1-B82B-7842-A259-6DEAF42612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8517373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9" name="Rounded Rectangle 588">
              <a:extLst>
                <a:ext uri="{FF2B5EF4-FFF2-40B4-BE49-F238E27FC236}">
                  <a16:creationId xmlns:a16="http://schemas.microsoft.com/office/drawing/2014/main" id="{37C231CD-4C4D-A04E-B135-8B0DC7EEFB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64232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90" name="Rounded Rectangle 589">
              <a:extLst>
                <a:ext uri="{FF2B5EF4-FFF2-40B4-BE49-F238E27FC236}">
                  <a16:creationId xmlns:a16="http://schemas.microsoft.com/office/drawing/2014/main" id="{81C42319-D629-1D42-9DB4-F5CF9570CA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019621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91" name="Rounded Rectangle 590">
              <a:extLst>
                <a:ext uri="{FF2B5EF4-FFF2-40B4-BE49-F238E27FC236}">
                  <a16:creationId xmlns:a16="http://schemas.microsoft.com/office/drawing/2014/main" id="{21F44E20-BCD5-8840-BDFD-C4501BF26D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2130399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92" name="Rounded Rectangle 591">
              <a:extLst>
                <a:ext uri="{FF2B5EF4-FFF2-40B4-BE49-F238E27FC236}">
                  <a16:creationId xmlns:a16="http://schemas.microsoft.com/office/drawing/2014/main" id="{16DD9E61-7F2F-394B-AB70-FBF9E68FD3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3241177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93" name="Rounded Rectangle 592">
              <a:extLst>
                <a:ext uri="{FF2B5EF4-FFF2-40B4-BE49-F238E27FC236}">
                  <a16:creationId xmlns:a16="http://schemas.microsoft.com/office/drawing/2014/main" id="{E591E8FC-1084-964D-A156-639FD01D98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351955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94" name="Rounded Rectangle 593">
              <a:extLst>
                <a:ext uri="{FF2B5EF4-FFF2-40B4-BE49-F238E27FC236}">
                  <a16:creationId xmlns:a16="http://schemas.microsoft.com/office/drawing/2014/main" id="{DF9BF8D1-F85C-2E45-A7F6-A999444A2B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5462733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95" name="Rounded Rectangle 594">
              <a:extLst>
                <a:ext uri="{FF2B5EF4-FFF2-40B4-BE49-F238E27FC236}">
                  <a16:creationId xmlns:a16="http://schemas.microsoft.com/office/drawing/2014/main" id="{E62DD1E2-068D-5949-9879-4D1C9D02FE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6573511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96" name="Rounded Rectangle 595">
              <a:extLst>
                <a:ext uri="{FF2B5EF4-FFF2-40B4-BE49-F238E27FC236}">
                  <a16:creationId xmlns:a16="http://schemas.microsoft.com/office/drawing/2014/main" id="{5EB27303-7471-7A4B-9177-79B7EE0A50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684289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97" name="Rounded Rectangle 596">
              <a:extLst>
                <a:ext uri="{FF2B5EF4-FFF2-40B4-BE49-F238E27FC236}">
                  <a16:creationId xmlns:a16="http://schemas.microsoft.com/office/drawing/2014/main" id="{51D028C5-FA3B-9E4F-B3F8-52B3B0FE2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575010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98" name="Rounded Rectangle 597">
              <a:extLst>
                <a:ext uri="{FF2B5EF4-FFF2-40B4-BE49-F238E27FC236}">
                  <a16:creationId xmlns:a16="http://schemas.microsoft.com/office/drawing/2014/main" id="{BA499EE1-9320-504F-9B95-C19FCA9BA8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2685788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99" name="Rounded Rectangle 598">
              <a:extLst>
                <a:ext uri="{FF2B5EF4-FFF2-40B4-BE49-F238E27FC236}">
                  <a16:creationId xmlns:a16="http://schemas.microsoft.com/office/drawing/2014/main" id="{4650F38F-7A43-A242-A224-D5F83FD7D1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3796566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00" name="Rounded Rectangle 599">
              <a:extLst>
                <a:ext uri="{FF2B5EF4-FFF2-40B4-BE49-F238E27FC236}">
                  <a16:creationId xmlns:a16="http://schemas.microsoft.com/office/drawing/2014/main" id="{BA5F5136-4957-4B4E-B01B-0A1BC2DA7D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907344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01" name="Rounded Rectangle 600">
              <a:extLst>
                <a:ext uri="{FF2B5EF4-FFF2-40B4-BE49-F238E27FC236}">
                  <a16:creationId xmlns:a16="http://schemas.microsoft.com/office/drawing/2014/main" id="{86915AB9-B1B3-8A46-ACCD-D64D26174C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6018122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02" name="Rounded Rectangle 601">
              <a:extLst>
                <a:ext uri="{FF2B5EF4-FFF2-40B4-BE49-F238E27FC236}">
                  <a16:creationId xmlns:a16="http://schemas.microsoft.com/office/drawing/2014/main" id="{5CC36D71-495E-DA4C-9317-B116A6D7F3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128900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03" name="Rounded Rectangle 602">
              <a:extLst>
                <a:ext uri="{FF2B5EF4-FFF2-40B4-BE49-F238E27FC236}">
                  <a16:creationId xmlns:a16="http://schemas.microsoft.com/office/drawing/2014/main" id="{85469E75-38C9-574D-8687-D93991519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8239678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04" name="Group 603">
            <a:extLst>
              <a:ext uri="{FF2B5EF4-FFF2-40B4-BE49-F238E27FC236}">
                <a16:creationId xmlns:a16="http://schemas.microsoft.com/office/drawing/2014/main" id="{8ACE463E-95EA-C14A-8FBD-F8ACA1D4B1ED}"/>
              </a:ext>
            </a:extLst>
          </p:cNvPr>
          <p:cNvGrpSpPr/>
          <p:nvPr/>
        </p:nvGrpSpPr>
        <p:grpSpPr>
          <a:xfrm>
            <a:off x="2627174" y="395453"/>
            <a:ext cx="192506" cy="7886027"/>
            <a:chOff x="3318642" y="186538"/>
            <a:chExt cx="220716" cy="8553633"/>
          </a:xfrm>
        </p:grpSpPr>
        <p:sp>
          <p:nvSpPr>
            <p:cNvPr id="605" name="Rounded Rectangle 604">
              <a:extLst>
                <a:ext uri="{FF2B5EF4-FFF2-40B4-BE49-F238E27FC236}">
                  <a16:creationId xmlns:a16="http://schemas.microsoft.com/office/drawing/2014/main" id="{FAE89543-D99D-BC43-B81B-A7F514DFBA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86538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06" name="Rounded Rectangle 605">
              <a:extLst>
                <a:ext uri="{FF2B5EF4-FFF2-40B4-BE49-F238E27FC236}">
                  <a16:creationId xmlns:a16="http://schemas.microsoft.com/office/drawing/2014/main" id="{33960E05-9B12-214A-9DFF-9C4E25584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41927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07" name="Rounded Rectangle 606">
              <a:extLst>
                <a:ext uri="{FF2B5EF4-FFF2-40B4-BE49-F238E27FC236}">
                  <a16:creationId xmlns:a16="http://schemas.microsoft.com/office/drawing/2014/main" id="{7D62364D-A42B-204E-BFDB-7E5AC71F39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852705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08" name="Rounded Rectangle 607">
              <a:extLst>
                <a:ext uri="{FF2B5EF4-FFF2-40B4-BE49-F238E27FC236}">
                  <a16:creationId xmlns:a16="http://schemas.microsoft.com/office/drawing/2014/main" id="{55F4783D-B5BF-1F4C-8D8E-64F5EC116C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2963483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09" name="Rounded Rectangle 608">
              <a:extLst>
                <a:ext uri="{FF2B5EF4-FFF2-40B4-BE49-F238E27FC236}">
                  <a16:creationId xmlns:a16="http://schemas.microsoft.com/office/drawing/2014/main" id="{922E7604-057E-8F40-AAC9-1B1DAF847B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074261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10" name="Rounded Rectangle 609">
              <a:extLst>
                <a:ext uri="{FF2B5EF4-FFF2-40B4-BE49-F238E27FC236}">
                  <a16:creationId xmlns:a16="http://schemas.microsoft.com/office/drawing/2014/main" id="{1B01489D-B0E5-0246-9916-19E088F7C9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5185039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11" name="Rounded Rectangle 610">
              <a:extLst>
                <a:ext uri="{FF2B5EF4-FFF2-40B4-BE49-F238E27FC236}">
                  <a16:creationId xmlns:a16="http://schemas.microsoft.com/office/drawing/2014/main" id="{E33A202D-B855-C74A-9496-66F1694D52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6295817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12" name="Rounded Rectangle 611">
              <a:extLst>
                <a:ext uri="{FF2B5EF4-FFF2-40B4-BE49-F238E27FC236}">
                  <a16:creationId xmlns:a16="http://schemas.microsoft.com/office/drawing/2014/main" id="{C2833CF2-4781-8343-8A57-AC002801BF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406595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13" name="Rounded Rectangle 612">
              <a:extLst>
                <a:ext uri="{FF2B5EF4-FFF2-40B4-BE49-F238E27FC236}">
                  <a16:creationId xmlns:a16="http://schemas.microsoft.com/office/drawing/2014/main" id="{A5CDC8D4-1E4A-7F45-803D-A67084015C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297316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14" name="Rounded Rectangle 613">
              <a:extLst>
                <a:ext uri="{FF2B5EF4-FFF2-40B4-BE49-F238E27FC236}">
                  <a16:creationId xmlns:a16="http://schemas.microsoft.com/office/drawing/2014/main" id="{2773672A-94FC-DA40-AA15-AE741F81C7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2408094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15" name="Rounded Rectangle 614">
              <a:extLst>
                <a:ext uri="{FF2B5EF4-FFF2-40B4-BE49-F238E27FC236}">
                  <a16:creationId xmlns:a16="http://schemas.microsoft.com/office/drawing/2014/main" id="{292222B5-6BDD-C74C-A5BA-B08BDE1CF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3518872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16" name="Rounded Rectangle 615">
              <a:extLst>
                <a:ext uri="{FF2B5EF4-FFF2-40B4-BE49-F238E27FC236}">
                  <a16:creationId xmlns:a16="http://schemas.microsoft.com/office/drawing/2014/main" id="{FAB14FF4-CF43-5246-80E4-6ABF19ACF2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629650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17" name="Rounded Rectangle 616">
              <a:extLst>
                <a:ext uri="{FF2B5EF4-FFF2-40B4-BE49-F238E27FC236}">
                  <a16:creationId xmlns:a16="http://schemas.microsoft.com/office/drawing/2014/main" id="{1EE822B8-D836-F944-A9F0-08F711CFBC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5740428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18" name="Rounded Rectangle 617">
              <a:extLst>
                <a:ext uri="{FF2B5EF4-FFF2-40B4-BE49-F238E27FC236}">
                  <a16:creationId xmlns:a16="http://schemas.microsoft.com/office/drawing/2014/main" id="{9379DBB4-07D8-E747-B472-F10F71773F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6851206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19" name="Rounded Rectangle 618">
              <a:extLst>
                <a:ext uri="{FF2B5EF4-FFF2-40B4-BE49-F238E27FC236}">
                  <a16:creationId xmlns:a16="http://schemas.microsoft.com/office/drawing/2014/main" id="{8236781B-6302-D047-A760-03ED6407E0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961984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20" name="Rounded Rectangle 619">
              <a:extLst>
                <a:ext uri="{FF2B5EF4-FFF2-40B4-BE49-F238E27FC236}">
                  <a16:creationId xmlns:a16="http://schemas.microsoft.com/office/drawing/2014/main" id="{0F96164B-F7FC-B94E-9C6C-69A44F6757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8517373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21" name="Rounded Rectangle 620">
              <a:extLst>
                <a:ext uri="{FF2B5EF4-FFF2-40B4-BE49-F238E27FC236}">
                  <a16:creationId xmlns:a16="http://schemas.microsoft.com/office/drawing/2014/main" id="{6A0B516C-377F-924D-95DC-856197CF75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64232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22" name="Rounded Rectangle 621">
              <a:extLst>
                <a:ext uri="{FF2B5EF4-FFF2-40B4-BE49-F238E27FC236}">
                  <a16:creationId xmlns:a16="http://schemas.microsoft.com/office/drawing/2014/main" id="{C9DBE87A-230C-144F-8E96-E3F031ADEA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019621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23" name="Rounded Rectangle 622">
              <a:extLst>
                <a:ext uri="{FF2B5EF4-FFF2-40B4-BE49-F238E27FC236}">
                  <a16:creationId xmlns:a16="http://schemas.microsoft.com/office/drawing/2014/main" id="{10A31419-3276-344C-94E2-0E1CD7B994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2130399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24" name="Rounded Rectangle 623">
              <a:extLst>
                <a:ext uri="{FF2B5EF4-FFF2-40B4-BE49-F238E27FC236}">
                  <a16:creationId xmlns:a16="http://schemas.microsoft.com/office/drawing/2014/main" id="{860CA07F-1AFD-7E43-AD52-32E04DC3E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3241177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25" name="Rounded Rectangle 624">
              <a:extLst>
                <a:ext uri="{FF2B5EF4-FFF2-40B4-BE49-F238E27FC236}">
                  <a16:creationId xmlns:a16="http://schemas.microsoft.com/office/drawing/2014/main" id="{938F92D6-B1CF-EF4B-B0EB-52960D4F33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351955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26" name="Rounded Rectangle 625">
              <a:extLst>
                <a:ext uri="{FF2B5EF4-FFF2-40B4-BE49-F238E27FC236}">
                  <a16:creationId xmlns:a16="http://schemas.microsoft.com/office/drawing/2014/main" id="{99B99875-908F-A746-9EDF-4F1B7CF60C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5462733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27" name="Rounded Rectangle 626">
              <a:extLst>
                <a:ext uri="{FF2B5EF4-FFF2-40B4-BE49-F238E27FC236}">
                  <a16:creationId xmlns:a16="http://schemas.microsoft.com/office/drawing/2014/main" id="{9A38660B-445B-7E43-912E-91C185D9A2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6573511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28" name="Rounded Rectangle 627">
              <a:extLst>
                <a:ext uri="{FF2B5EF4-FFF2-40B4-BE49-F238E27FC236}">
                  <a16:creationId xmlns:a16="http://schemas.microsoft.com/office/drawing/2014/main" id="{82F2D7B6-3549-4449-A324-51F73B6D7B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684289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29" name="Rounded Rectangle 628">
              <a:extLst>
                <a:ext uri="{FF2B5EF4-FFF2-40B4-BE49-F238E27FC236}">
                  <a16:creationId xmlns:a16="http://schemas.microsoft.com/office/drawing/2014/main" id="{BAFD3811-8913-204D-B82A-2B201DDD30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575010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30" name="Rounded Rectangle 629">
              <a:extLst>
                <a:ext uri="{FF2B5EF4-FFF2-40B4-BE49-F238E27FC236}">
                  <a16:creationId xmlns:a16="http://schemas.microsoft.com/office/drawing/2014/main" id="{34F25399-0861-5B47-8032-1530B07FE8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2685788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31" name="Rounded Rectangle 630">
              <a:extLst>
                <a:ext uri="{FF2B5EF4-FFF2-40B4-BE49-F238E27FC236}">
                  <a16:creationId xmlns:a16="http://schemas.microsoft.com/office/drawing/2014/main" id="{ACFFA36E-7163-6D4A-A190-6B8CBDDAD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3796566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32" name="Rounded Rectangle 631">
              <a:extLst>
                <a:ext uri="{FF2B5EF4-FFF2-40B4-BE49-F238E27FC236}">
                  <a16:creationId xmlns:a16="http://schemas.microsoft.com/office/drawing/2014/main" id="{335962DB-5D80-5E47-9305-D4DCCD5CF9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907344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33" name="Rounded Rectangle 632">
              <a:extLst>
                <a:ext uri="{FF2B5EF4-FFF2-40B4-BE49-F238E27FC236}">
                  <a16:creationId xmlns:a16="http://schemas.microsoft.com/office/drawing/2014/main" id="{AA9C2A37-7492-6145-B51E-84FE9EFF18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6018122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34" name="Rounded Rectangle 633">
              <a:extLst>
                <a:ext uri="{FF2B5EF4-FFF2-40B4-BE49-F238E27FC236}">
                  <a16:creationId xmlns:a16="http://schemas.microsoft.com/office/drawing/2014/main" id="{98570603-0EE3-D14E-A8FF-612FCD6C81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128900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35" name="Rounded Rectangle 634">
              <a:extLst>
                <a:ext uri="{FF2B5EF4-FFF2-40B4-BE49-F238E27FC236}">
                  <a16:creationId xmlns:a16="http://schemas.microsoft.com/office/drawing/2014/main" id="{0D37461F-5B7E-B744-BA72-98859AB62D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8239678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36" name="Group 635">
            <a:extLst>
              <a:ext uri="{FF2B5EF4-FFF2-40B4-BE49-F238E27FC236}">
                <a16:creationId xmlns:a16="http://schemas.microsoft.com/office/drawing/2014/main" id="{A0E017B6-EE5B-BA45-90A5-ABABAF1A5CF3}"/>
              </a:ext>
            </a:extLst>
          </p:cNvPr>
          <p:cNvGrpSpPr/>
          <p:nvPr/>
        </p:nvGrpSpPr>
        <p:grpSpPr>
          <a:xfrm>
            <a:off x="2891868" y="395384"/>
            <a:ext cx="192506" cy="7886027"/>
            <a:chOff x="3318642" y="186538"/>
            <a:chExt cx="220716" cy="8553633"/>
          </a:xfrm>
        </p:grpSpPr>
        <p:sp>
          <p:nvSpPr>
            <p:cNvPr id="637" name="Rounded Rectangle 636">
              <a:extLst>
                <a:ext uri="{FF2B5EF4-FFF2-40B4-BE49-F238E27FC236}">
                  <a16:creationId xmlns:a16="http://schemas.microsoft.com/office/drawing/2014/main" id="{F3D71266-4534-5545-9A79-2EBDB0D3E5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86538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38" name="Rounded Rectangle 637">
              <a:extLst>
                <a:ext uri="{FF2B5EF4-FFF2-40B4-BE49-F238E27FC236}">
                  <a16:creationId xmlns:a16="http://schemas.microsoft.com/office/drawing/2014/main" id="{8CD7FD23-6A5C-6941-9148-7E2BAC02F8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41927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39" name="Rounded Rectangle 638">
              <a:extLst>
                <a:ext uri="{FF2B5EF4-FFF2-40B4-BE49-F238E27FC236}">
                  <a16:creationId xmlns:a16="http://schemas.microsoft.com/office/drawing/2014/main" id="{37FE7813-10C3-9C44-A97C-3B741AE03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852705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40" name="Rounded Rectangle 639">
              <a:extLst>
                <a:ext uri="{FF2B5EF4-FFF2-40B4-BE49-F238E27FC236}">
                  <a16:creationId xmlns:a16="http://schemas.microsoft.com/office/drawing/2014/main" id="{6DE2326F-E6D9-6045-9E58-07FBFCA689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2963483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41" name="Rounded Rectangle 640">
              <a:extLst>
                <a:ext uri="{FF2B5EF4-FFF2-40B4-BE49-F238E27FC236}">
                  <a16:creationId xmlns:a16="http://schemas.microsoft.com/office/drawing/2014/main" id="{75F339C9-CC71-2F4B-AAFC-753E17856B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074261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42" name="Rounded Rectangle 641">
              <a:extLst>
                <a:ext uri="{FF2B5EF4-FFF2-40B4-BE49-F238E27FC236}">
                  <a16:creationId xmlns:a16="http://schemas.microsoft.com/office/drawing/2014/main" id="{84FA859E-48BB-F742-B8D1-972B61157C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5185039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43" name="Rounded Rectangle 642">
              <a:extLst>
                <a:ext uri="{FF2B5EF4-FFF2-40B4-BE49-F238E27FC236}">
                  <a16:creationId xmlns:a16="http://schemas.microsoft.com/office/drawing/2014/main" id="{D277DCD3-0E9B-504C-81EA-0846B14932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6295817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44" name="Rounded Rectangle 643">
              <a:extLst>
                <a:ext uri="{FF2B5EF4-FFF2-40B4-BE49-F238E27FC236}">
                  <a16:creationId xmlns:a16="http://schemas.microsoft.com/office/drawing/2014/main" id="{939B97FC-D97F-C341-B4C9-541DFF99AF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406595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45" name="Rounded Rectangle 644">
              <a:extLst>
                <a:ext uri="{FF2B5EF4-FFF2-40B4-BE49-F238E27FC236}">
                  <a16:creationId xmlns:a16="http://schemas.microsoft.com/office/drawing/2014/main" id="{CBC50741-643F-1549-A89C-7CAD633430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297316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46" name="Rounded Rectangle 645">
              <a:extLst>
                <a:ext uri="{FF2B5EF4-FFF2-40B4-BE49-F238E27FC236}">
                  <a16:creationId xmlns:a16="http://schemas.microsoft.com/office/drawing/2014/main" id="{48FB1767-211E-5045-A6CB-41DE5ECAFF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2408094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47" name="Rounded Rectangle 646">
              <a:extLst>
                <a:ext uri="{FF2B5EF4-FFF2-40B4-BE49-F238E27FC236}">
                  <a16:creationId xmlns:a16="http://schemas.microsoft.com/office/drawing/2014/main" id="{8A21F0DD-7F89-BC4B-9E3F-560C0D116B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3518872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48" name="Rounded Rectangle 647">
              <a:extLst>
                <a:ext uri="{FF2B5EF4-FFF2-40B4-BE49-F238E27FC236}">
                  <a16:creationId xmlns:a16="http://schemas.microsoft.com/office/drawing/2014/main" id="{90B52BA6-78BE-0C49-8AE9-2DC7390E5D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629650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49" name="Rounded Rectangle 648">
              <a:extLst>
                <a:ext uri="{FF2B5EF4-FFF2-40B4-BE49-F238E27FC236}">
                  <a16:creationId xmlns:a16="http://schemas.microsoft.com/office/drawing/2014/main" id="{A8185BB3-54D5-684B-91C6-2BADC88550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5740428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50" name="Rounded Rectangle 649">
              <a:extLst>
                <a:ext uri="{FF2B5EF4-FFF2-40B4-BE49-F238E27FC236}">
                  <a16:creationId xmlns:a16="http://schemas.microsoft.com/office/drawing/2014/main" id="{A470A7C7-5937-F64C-B8DC-146E4A83ED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6851206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51" name="Rounded Rectangle 650">
              <a:extLst>
                <a:ext uri="{FF2B5EF4-FFF2-40B4-BE49-F238E27FC236}">
                  <a16:creationId xmlns:a16="http://schemas.microsoft.com/office/drawing/2014/main" id="{8381DD09-30B5-B747-882E-00BE927061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961984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52" name="Rounded Rectangle 651">
              <a:extLst>
                <a:ext uri="{FF2B5EF4-FFF2-40B4-BE49-F238E27FC236}">
                  <a16:creationId xmlns:a16="http://schemas.microsoft.com/office/drawing/2014/main" id="{1410A4D6-57CB-7E4A-A9B1-197247F731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8517373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53" name="Rounded Rectangle 652">
              <a:extLst>
                <a:ext uri="{FF2B5EF4-FFF2-40B4-BE49-F238E27FC236}">
                  <a16:creationId xmlns:a16="http://schemas.microsoft.com/office/drawing/2014/main" id="{7A6B35AE-13D4-3B41-82DA-FF9252C525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64232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54" name="Rounded Rectangle 653">
              <a:extLst>
                <a:ext uri="{FF2B5EF4-FFF2-40B4-BE49-F238E27FC236}">
                  <a16:creationId xmlns:a16="http://schemas.microsoft.com/office/drawing/2014/main" id="{C9F34E2F-6E7B-3443-9D70-DA3FBA9A5C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019621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55" name="Rounded Rectangle 654">
              <a:extLst>
                <a:ext uri="{FF2B5EF4-FFF2-40B4-BE49-F238E27FC236}">
                  <a16:creationId xmlns:a16="http://schemas.microsoft.com/office/drawing/2014/main" id="{C19BD323-E76D-5D47-B2D8-81302CA93B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2130399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56" name="Rounded Rectangle 655">
              <a:extLst>
                <a:ext uri="{FF2B5EF4-FFF2-40B4-BE49-F238E27FC236}">
                  <a16:creationId xmlns:a16="http://schemas.microsoft.com/office/drawing/2014/main" id="{341F5661-141F-014A-ABE4-7BE62DCCD3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3241177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57" name="Rounded Rectangle 656">
              <a:extLst>
                <a:ext uri="{FF2B5EF4-FFF2-40B4-BE49-F238E27FC236}">
                  <a16:creationId xmlns:a16="http://schemas.microsoft.com/office/drawing/2014/main" id="{9B7733FA-6ABA-874E-8C3F-C7FC67F1F3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351955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58" name="Rounded Rectangle 657">
              <a:extLst>
                <a:ext uri="{FF2B5EF4-FFF2-40B4-BE49-F238E27FC236}">
                  <a16:creationId xmlns:a16="http://schemas.microsoft.com/office/drawing/2014/main" id="{A2AAAE06-CD7B-8947-B94D-9220E1224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5462733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59" name="Rounded Rectangle 658">
              <a:extLst>
                <a:ext uri="{FF2B5EF4-FFF2-40B4-BE49-F238E27FC236}">
                  <a16:creationId xmlns:a16="http://schemas.microsoft.com/office/drawing/2014/main" id="{64C3BD2E-861F-9F42-889C-2B2A759BA7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6573511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60" name="Rounded Rectangle 659">
              <a:extLst>
                <a:ext uri="{FF2B5EF4-FFF2-40B4-BE49-F238E27FC236}">
                  <a16:creationId xmlns:a16="http://schemas.microsoft.com/office/drawing/2014/main" id="{4B72477F-5E21-FD4F-86E4-F080A459A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684289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61" name="Rounded Rectangle 660">
              <a:extLst>
                <a:ext uri="{FF2B5EF4-FFF2-40B4-BE49-F238E27FC236}">
                  <a16:creationId xmlns:a16="http://schemas.microsoft.com/office/drawing/2014/main" id="{FB7F94AD-3C52-A046-8CD3-79E047E9A0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575010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62" name="Rounded Rectangle 661">
              <a:extLst>
                <a:ext uri="{FF2B5EF4-FFF2-40B4-BE49-F238E27FC236}">
                  <a16:creationId xmlns:a16="http://schemas.microsoft.com/office/drawing/2014/main" id="{78C535F7-4816-FA45-A1F4-2904F06344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2685788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63" name="Rounded Rectangle 662">
              <a:extLst>
                <a:ext uri="{FF2B5EF4-FFF2-40B4-BE49-F238E27FC236}">
                  <a16:creationId xmlns:a16="http://schemas.microsoft.com/office/drawing/2014/main" id="{E532EDCD-276A-7F40-A5FF-BA9CA5813B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3796566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64" name="Rounded Rectangle 663">
              <a:extLst>
                <a:ext uri="{FF2B5EF4-FFF2-40B4-BE49-F238E27FC236}">
                  <a16:creationId xmlns:a16="http://schemas.microsoft.com/office/drawing/2014/main" id="{45647D59-9B16-E044-BF56-A0E2E7246B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907344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65" name="Rounded Rectangle 664">
              <a:extLst>
                <a:ext uri="{FF2B5EF4-FFF2-40B4-BE49-F238E27FC236}">
                  <a16:creationId xmlns:a16="http://schemas.microsoft.com/office/drawing/2014/main" id="{C4143427-DA45-0B49-A38F-70CBF63018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6018122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66" name="Rounded Rectangle 665">
              <a:extLst>
                <a:ext uri="{FF2B5EF4-FFF2-40B4-BE49-F238E27FC236}">
                  <a16:creationId xmlns:a16="http://schemas.microsoft.com/office/drawing/2014/main" id="{FA85C444-A3BC-7E4C-8686-033896CEA4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128900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67" name="Rounded Rectangle 666">
              <a:extLst>
                <a:ext uri="{FF2B5EF4-FFF2-40B4-BE49-F238E27FC236}">
                  <a16:creationId xmlns:a16="http://schemas.microsoft.com/office/drawing/2014/main" id="{D43E6492-63E1-F544-B4D5-D9352E13CC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8239678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68" name="Group 667">
            <a:extLst>
              <a:ext uri="{FF2B5EF4-FFF2-40B4-BE49-F238E27FC236}">
                <a16:creationId xmlns:a16="http://schemas.microsoft.com/office/drawing/2014/main" id="{CB6175E7-C016-5E40-913C-E7C4054AAC26}"/>
              </a:ext>
            </a:extLst>
          </p:cNvPr>
          <p:cNvGrpSpPr/>
          <p:nvPr/>
        </p:nvGrpSpPr>
        <p:grpSpPr>
          <a:xfrm>
            <a:off x="3156562" y="395455"/>
            <a:ext cx="192506" cy="7886027"/>
            <a:chOff x="3318642" y="186538"/>
            <a:chExt cx="220716" cy="8553633"/>
          </a:xfrm>
        </p:grpSpPr>
        <p:sp>
          <p:nvSpPr>
            <p:cNvPr id="669" name="Rounded Rectangle 668">
              <a:extLst>
                <a:ext uri="{FF2B5EF4-FFF2-40B4-BE49-F238E27FC236}">
                  <a16:creationId xmlns:a16="http://schemas.microsoft.com/office/drawing/2014/main" id="{90420010-F2E4-684A-8648-7433C040AF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86538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70" name="Rounded Rectangle 669">
              <a:extLst>
                <a:ext uri="{FF2B5EF4-FFF2-40B4-BE49-F238E27FC236}">
                  <a16:creationId xmlns:a16="http://schemas.microsoft.com/office/drawing/2014/main" id="{D3425DA6-8D14-0C4A-BF9B-A2444D7D56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41927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71" name="Rounded Rectangle 670">
              <a:extLst>
                <a:ext uri="{FF2B5EF4-FFF2-40B4-BE49-F238E27FC236}">
                  <a16:creationId xmlns:a16="http://schemas.microsoft.com/office/drawing/2014/main" id="{5CD16F47-FF10-7B43-92E8-F2E1BA994F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852705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72" name="Rounded Rectangle 671">
              <a:extLst>
                <a:ext uri="{FF2B5EF4-FFF2-40B4-BE49-F238E27FC236}">
                  <a16:creationId xmlns:a16="http://schemas.microsoft.com/office/drawing/2014/main" id="{9127D57F-1A34-304C-A6D3-475C8D0509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2963483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73" name="Rounded Rectangle 672">
              <a:extLst>
                <a:ext uri="{FF2B5EF4-FFF2-40B4-BE49-F238E27FC236}">
                  <a16:creationId xmlns:a16="http://schemas.microsoft.com/office/drawing/2014/main" id="{B3907C96-DE5D-6A45-BE8A-8AD845E8B6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074261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74" name="Rounded Rectangle 673">
              <a:extLst>
                <a:ext uri="{FF2B5EF4-FFF2-40B4-BE49-F238E27FC236}">
                  <a16:creationId xmlns:a16="http://schemas.microsoft.com/office/drawing/2014/main" id="{C3FB7240-F969-7C47-AC64-E1DC615613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5185039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75" name="Rounded Rectangle 674">
              <a:extLst>
                <a:ext uri="{FF2B5EF4-FFF2-40B4-BE49-F238E27FC236}">
                  <a16:creationId xmlns:a16="http://schemas.microsoft.com/office/drawing/2014/main" id="{C6AC52F5-5196-CA42-9FFA-828CC9947E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6295817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76" name="Rounded Rectangle 675">
              <a:extLst>
                <a:ext uri="{FF2B5EF4-FFF2-40B4-BE49-F238E27FC236}">
                  <a16:creationId xmlns:a16="http://schemas.microsoft.com/office/drawing/2014/main" id="{1120AAE7-1723-6446-99A2-CF0084B56F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406595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77" name="Rounded Rectangle 676">
              <a:extLst>
                <a:ext uri="{FF2B5EF4-FFF2-40B4-BE49-F238E27FC236}">
                  <a16:creationId xmlns:a16="http://schemas.microsoft.com/office/drawing/2014/main" id="{66B7D515-8790-004E-8F57-0FF43FABE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297316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78" name="Rounded Rectangle 677">
              <a:extLst>
                <a:ext uri="{FF2B5EF4-FFF2-40B4-BE49-F238E27FC236}">
                  <a16:creationId xmlns:a16="http://schemas.microsoft.com/office/drawing/2014/main" id="{59A06CDB-D044-1646-9F7E-93E3D3C4D9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2408094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79" name="Rounded Rectangle 678">
              <a:extLst>
                <a:ext uri="{FF2B5EF4-FFF2-40B4-BE49-F238E27FC236}">
                  <a16:creationId xmlns:a16="http://schemas.microsoft.com/office/drawing/2014/main" id="{071ED24A-ED58-CE43-A54C-B9C74291B0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3518872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80" name="Rounded Rectangle 679">
              <a:extLst>
                <a:ext uri="{FF2B5EF4-FFF2-40B4-BE49-F238E27FC236}">
                  <a16:creationId xmlns:a16="http://schemas.microsoft.com/office/drawing/2014/main" id="{1F0C04E2-0A98-5841-A7C4-CD8BF8775F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629650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81" name="Rounded Rectangle 680">
              <a:extLst>
                <a:ext uri="{FF2B5EF4-FFF2-40B4-BE49-F238E27FC236}">
                  <a16:creationId xmlns:a16="http://schemas.microsoft.com/office/drawing/2014/main" id="{6A3D4A84-E9CD-824B-80E6-5BBD06EEA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5740428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82" name="Rounded Rectangle 681">
              <a:extLst>
                <a:ext uri="{FF2B5EF4-FFF2-40B4-BE49-F238E27FC236}">
                  <a16:creationId xmlns:a16="http://schemas.microsoft.com/office/drawing/2014/main" id="{10EBC6A6-931F-CE4E-B066-D5B062B91A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6851206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83" name="Rounded Rectangle 682">
              <a:extLst>
                <a:ext uri="{FF2B5EF4-FFF2-40B4-BE49-F238E27FC236}">
                  <a16:creationId xmlns:a16="http://schemas.microsoft.com/office/drawing/2014/main" id="{F4050CC6-4D68-F645-9786-F0B5657845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961984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84" name="Rounded Rectangle 683">
              <a:extLst>
                <a:ext uri="{FF2B5EF4-FFF2-40B4-BE49-F238E27FC236}">
                  <a16:creationId xmlns:a16="http://schemas.microsoft.com/office/drawing/2014/main" id="{C972518D-C130-1E4D-84DB-3258AD5338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8517373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85" name="Rounded Rectangle 684">
              <a:extLst>
                <a:ext uri="{FF2B5EF4-FFF2-40B4-BE49-F238E27FC236}">
                  <a16:creationId xmlns:a16="http://schemas.microsoft.com/office/drawing/2014/main" id="{8B0A4BAA-C244-6943-8994-2C1B985FC3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64232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86" name="Rounded Rectangle 685">
              <a:extLst>
                <a:ext uri="{FF2B5EF4-FFF2-40B4-BE49-F238E27FC236}">
                  <a16:creationId xmlns:a16="http://schemas.microsoft.com/office/drawing/2014/main" id="{8BD2A5E5-3F9F-664D-8071-E1B61381AD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019621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87" name="Rounded Rectangle 686">
              <a:extLst>
                <a:ext uri="{FF2B5EF4-FFF2-40B4-BE49-F238E27FC236}">
                  <a16:creationId xmlns:a16="http://schemas.microsoft.com/office/drawing/2014/main" id="{73103849-699C-F54F-9ED0-1BC8B6973A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2130399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88" name="Rounded Rectangle 687">
              <a:extLst>
                <a:ext uri="{FF2B5EF4-FFF2-40B4-BE49-F238E27FC236}">
                  <a16:creationId xmlns:a16="http://schemas.microsoft.com/office/drawing/2014/main" id="{F77A783C-5936-204C-ADD5-E0A022D90A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3241177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89" name="Rounded Rectangle 688">
              <a:extLst>
                <a:ext uri="{FF2B5EF4-FFF2-40B4-BE49-F238E27FC236}">
                  <a16:creationId xmlns:a16="http://schemas.microsoft.com/office/drawing/2014/main" id="{3C66AB2C-4B76-8F42-B8E5-0361537544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351955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90" name="Rounded Rectangle 689">
              <a:extLst>
                <a:ext uri="{FF2B5EF4-FFF2-40B4-BE49-F238E27FC236}">
                  <a16:creationId xmlns:a16="http://schemas.microsoft.com/office/drawing/2014/main" id="{99BFC373-0D9C-8A4D-8B1C-91FF3B0E8D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5462733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91" name="Rounded Rectangle 690">
              <a:extLst>
                <a:ext uri="{FF2B5EF4-FFF2-40B4-BE49-F238E27FC236}">
                  <a16:creationId xmlns:a16="http://schemas.microsoft.com/office/drawing/2014/main" id="{939E331E-1556-C24A-8B65-0FA34D8D1F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6573511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92" name="Rounded Rectangle 691">
              <a:extLst>
                <a:ext uri="{FF2B5EF4-FFF2-40B4-BE49-F238E27FC236}">
                  <a16:creationId xmlns:a16="http://schemas.microsoft.com/office/drawing/2014/main" id="{68C58164-FF40-E74F-AB6F-44B09B7B59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684289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93" name="Rounded Rectangle 692">
              <a:extLst>
                <a:ext uri="{FF2B5EF4-FFF2-40B4-BE49-F238E27FC236}">
                  <a16:creationId xmlns:a16="http://schemas.microsoft.com/office/drawing/2014/main" id="{7A716FD7-AB94-2D4A-8F7F-B20F20F06C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575010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94" name="Rounded Rectangle 693">
              <a:extLst>
                <a:ext uri="{FF2B5EF4-FFF2-40B4-BE49-F238E27FC236}">
                  <a16:creationId xmlns:a16="http://schemas.microsoft.com/office/drawing/2014/main" id="{D835003B-BF9F-034E-8B0A-BE0603B6C5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2685788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95" name="Rounded Rectangle 694">
              <a:extLst>
                <a:ext uri="{FF2B5EF4-FFF2-40B4-BE49-F238E27FC236}">
                  <a16:creationId xmlns:a16="http://schemas.microsoft.com/office/drawing/2014/main" id="{AFC06522-026D-7D46-9C32-F03129C85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3796566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96" name="Rounded Rectangle 695">
              <a:extLst>
                <a:ext uri="{FF2B5EF4-FFF2-40B4-BE49-F238E27FC236}">
                  <a16:creationId xmlns:a16="http://schemas.microsoft.com/office/drawing/2014/main" id="{EB405B58-CC89-2E44-B68A-BE9E52D6B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907344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97" name="Rounded Rectangle 696">
              <a:extLst>
                <a:ext uri="{FF2B5EF4-FFF2-40B4-BE49-F238E27FC236}">
                  <a16:creationId xmlns:a16="http://schemas.microsoft.com/office/drawing/2014/main" id="{66D473AD-954D-4C4F-97AD-BEF8119FF7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6018122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98" name="Rounded Rectangle 697">
              <a:extLst>
                <a:ext uri="{FF2B5EF4-FFF2-40B4-BE49-F238E27FC236}">
                  <a16:creationId xmlns:a16="http://schemas.microsoft.com/office/drawing/2014/main" id="{AD71F27C-7FE9-5249-AB38-8DA6D10E70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128900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99" name="Rounded Rectangle 698">
              <a:extLst>
                <a:ext uri="{FF2B5EF4-FFF2-40B4-BE49-F238E27FC236}">
                  <a16:creationId xmlns:a16="http://schemas.microsoft.com/office/drawing/2014/main" id="{E17CD72D-C98E-1748-AD72-3F59F9AEE6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8239678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00" name="Group 699">
            <a:extLst>
              <a:ext uri="{FF2B5EF4-FFF2-40B4-BE49-F238E27FC236}">
                <a16:creationId xmlns:a16="http://schemas.microsoft.com/office/drawing/2014/main" id="{32A62B7E-1C55-2C47-94C0-933DD79F556D}"/>
              </a:ext>
            </a:extLst>
          </p:cNvPr>
          <p:cNvGrpSpPr/>
          <p:nvPr/>
        </p:nvGrpSpPr>
        <p:grpSpPr>
          <a:xfrm>
            <a:off x="3421256" y="395386"/>
            <a:ext cx="198668" cy="7886027"/>
            <a:chOff x="3318642" y="186538"/>
            <a:chExt cx="220716" cy="8553633"/>
          </a:xfrm>
        </p:grpSpPr>
        <p:sp>
          <p:nvSpPr>
            <p:cNvPr id="701" name="Rounded Rectangle 700">
              <a:extLst>
                <a:ext uri="{FF2B5EF4-FFF2-40B4-BE49-F238E27FC236}">
                  <a16:creationId xmlns:a16="http://schemas.microsoft.com/office/drawing/2014/main" id="{4C4A4E72-24B4-2C4D-B2CD-B1BD356614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86538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02" name="Rounded Rectangle 701">
              <a:extLst>
                <a:ext uri="{FF2B5EF4-FFF2-40B4-BE49-F238E27FC236}">
                  <a16:creationId xmlns:a16="http://schemas.microsoft.com/office/drawing/2014/main" id="{915C5E80-57A2-9145-9545-273BE2397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41927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03" name="Rounded Rectangle 702">
              <a:extLst>
                <a:ext uri="{FF2B5EF4-FFF2-40B4-BE49-F238E27FC236}">
                  <a16:creationId xmlns:a16="http://schemas.microsoft.com/office/drawing/2014/main" id="{CDD6B42C-28B4-DE4E-8CCC-F57FC7B62E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852705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04" name="Rounded Rectangle 703">
              <a:extLst>
                <a:ext uri="{FF2B5EF4-FFF2-40B4-BE49-F238E27FC236}">
                  <a16:creationId xmlns:a16="http://schemas.microsoft.com/office/drawing/2014/main" id="{8FEBD35B-E3FC-6445-84C7-071BC2A3F1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2963483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05" name="Rounded Rectangle 704">
              <a:extLst>
                <a:ext uri="{FF2B5EF4-FFF2-40B4-BE49-F238E27FC236}">
                  <a16:creationId xmlns:a16="http://schemas.microsoft.com/office/drawing/2014/main" id="{01EB8747-0FFB-2846-951D-616A228B53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074261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06" name="Rounded Rectangle 705">
              <a:extLst>
                <a:ext uri="{FF2B5EF4-FFF2-40B4-BE49-F238E27FC236}">
                  <a16:creationId xmlns:a16="http://schemas.microsoft.com/office/drawing/2014/main" id="{13E47000-165A-BB4E-9BD7-A0526FEA77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5185039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07" name="Rounded Rectangle 706">
              <a:extLst>
                <a:ext uri="{FF2B5EF4-FFF2-40B4-BE49-F238E27FC236}">
                  <a16:creationId xmlns:a16="http://schemas.microsoft.com/office/drawing/2014/main" id="{0DC6A0CC-FEF6-AE40-A78C-165D93AC02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6295817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08" name="Rounded Rectangle 707">
              <a:extLst>
                <a:ext uri="{FF2B5EF4-FFF2-40B4-BE49-F238E27FC236}">
                  <a16:creationId xmlns:a16="http://schemas.microsoft.com/office/drawing/2014/main" id="{250B5140-32CC-C14F-90FD-9CB722A330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406595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09" name="Rounded Rectangle 708">
              <a:extLst>
                <a:ext uri="{FF2B5EF4-FFF2-40B4-BE49-F238E27FC236}">
                  <a16:creationId xmlns:a16="http://schemas.microsoft.com/office/drawing/2014/main" id="{802F42BB-94C0-D542-9A87-C39A3350BB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297316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10" name="Rounded Rectangle 709">
              <a:extLst>
                <a:ext uri="{FF2B5EF4-FFF2-40B4-BE49-F238E27FC236}">
                  <a16:creationId xmlns:a16="http://schemas.microsoft.com/office/drawing/2014/main" id="{5938349A-F7C5-CD47-9B7A-6E8E5742C4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2408094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11" name="Rounded Rectangle 710">
              <a:extLst>
                <a:ext uri="{FF2B5EF4-FFF2-40B4-BE49-F238E27FC236}">
                  <a16:creationId xmlns:a16="http://schemas.microsoft.com/office/drawing/2014/main" id="{2B869975-7F8D-1E48-8816-F05021D209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3518872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12" name="Rounded Rectangle 711">
              <a:extLst>
                <a:ext uri="{FF2B5EF4-FFF2-40B4-BE49-F238E27FC236}">
                  <a16:creationId xmlns:a16="http://schemas.microsoft.com/office/drawing/2014/main" id="{381C1863-1DF0-7141-A047-F628B27F4F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629650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13" name="Rounded Rectangle 712">
              <a:extLst>
                <a:ext uri="{FF2B5EF4-FFF2-40B4-BE49-F238E27FC236}">
                  <a16:creationId xmlns:a16="http://schemas.microsoft.com/office/drawing/2014/main" id="{6DF53068-BF73-2945-8A79-6B14DB7298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5740428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14" name="Rounded Rectangle 713">
              <a:extLst>
                <a:ext uri="{FF2B5EF4-FFF2-40B4-BE49-F238E27FC236}">
                  <a16:creationId xmlns:a16="http://schemas.microsoft.com/office/drawing/2014/main" id="{694AEEFA-FC3C-4348-ADBE-B3572936BD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6851206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15" name="Rounded Rectangle 714">
              <a:extLst>
                <a:ext uri="{FF2B5EF4-FFF2-40B4-BE49-F238E27FC236}">
                  <a16:creationId xmlns:a16="http://schemas.microsoft.com/office/drawing/2014/main" id="{6F9E7715-1528-C44A-9F51-079A054EF8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961984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16" name="Rounded Rectangle 715">
              <a:extLst>
                <a:ext uri="{FF2B5EF4-FFF2-40B4-BE49-F238E27FC236}">
                  <a16:creationId xmlns:a16="http://schemas.microsoft.com/office/drawing/2014/main" id="{4B7150E3-D192-544E-BAA3-EF3FD9371E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8517373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17" name="Rounded Rectangle 716">
              <a:extLst>
                <a:ext uri="{FF2B5EF4-FFF2-40B4-BE49-F238E27FC236}">
                  <a16:creationId xmlns:a16="http://schemas.microsoft.com/office/drawing/2014/main" id="{DF379F15-7054-E64C-A7F7-7EB6ACCD2A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64232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18" name="Rounded Rectangle 717">
              <a:extLst>
                <a:ext uri="{FF2B5EF4-FFF2-40B4-BE49-F238E27FC236}">
                  <a16:creationId xmlns:a16="http://schemas.microsoft.com/office/drawing/2014/main" id="{B0A9AA26-FFFA-EB49-8E9A-6414B789A5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019621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19" name="Rounded Rectangle 718">
              <a:extLst>
                <a:ext uri="{FF2B5EF4-FFF2-40B4-BE49-F238E27FC236}">
                  <a16:creationId xmlns:a16="http://schemas.microsoft.com/office/drawing/2014/main" id="{288218AB-4CBF-D94E-B2E6-EE3E78FB52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2130399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20" name="Rounded Rectangle 719">
              <a:extLst>
                <a:ext uri="{FF2B5EF4-FFF2-40B4-BE49-F238E27FC236}">
                  <a16:creationId xmlns:a16="http://schemas.microsoft.com/office/drawing/2014/main" id="{11F6DE91-9DB1-C745-83F3-0A8B50B5E6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3241177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21" name="Rounded Rectangle 720">
              <a:extLst>
                <a:ext uri="{FF2B5EF4-FFF2-40B4-BE49-F238E27FC236}">
                  <a16:creationId xmlns:a16="http://schemas.microsoft.com/office/drawing/2014/main" id="{E55BF066-91AD-6B46-978F-2A4F0CCE55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351955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22" name="Rounded Rectangle 721">
              <a:extLst>
                <a:ext uri="{FF2B5EF4-FFF2-40B4-BE49-F238E27FC236}">
                  <a16:creationId xmlns:a16="http://schemas.microsoft.com/office/drawing/2014/main" id="{665C5633-BEE6-5B41-B172-1BB4B49011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5462733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23" name="Rounded Rectangle 722">
              <a:extLst>
                <a:ext uri="{FF2B5EF4-FFF2-40B4-BE49-F238E27FC236}">
                  <a16:creationId xmlns:a16="http://schemas.microsoft.com/office/drawing/2014/main" id="{E9F05C0A-7CB8-AF47-B9AE-CADAB3D81F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6573511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24" name="Rounded Rectangle 723">
              <a:extLst>
                <a:ext uri="{FF2B5EF4-FFF2-40B4-BE49-F238E27FC236}">
                  <a16:creationId xmlns:a16="http://schemas.microsoft.com/office/drawing/2014/main" id="{AAF84DC0-8EAA-2C46-BC13-60B7215681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684289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25" name="Rounded Rectangle 724">
              <a:extLst>
                <a:ext uri="{FF2B5EF4-FFF2-40B4-BE49-F238E27FC236}">
                  <a16:creationId xmlns:a16="http://schemas.microsoft.com/office/drawing/2014/main" id="{963E2AF1-2DDC-CC4A-B4F5-7FF7B92D7A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1575010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26" name="Rounded Rectangle 725">
              <a:extLst>
                <a:ext uri="{FF2B5EF4-FFF2-40B4-BE49-F238E27FC236}">
                  <a16:creationId xmlns:a16="http://schemas.microsoft.com/office/drawing/2014/main" id="{5B4DC136-66F2-6D4C-AF0E-4BA26E98EF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2685788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27" name="Rounded Rectangle 726">
              <a:extLst>
                <a:ext uri="{FF2B5EF4-FFF2-40B4-BE49-F238E27FC236}">
                  <a16:creationId xmlns:a16="http://schemas.microsoft.com/office/drawing/2014/main" id="{4DE2B497-4F4E-5C44-A14F-C5C2475935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3796566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28" name="Rounded Rectangle 727">
              <a:extLst>
                <a:ext uri="{FF2B5EF4-FFF2-40B4-BE49-F238E27FC236}">
                  <a16:creationId xmlns:a16="http://schemas.microsoft.com/office/drawing/2014/main" id="{4C28DCDD-3C3E-3B41-9F42-9D8C6B0C77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4907344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29" name="Rounded Rectangle 728">
              <a:extLst>
                <a:ext uri="{FF2B5EF4-FFF2-40B4-BE49-F238E27FC236}">
                  <a16:creationId xmlns:a16="http://schemas.microsoft.com/office/drawing/2014/main" id="{A303047A-4B6F-F44F-B14B-9A45DF1603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6018122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30" name="Rounded Rectangle 729">
              <a:extLst>
                <a:ext uri="{FF2B5EF4-FFF2-40B4-BE49-F238E27FC236}">
                  <a16:creationId xmlns:a16="http://schemas.microsoft.com/office/drawing/2014/main" id="{4925AE36-F05D-0D4A-9164-4F64299F59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7128900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31" name="Rounded Rectangle 730">
              <a:extLst>
                <a:ext uri="{FF2B5EF4-FFF2-40B4-BE49-F238E27FC236}">
                  <a16:creationId xmlns:a16="http://schemas.microsoft.com/office/drawing/2014/main" id="{449893A6-151C-2243-B895-D2E5C30BE6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642" y="8239678"/>
              <a:ext cx="220716" cy="2227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8591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47</Words>
  <Application>Microsoft Macintosh PowerPoint</Application>
  <PresentationFormat>A4 Paper (210x297 mm)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American Typewriter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JITIN NAIR</dc:creator>
  <cp:lastModifiedBy>JITIN NAIR</cp:lastModifiedBy>
  <cp:revision>12</cp:revision>
  <cp:lastPrinted>2019-07-28T20:59:27Z</cp:lastPrinted>
  <dcterms:created xsi:type="dcterms:W3CDTF">2019-07-28T17:34:14Z</dcterms:created>
  <dcterms:modified xsi:type="dcterms:W3CDTF">2019-07-28T21:29:17Z</dcterms:modified>
</cp:coreProperties>
</file>