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Roboto Mono Medium"/>
      <p:regular r:id="rId11"/>
      <p:bold r:id="rId12"/>
      <p:italic r:id="rId13"/>
      <p:boldItalic r:id="rId14"/>
    </p:embeddedFont>
    <p:embeddedFont>
      <p:font typeface="Roboto Mono SemiBold"/>
      <p:regular r:id="rId15"/>
      <p:bold r:id="rId16"/>
      <p:italic r:id="rId17"/>
      <p:boldItalic r:id="rId18"/>
    </p:embeddedFont>
    <p:embeddedFont>
      <p:font typeface="Roboto Mono Light"/>
      <p:regular r:id="rId19"/>
      <p:bold r:id="rId20"/>
      <p:italic r:id="rId21"/>
      <p:boldItalic r:id="rId22"/>
    </p:embeddedFont>
    <p:embeddedFont>
      <p:font typeface="Anaheim"/>
      <p:regular r:id="rId23"/>
      <p:bold r:id="rId24"/>
    </p:embeddedFont>
    <p:embeddedFont>
      <p:font typeface="Commissioner"/>
      <p:regular r:id="rId25"/>
      <p:bold r:id="rId26"/>
    </p:embeddedFont>
    <p:embeddedFont>
      <p:font typeface="Roboto Mon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MonoLight-bold.fntdata"/><Relationship Id="rId22" Type="http://schemas.openxmlformats.org/officeDocument/2006/relationships/font" Target="fonts/RobotoMonoLight-boldItalic.fntdata"/><Relationship Id="rId21" Type="http://schemas.openxmlformats.org/officeDocument/2006/relationships/font" Target="fonts/RobotoMonoLight-italic.fntdata"/><Relationship Id="rId24" Type="http://schemas.openxmlformats.org/officeDocument/2006/relationships/font" Target="fonts/Anaheim-bold.fntdata"/><Relationship Id="rId23" Type="http://schemas.openxmlformats.org/officeDocument/2006/relationships/font" Target="fonts/Anaheim-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ommissioner-bold.fntdata"/><Relationship Id="rId25" Type="http://schemas.openxmlformats.org/officeDocument/2006/relationships/font" Target="fonts/Commissioner-regular.fntdata"/><Relationship Id="rId28" Type="http://schemas.openxmlformats.org/officeDocument/2006/relationships/font" Target="fonts/RobotoMono-bold.fntdata"/><Relationship Id="rId27" Type="http://schemas.openxmlformats.org/officeDocument/2006/relationships/font" Target="fonts/RobotoMon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Mono-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RobotoMono-boldItalic.fntdata"/><Relationship Id="rId11" Type="http://schemas.openxmlformats.org/officeDocument/2006/relationships/font" Target="fonts/RobotoMonoMedium-regular.fntdata"/><Relationship Id="rId10" Type="http://schemas.openxmlformats.org/officeDocument/2006/relationships/slide" Target="slides/slide6.xml"/><Relationship Id="rId13" Type="http://schemas.openxmlformats.org/officeDocument/2006/relationships/font" Target="fonts/RobotoMonoMedium-italic.fntdata"/><Relationship Id="rId12" Type="http://schemas.openxmlformats.org/officeDocument/2006/relationships/font" Target="fonts/RobotoMonoMedium-bold.fntdata"/><Relationship Id="rId15" Type="http://schemas.openxmlformats.org/officeDocument/2006/relationships/font" Target="fonts/RobotoMonoSemiBold-regular.fntdata"/><Relationship Id="rId14" Type="http://schemas.openxmlformats.org/officeDocument/2006/relationships/font" Target="fonts/RobotoMonoMedium-boldItalic.fntdata"/><Relationship Id="rId17" Type="http://schemas.openxmlformats.org/officeDocument/2006/relationships/font" Target="fonts/RobotoMonoSemiBold-italic.fntdata"/><Relationship Id="rId16" Type="http://schemas.openxmlformats.org/officeDocument/2006/relationships/font" Target="fonts/RobotoMonoSemiBold-bold.fntdata"/><Relationship Id="rId19" Type="http://schemas.openxmlformats.org/officeDocument/2006/relationships/font" Target="fonts/RobotoMonoLight-regular.fntdata"/><Relationship Id="rId18" Type="http://schemas.openxmlformats.org/officeDocument/2006/relationships/font" Target="fonts/RobotoMonoSemiBold-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6debeea3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6debeea3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260dfb6b5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260dfb6b5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184d99d1a7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184d99d1a7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1925" y="0"/>
            <a:ext cx="9140300" cy="5143501"/>
          </a:xfrm>
          <a:prstGeom prst="rect">
            <a:avLst/>
          </a:prstGeom>
          <a:noFill/>
          <a:ln>
            <a:noFill/>
          </a:ln>
        </p:spPr>
      </p:pic>
      <p:sp>
        <p:nvSpPr>
          <p:cNvPr id="10" name="Google Shape;10;p2"/>
          <p:cNvSpPr txBox="1"/>
          <p:nvPr>
            <p:ph type="ctrTitle"/>
          </p:nvPr>
        </p:nvSpPr>
        <p:spPr>
          <a:xfrm>
            <a:off x="2157031" y="1194100"/>
            <a:ext cx="4838700" cy="2190900"/>
          </a:xfrm>
          <a:prstGeom prst="rect">
            <a:avLst/>
          </a:prstGeom>
          <a:ln>
            <a:noFill/>
          </a:ln>
        </p:spPr>
        <p:txBody>
          <a:bodyPr anchorCtr="0" anchor="ctr" bIns="91425" lIns="91425" spcFirstLastPara="1" rIns="91425" wrap="square" tIns="91425">
            <a:noAutofit/>
          </a:bodyPr>
          <a:lstStyle>
            <a:lvl1pPr lvl="0" algn="ctr">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2157031" y="3577100"/>
            <a:ext cx="4838700" cy="372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solidFill>
                  <a:schemeClr val="dk1"/>
                </a:solidFill>
                <a:latin typeface="Commissioner"/>
                <a:ea typeface="Commissioner"/>
                <a:cs typeface="Commissioner"/>
                <a:sym typeface="Commissioner"/>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8" name="Shape 98"/>
        <p:cNvGrpSpPr/>
        <p:nvPr/>
      </p:nvGrpSpPr>
      <p:grpSpPr>
        <a:xfrm>
          <a:off x="0" y="0"/>
          <a:ext cx="0" cy="0"/>
          <a:chOff x="0" y="0"/>
          <a:chExt cx="0" cy="0"/>
        </a:xfrm>
      </p:grpSpPr>
      <p:pic>
        <p:nvPicPr>
          <p:cNvPr id="99" name="Google Shape;99;p11"/>
          <p:cNvPicPr preferRelativeResize="0"/>
          <p:nvPr/>
        </p:nvPicPr>
        <p:blipFill>
          <a:blip r:embed="rId2">
            <a:alphaModFix/>
          </a:blip>
          <a:stretch>
            <a:fillRect/>
          </a:stretch>
        </p:blipFill>
        <p:spPr>
          <a:xfrm>
            <a:off x="1925" y="0"/>
            <a:ext cx="9140300" cy="5143501"/>
          </a:xfrm>
          <a:prstGeom prst="rect">
            <a:avLst/>
          </a:prstGeom>
          <a:noFill/>
          <a:ln>
            <a:noFill/>
          </a:ln>
        </p:spPr>
      </p:pic>
      <p:sp>
        <p:nvSpPr>
          <p:cNvPr id="100" name="Google Shape;100;p11"/>
          <p:cNvSpPr txBox="1"/>
          <p:nvPr>
            <p:ph hasCustomPrompt="1" type="title"/>
          </p:nvPr>
        </p:nvSpPr>
        <p:spPr>
          <a:xfrm>
            <a:off x="1768800" y="1715600"/>
            <a:ext cx="5606400" cy="12537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latin typeface="Roboto Mono Light"/>
                <a:ea typeface="Roboto Mono Light"/>
                <a:cs typeface="Roboto Mono Light"/>
                <a:sym typeface="Roboto Mono Light"/>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01" name="Google Shape;101;p11"/>
          <p:cNvSpPr txBox="1"/>
          <p:nvPr>
            <p:ph idx="1" type="subTitle"/>
          </p:nvPr>
        </p:nvSpPr>
        <p:spPr>
          <a:xfrm>
            <a:off x="1768800" y="3025650"/>
            <a:ext cx="56064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02" name="Shape 10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03" name="Shape 103"/>
        <p:cNvGrpSpPr/>
        <p:nvPr/>
      </p:nvGrpSpPr>
      <p:grpSpPr>
        <a:xfrm>
          <a:off x="0" y="0"/>
          <a:ext cx="0" cy="0"/>
          <a:chOff x="0" y="0"/>
          <a:chExt cx="0" cy="0"/>
        </a:xfrm>
      </p:grpSpPr>
      <p:pic>
        <p:nvPicPr>
          <p:cNvPr id="104" name="Google Shape;104;p13"/>
          <p:cNvPicPr preferRelativeResize="0"/>
          <p:nvPr/>
        </p:nvPicPr>
        <p:blipFill>
          <a:blip r:embed="rId2">
            <a:alphaModFix/>
          </a:blip>
          <a:stretch>
            <a:fillRect/>
          </a:stretch>
        </p:blipFill>
        <p:spPr>
          <a:xfrm>
            <a:off x="1925" y="0"/>
            <a:ext cx="9140300" cy="5143501"/>
          </a:xfrm>
          <a:prstGeom prst="rect">
            <a:avLst/>
          </a:prstGeom>
          <a:noFill/>
          <a:ln>
            <a:noFill/>
          </a:ln>
        </p:spPr>
      </p:pic>
      <p:sp>
        <p:nvSpPr>
          <p:cNvPr id="105" name="Google Shape;105;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6" name="Google Shape;106;p13"/>
          <p:cNvSpPr txBox="1"/>
          <p:nvPr>
            <p:ph hasCustomPrompt="1" idx="2" type="title"/>
          </p:nvPr>
        </p:nvSpPr>
        <p:spPr>
          <a:xfrm>
            <a:off x="792438" y="1454425"/>
            <a:ext cx="822300" cy="7314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600">
                <a:latin typeface="Roboto Mono Light"/>
                <a:ea typeface="Roboto Mono Light"/>
                <a:cs typeface="Roboto Mono Light"/>
                <a:sym typeface="Roboto Mono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p:nvPr>
            <p:ph hasCustomPrompt="1" idx="3" type="title"/>
          </p:nvPr>
        </p:nvSpPr>
        <p:spPr>
          <a:xfrm>
            <a:off x="792438" y="2964027"/>
            <a:ext cx="822300" cy="7314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600">
                <a:latin typeface="Roboto Mono Light"/>
                <a:ea typeface="Roboto Mono Light"/>
                <a:cs typeface="Roboto Mono Light"/>
                <a:sym typeface="Roboto Mono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p:nvPr>
            <p:ph hasCustomPrompt="1" idx="4" type="title"/>
          </p:nvPr>
        </p:nvSpPr>
        <p:spPr>
          <a:xfrm>
            <a:off x="3273259" y="1454425"/>
            <a:ext cx="822300" cy="7314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600">
                <a:latin typeface="Roboto Mono Light"/>
                <a:ea typeface="Roboto Mono Light"/>
                <a:cs typeface="Roboto Mono Light"/>
                <a:sym typeface="Roboto Mono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3"/>
          <p:cNvSpPr txBox="1"/>
          <p:nvPr>
            <p:ph hasCustomPrompt="1" idx="5" type="title"/>
          </p:nvPr>
        </p:nvSpPr>
        <p:spPr>
          <a:xfrm>
            <a:off x="3273259" y="2964027"/>
            <a:ext cx="822300" cy="7314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600">
                <a:latin typeface="Roboto Mono Light"/>
                <a:ea typeface="Roboto Mono Light"/>
                <a:cs typeface="Roboto Mono Light"/>
                <a:sym typeface="Roboto Mono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p:nvPr>
            <p:ph hasCustomPrompt="1" idx="6" type="title"/>
          </p:nvPr>
        </p:nvSpPr>
        <p:spPr>
          <a:xfrm>
            <a:off x="5754079" y="1454425"/>
            <a:ext cx="822300" cy="7314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600">
                <a:latin typeface="Roboto Mono Light"/>
                <a:ea typeface="Roboto Mono Light"/>
                <a:cs typeface="Roboto Mono Light"/>
                <a:sym typeface="Roboto Mono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p:nvPr>
            <p:ph hasCustomPrompt="1" idx="7" type="title"/>
          </p:nvPr>
        </p:nvSpPr>
        <p:spPr>
          <a:xfrm>
            <a:off x="5754079" y="2964027"/>
            <a:ext cx="822300" cy="7314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600">
                <a:latin typeface="Roboto Mono Light"/>
                <a:ea typeface="Roboto Mono Light"/>
                <a:cs typeface="Roboto Mono Light"/>
                <a:sym typeface="Roboto Mono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p:nvPr>
            <p:ph idx="1" type="subTitle"/>
          </p:nvPr>
        </p:nvSpPr>
        <p:spPr>
          <a:xfrm>
            <a:off x="684700" y="2187631"/>
            <a:ext cx="22764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Medium"/>
                <a:ea typeface="Roboto Mono Medium"/>
                <a:cs typeface="Roboto Mono Medium"/>
                <a:sym typeface="Roboto Mono Medium"/>
              </a:defRPr>
            </a:lvl1pPr>
            <a:lvl2pPr lvl="1" rtl="0">
              <a:lnSpc>
                <a:spcPct val="100000"/>
              </a:lnSpc>
              <a:spcBef>
                <a:spcPts val="0"/>
              </a:spcBef>
              <a:spcAft>
                <a:spcPts val="0"/>
              </a:spcAft>
              <a:buSzPts val="2400"/>
              <a:buFont typeface="Roboto Mono"/>
              <a:buNone/>
              <a:defRPr b="1" sz="2400">
                <a:latin typeface="Roboto Mono"/>
                <a:ea typeface="Roboto Mono"/>
                <a:cs typeface="Roboto Mono"/>
                <a:sym typeface="Roboto Mono"/>
              </a:defRPr>
            </a:lvl2pPr>
            <a:lvl3pPr lvl="2" rtl="0">
              <a:lnSpc>
                <a:spcPct val="100000"/>
              </a:lnSpc>
              <a:spcBef>
                <a:spcPts val="0"/>
              </a:spcBef>
              <a:spcAft>
                <a:spcPts val="0"/>
              </a:spcAft>
              <a:buSzPts val="2400"/>
              <a:buFont typeface="Roboto Mono"/>
              <a:buNone/>
              <a:defRPr b="1" sz="2400">
                <a:latin typeface="Roboto Mono"/>
                <a:ea typeface="Roboto Mono"/>
                <a:cs typeface="Roboto Mono"/>
                <a:sym typeface="Roboto Mono"/>
              </a:defRPr>
            </a:lvl3pPr>
            <a:lvl4pPr lvl="3" rtl="0">
              <a:lnSpc>
                <a:spcPct val="100000"/>
              </a:lnSpc>
              <a:spcBef>
                <a:spcPts val="0"/>
              </a:spcBef>
              <a:spcAft>
                <a:spcPts val="0"/>
              </a:spcAft>
              <a:buSzPts val="2400"/>
              <a:buFont typeface="Roboto Mono"/>
              <a:buNone/>
              <a:defRPr b="1" sz="2400">
                <a:latin typeface="Roboto Mono"/>
                <a:ea typeface="Roboto Mono"/>
                <a:cs typeface="Roboto Mono"/>
                <a:sym typeface="Roboto Mono"/>
              </a:defRPr>
            </a:lvl4pPr>
            <a:lvl5pPr lvl="4" rtl="0">
              <a:lnSpc>
                <a:spcPct val="100000"/>
              </a:lnSpc>
              <a:spcBef>
                <a:spcPts val="0"/>
              </a:spcBef>
              <a:spcAft>
                <a:spcPts val="0"/>
              </a:spcAft>
              <a:buSzPts val="2400"/>
              <a:buFont typeface="Roboto Mono"/>
              <a:buNone/>
              <a:defRPr b="1" sz="2400">
                <a:latin typeface="Roboto Mono"/>
                <a:ea typeface="Roboto Mono"/>
                <a:cs typeface="Roboto Mono"/>
                <a:sym typeface="Roboto Mono"/>
              </a:defRPr>
            </a:lvl5pPr>
            <a:lvl6pPr lvl="5" rtl="0">
              <a:lnSpc>
                <a:spcPct val="100000"/>
              </a:lnSpc>
              <a:spcBef>
                <a:spcPts val="0"/>
              </a:spcBef>
              <a:spcAft>
                <a:spcPts val="0"/>
              </a:spcAft>
              <a:buSzPts val="2400"/>
              <a:buFont typeface="Roboto Mono"/>
              <a:buNone/>
              <a:defRPr b="1" sz="2400">
                <a:latin typeface="Roboto Mono"/>
                <a:ea typeface="Roboto Mono"/>
                <a:cs typeface="Roboto Mono"/>
                <a:sym typeface="Roboto Mono"/>
              </a:defRPr>
            </a:lvl6pPr>
            <a:lvl7pPr lvl="6" rtl="0">
              <a:lnSpc>
                <a:spcPct val="100000"/>
              </a:lnSpc>
              <a:spcBef>
                <a:spcPts val="0"/>
              </a:spcBef>
              <a:spcAft>
                <a:spcPts val="0"/>
              </a:spcAft>
              <a:buSzPts val="2400"/>
              <a:buFont typeface="Roboto Mono"/>
              <a:buNone/>
              <a:defRPr b="1" sz="2400">
                <a:latin typeface="Roboto Mono"/>
                <a:ea typeface="Roboto Mono"/>
                <a:cs typeface="Roboto Mono"/>
                <a:sym typeface="Roboto Mono"/>
              </a:defRPr>
            </a:lvl7pPr>
            <a:lvl8pPr lvl="7" rtl="0">
              <a:lnSpc>
                <a:spcPct val="100000"/>
              </a:lnSpc>
              <a:spcBef>
                <a:spcPts val="0"/>
              </a:spcBef>
              <a:spcAft>
                <a:spcPts val="0"/>
              </a:spcAft>
              <a:buSzPts val="2400"/>
              <a:buFont typeface="Roboto Mono"/>
              <a:buNone/>
              <a:defRPr b="1" sz="2400">
                <a:latin typeface="Roboto Mono"/>
                <a:ea typeface="Roboto Mono"/>
                <a:cs typeface="Roboto Mono"/>
                <a:sym typeface="Roboto Mono"/>
              </a:defRPr>
            </a:lvl8pPr>
            <a:lvl9pPr lvl="8" rtl="0">
              <a:lnSpc>
                <a:spcPct val="100000"/>
              </a:lnSpc>
              <a:spcBef>
                <a:spcPts val="0"/>
              </a:spcBef>
              <a:spcAft>
                <a:spcPts val="0"/>
              </a:spcAft>
              <a:buSzPts val="2400"/>
              <a:buFont typeface="Roboto Mono"/>
              <a:buNone/>
              <a:defRPr b="1" sz="2400">
                <a:latin typeface="Roboto Mono"/>
                <a:ea typeface="Roboto Mono"/>
                <a:cs typeface="Roboto Mono"/>
                <a:sym typeface="Roboto Mono"/>
              </a:defRPr>
            </a:lvl9pPr>
          </a:lstStyle>
          <a:p/>
        </p:txBody>
      </p:sp>
      <p:sp>
        <p:nvSpPr>
          <p:cNvPr id="113" name="Google Shape;113;p13"/>
          <p:cNvSpPr txBox="1"/>
          <p:nvPr>
            <p:ph idx="8" type="subTitle"/>
          </p:nvPr>
        </p:nvSpPr>
        <p:spPr>
          <a:xfrm>
            <a:off x="3165521" y="2187631"/>
            <a:ext cx="22764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Medium"/>
                <a:ea typeface="Roboto Mono Medium"/>
                <a:cs typeface="Roboto Mono Medium"/>
                <a:sym typeface="Roboto Mono Medium"/>
              </a:defRPr>
            </a:lvl1pPr>
            <a:lvl2pPr lvl="1" rtl="0">
              <a:lnSpc>
                <a:spcPct val="100000"/>
              </a:lnSpc>
              <a:spcBef>
                <a:spcPts val="0"/>
              </a:spcBef>
              <a:spcAft>
                <a:spcPts val="0"/>
              </a:spcAft>
              <a:buSzPts val="2400"/>
              <a:buFont typeface="Roboto Mono"/>
              <a:buNone/>
              <a:defRPr b="1" sz="2400">
                <a:latin typeface="Roboto Mono"/>
                <a:ea typeface="Roboto Mono"/>
                <a:cs typeface="Roboto Mono"/>
                <a:sym typeface="Roboto Mono"/>
              </a:defRPr>
            </a:lvl2pPr>
            <a:lvl3pPr lvl="2" rtl="0">
              <a:lnSpc>
                <a:spcPct val="100000"/>
              </a:lnSpc>
              <a:spcBef>
                <a:spcPts val="0"/>
              </a:spcBef>
              <a:spcAft>
                <a:spcPts val="0"/>
              </a:spcAft>
              <a:buSzPts val="2400"/>
              <a:buFont typeface="Roboto Mono"/>
              <a:buNone/>
              <a:defRPr b="1" sz="2400">
                <a:latin typeface="Roboto Mono"/>
                <a:ea typeface="Roboto Mono"/>
                <a:cs typeface="Roboto Mono"/>
                <a:sym typeface="Roboto Mono"/>
              </a:defRPr>
            </a:lvl3pPr>
            <a:lvl4pPr lvl="3" rtl="0">
              <a:lnSpc>
                <a:spcPct val="100000"/>
              </a:lnSpc>
              <a:spcBef>
                <a:spcPts val="0"/>
              </a:spcBef>
              <a:spcAft>
                <a:spcPts val="0"/>
              </a:spcAft>
              <a:buSzPts val="2400"/>
              <a:buFont typeface="Roboto Mono"/>
              <a:buNone/>
              <a:defRPr b="1" sz="2400">
                <a:latin typeface="Roboto Mono"/>
                <a:ea typeface="Roboto Mono"/>
                <a:cs typeface="Roboto Mono"/>
                <a:sym typeface="Roboto Mono"/>
              </a:defRPr>
            </a:lvl4pPr>
            <a:lvl5pPr lvl="4" rtl="0">
              <a:lnSpc>
                <a:spcPct val="100000"/>
              </a:lnSpc>
              <a:spcBef>
                <a:spcPts val="0"/>
              </a:spcBef>
              <a:spcAft>
                <a:spcPts val="0"/>
              </a:spcAft>
              <a:buSzPts val="2400"/>
              <a:buFont typeface="Roboto Mono"/>
              <a:buNone/>
              <a:defRPr b="1" sz="2400">
                <a:latin typeface="Roboto Mono"/>
                <a:ea typeface="Roboto Mono"/>
                <a:cs typeface="Roboto Mono"/>
                <a:sym typeface="Roboto Mono"/>
              </a:defRPr>
            </a:lvl5pPr>
            <a:lvl6pPr lvl="5" rtl="0">
              <a:lnSpc>
                <a:spcPct val="100000"/>
              </a:lnSpc>
              <a:spcBef>
                <a:spcPts val="0"/>
              </a:spcBef>
              <a:spcAft>
                <a:spcPts val="0"/>
              </a:spcAft>
              <a:buSzPts val="2400"/>
              <a:buFont typeface="Roboto Mono"/>
              <a:buNone/>
              <a:defRPr b="1" sz="2400">
                <a:latin typeface="Roboto Mono"/>
                <a:ea typeface="Roboto Mono"/>
                <a:cs typeface="Roboto Mono"/>
                <a:sym typeface="Roboto Mono"/>
              </a:defRPr>
            </a:lvl6pPr>
            <a:lvl7pPr lvl="6" rtl="0">
              <a:lnSpc>
                <a:spcPct val="100000"/>
              </a:lnSpc>
              <a:spcBef>
                <a:spcPts val="0"/>
              </a:spcBef>
              <a:spcAft>
                <a:spcPts val="0"/>
              </a:spcAft>
              <a:buSzPts val="2400"/>
              <a:buFont typeface="Roboto Mono"/>
              <a:buNone/>
              <a:defRPr b="1" sz="2400">
                <a:latin typeface="Roboto Mono"/>
                <a:ea typeface="Roboto Mono"/>
                <a:cs typeface="Roboto Mono"/>
                <a:sym typeface="Roboto Mono"/>
              </a:defRPr>
            </a:lvl7pPr>
            <a:lvl8pPr lvl="7" rtl="0">
              <a:lnSpc>
                <a:spcPct val="100000"/>
              </a:lnSpc>
              <a:spcBef>
                <a:spcPts val="0"/>
              </a:spcBef>
              <a:spcAft>
                <a:spcPts val="0"/>
              </a:spcAft>
              <a:buSzPts val="2400"/>
              <a:buFont typeface="Roboto Mono"/>
              <a:buNone/>
              <a:defRPr b="1" sz="2400">
                <a:latin typeface="Roboto Mono"/>
                <a:ea typeface="Roboto Mono"/>
                <a:cs typeface="Roboto Mono"/>
                <a:sym typeface="Roboto Mono"/>
              </a:defRPr>
            </a:lvl8pPr>
            <a:lvl9pPr lvl="8" rtl="0">
              <a:lnSpc>
                <a:spcPct val="100000"/>
              </a:lnSpc>
              <a:spcBef>
                <a:spcPts val="0"/>
              </a:spcBef>
              <a:spcAft>
                <a:spcPts val="0"/>
              </a:spcAft>
              <a:buSzPts val="2400"/>
              <a:buFont typeface="Roboto Mono"/>
              <a:buNone/>
              <a:defRPr b="1" sz="2400">
                <a:latin typeface="Roboto Mono"/>
                <a:ea typeface="Roboto Mono"/>
                <a:cs typeface="Roboto Mono"/>
                <a:sym typeface="Roboto Mono"/>
              </a:defRPr>
            </a:lvl9pPr>
          </a:lstStyle>
          <a:p/>
        </p:txBody>
      </p:sp>
      <p:sp>
        <p:nvSpPr>
          <p:cNvPr id="114" name="Google Shape;114;p13"/>
          <p:cNvSpPr txBox="1"/>
          <p:nvPr>
            <p:ph idx="9" type="subTitle"/>
          </p:nvPr>
        </p:nvSpPr>
        <p:spPr>
          <a:xfrm>
            <a:off x="5646341" y="2187631"/>
            <a:ext cx="22764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Medium"/>
                <a:ea typeface="Roboto Mono Medium"/>
                <a:cs typeface="Roboto Mono Medium"/>
                <a:sym typeface="Roboto Mono Medium"/>
              </a:defRPr>
            </a:lvl1pPr>
            <a:lvl2pPr lvl="1" rtl="0">
              <a:lnSpc>
                <a:spcPct val="100000"/>
              </a:lnSpc>
              <a:spcBef>
                <a:spcPts val="0"/>
              </a:spcBef>
              <a:spcAft>
                <a:spcPts val="0"/>
              </a:spcAft>
              <a:buSzPts val="2400"/>
              <a:buFont typeface="Roboto Mono"/>
              <a:buNone/>
              <a:defRPr b="1" sz="2400">
                <a:latin typeface="Roboto Mono"/>
                <a:ea typeface="Roboto Mono"/>
                <a:cs typeface="Roboto Mono"/>
                <a:sym typeface="Roboto Mono"/>
              </a:defRPr>
            </a:lvl2pPr>
            <a:lvl3pPr lvl="2" rtl="0">
              <a:lnSpc>
                <a:spcPct val="100000"/>
              </a:lnSpc>
              <a:spcBef>
                <a:spcPts val="0"/>
              </a:spcBef>
              <a:spcAft>
                <a:spcPts val="0"/>
              </a:spcAft>
              <a:buSzPts val="2400"/>
              <a:buFont typeface="Roboto Mono"/>
              <a:buNone/>
              <a:defRPr b="1" sz="2400">
                <a:latin typeface="Roboto Mono"/>
                <a:ea typeface="Roboto Mono"/>
                <a:cs typeface="Roboto Mono"/>
                <a:sym typeface="Roboto Mono"/>
              </a:defRPr>
            </a:lvl3pPr>
            <a:lvl4pPr lvl="3" rtl="0">
              <a:lnSpc>
                <a:spcPct val="100000"/>
              </a:lnSpc>
              <a:spcBef>
                <a:spcPts val="0"/>
              </a:spcBef>
              <a:spcAft>
                <a:spcPts val="0"/>
              </a:spcAft>
              <a:buSzPts val="2400"/>
              <a:buFont typeface="Roboto Mono"/>
              <a:buNone/>
              <a:defRPr b="1" sz="2400">
                <a:latin typeface="Roboto Mono"/>
                <a:ea typeface="Roboto Mono"/>
                <a:cs typeface="Roboto Mono"/>
                <a:sym typeface="Roboto Mono"/>
              </a:defRPr>
            </a:lvl4pPr>
            <a:lvl5pPr lvl="4" rtl="0">
              <a:lnSpc>
                <a:spcPct val="100000"/>
              </a:lnSpc>
              <a:spcBef>
                <a:spcPts val="0"/>
              </a:spcBef>
              <a:spcAft>
                <a:spcPts val="0"/>
              </a:spcAft>
              <a:buSzPts val="2400"/>
              <a:buFont typeface="Roboto Mono"/>
              <a:buNone/>
              <a:defRPr b="1" sz="2400">
                <a:latin typeface="Roboto Mono"/>
                <a:ea typeface="Roboto Mono"/>
                <a:cs typeface="Roboto Mono"/>
                <a:sym typeface="Roboto Mono"/>
              </a:defRPr>
            </a:lvl5pPr>
            <a:lvl6pPr lvl="5" rtl="0">
              <a:lnSpc>
                <a:spcPct val="100000"/>
              </a:lnSpc>
              <a:spcBef>
                <a:spcPts val="0"/>
              </a:spcBef>
              <a:spcAft>
                <a:spcPts val="0"/>
              </a:spcAft>
              <a:buSzPts val="2400"/>
              <a:buFont typeface="Roboto Mono"/>
              <a:buNone/>
              <a:defRPr b="1" sz="2400">
                <a:latin typeface="Roboto Mono"/>
                <a:ea typeface="Roboto Mono"/>
                <a:cs typeface="Roboto Mono"/>
                <a:sym typeface="Roboto Mono"/>
              </a:defRPr>
            </a:lvl6pPr>
            <a:lvl7pPr lvl="6" rtl="0">
              <a:lnSpc>
                <a:spcPct val="100000"/>
              </a:lnSpc>
              <a:spcBef>
                <a:spcPts val="0"/>
              </a:spcBef>
              <a:spcAft>
                <a:spcPts val="0"/>
              </a:spcAft>
              <a:buSzPts val="2400"/>
              <a:buFont typeface="Roboto Mono"/>
              <a:buNone/>
              <a:defRPr b="1" sz="2400">
                <a:latin typeface="Roboto Mono"/>
                <a:ea typeface="Roboto Mono"/>
                <a:cs typeface="Roboto Mono"/>
                <a:sym typeface="Roboto Mono"/>
              </a:defRPr>
            </a:lvl7pPr>
            <a:lvl8pPr lvl="7" rtl="0">
              <a:lnSpc>
                <a:spcPct val="100000"/>
              </a:lnSpc>
              <a:spcBef>
                <a:spcPts val="0"/>
              </a:spcBef>
              <a:spcAft>
                <a:spcPts val="0"/>
              </a:spcAft>
              <a:buSzPts val="2400"/>
              <a:buFont typeface="Roboto Mono"/>
              <a:buNone/>
              <a:defRPr b="1" sz="2400">
                <a:latin typeface="Roboto Mono"/>
                <a:ea typeface="Roboto Mono"/>
                <a:cs typeface="Roboto Mono"/>
                <a:sym typeface="Roboto Mono"/>
              </a:defRPr>
            </a:lvl8pPr>
            <a:lvl9pPr lvl="8" rtl="0">
              <a:lnSpc>
                <a:spcPct val="100000"/>
              </a:lnSpc>
              <a:spcBef>
                <a:spcPts val="0"/>
              </a:spcBef>
              <a:spcAft>
                <a:spcPts val="0"/>
              </a:spcAft>
              <a:buSzPts val="2400"/>
              <a:buFont typeface="Roboto Mono"/>
              <a:buNone/>
              <a:defRPr b="1" sz="2400">
                <a:latin typeface="Roboto Mono"/>
                <a:ea typeface="Roboto Mono"/>
                <a:cs typeface="Roboto Mono"/>
                <a:sym typeface="Roboto Mono"/>
              </a:defRPr>
            </a:lvl9pPr>
          </a:lstStyle>
          <a:p/>
        </p:txBody>
      </p:sp>
      <p:sp>
        <p:nvSpPr>
          <p:cNvPr id="115" name="Google Shape;115;p13"/>
          <p:cNvSpPr txBox="1"/>
          <p:nvPr>
            <p:ph idx="13" type="subTitle"/>
          </p:nvPr>
        </p:nvSpPr>
        <p:spPr>
          <a:xfrm>
            <a:off x="684700" y="3697300"/>
            <a:ext cx="22764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Medium"/>
                <a:ea typeface="Roboto Mono Medium"/>
                <a:cs typeface="Roboto Mono Medium"/>
                <a:sym typeface="Roboto Mono Medium"/>
              </a:defRPr>
            </a:lvl1pPr>
            <a:lvl2pPr lvl="1" rtl="0">
              <a:lnSpc>
                <a:spcPct val="100000"/>
              </a:lnSpc>
              <a:spcBef>
                <a:spcPts val="0"/>
              </a:spcBef>
              <a:spcAft>
                <a:spcPts val="0"/>
              </a:spcAft>
              <a:buSzPts val="2400"/>
              <a:buFont typeface="Roboto Mono"/>
              <a:buNone/>
              <a:defRPr b="1" sz="2400">
                <a:latin typeface="Roboto Mono"/>
                <a:ea typeface="Roboto Mono"/>
                <a:cs typeface="Roboto Mono"/>
                <a:sym typeface="Roboto Mono"/>
              </a:defRPr>
            </a:lvl2pPr>
            <a:lvl3pPr lvl="2" rtl="0">
              <a:lnSpc>
                <a:spcPct val="100000"/>
              </a:lnSpc>
              <a:spcBef>
                <a:spcPts val="0"/>
              </a:spcBef>
              <a:spcAft>
                <a:spcPts val="0"/>
              </a:spcAft>
              <a:buSzPts val="2400"/>
              <a:buFont typeface="Roboto Mono"/>
              <a:buNone/>
              <a:defRPr b="1" sz="2400">
                <a:latin typeface="Roboto Mono"/>
                <a:ea typeface="Roboto Mono"/>
                <a:cs typeface="Roboto Mono"/>
                <a:sym typeface="Roboto Mono"/>
              </a:defRPr>
            </a:lvl3pPr>
            <a:lvl4pPr lvl="3" rtl="0">
              <a:lnSpc>
                <a:spcPct val="100000"/>
              </a:lnSpc>
              <a:spcBef>
                <a:spcPts val="0"/>
              </a:spcBef>
              <a:spcAft>
                <a:spcPts val="0"/>
              </a:spcAft>
              <a:buSzPts val="2400"/>
              <a:buFont typeface="Roboto Mono"/>
              <a:buNone/>
              <a:defRPr b="1" sz="2400">
                <a:latin typeface="Roboto Mono"/>
                <a:ea typeface="Roboto Mono"/>
                <a:cs typeface="Roboto Mono"/>
                <a:sym typeface="Roboto Mono"/>
              </a:defRPr>
            </a:lvl4pPr>
            <a:lvl5pPr lvl="4" rtl="0">
              <a:lnSpc>
                <a:spcPct val="100000"/>
              </a:lnSpc>
              <a:spcBef>
                <a:spcPts val="0"/>
              </a:spcBef>
              <a:spcAft>
                <a:spcPts val="0"/>
              </a:spcAft>
              <a:buSzPts val="2400"/>
              <a:buFont typeface="Roboto Mono"/>
              <a:buNone/>
              <a:defRPr b="1" sz="2400">
                <a:latin typeface="Roboto Mono"/>
                <a:ea typeface="Roboto Mono"/>
                <a:cs typeface="Roboto Mono"/>
                <a:sym typeface="Roboto Mono"/>
              </a:defRPr>
            </a:lvl5pPr>
            <a:lvl6pPr lvl="5" rtl="0">
              <a:lnSpc>
                <a:spcPct val="100000"/>
              </a:lnSpc>
              <a:spcBef>
                <a:spcPts val="0"/>
              </a:spcBef>
              <a:spcAft>
                <a:spcPts val="0"/>
              </a:spcAft>
              <a:buSzPts val="2400"/>
              <a:buFont typeface="Roboto Mono"/>
              <a:buNone/>
              <a:defRPr b="1" sz="2400">
                <a:latin typeface="Roboto Mono"/>
                <a:ea typeface="Roboto Mono"/>
                <a:cs typeface="Roboto Mono"/>
                <a:sym typeface="Roboto Mono"/>
              </a:defRPr>
            </a:lvl6pPr>
            <a:lvl7pPr lvl="6" rtl="0">
              <a:lnSpc>
                <a:spcPct val="100000"/>
              </a:lnSpc>
              <a:spcBef>
                <a:spcPts val="0"/>
              </a:spcBef>
              <a:spcAft>
                <a:spcPts val="0"/>
              </a:spcAft>
              <a:buSzPts val="2400"/>
              <a:buFont typeface="Roboto Mono"/>
              <a:buNone/>
              <a:defRPr b="1" sz="2400">
                <a:latin typeface="Roboto Mono"/>
                <a:ea typeface="Roboto Mono"/>
                <a:cs typeface="Roboto Mono"/>
                <a:sym typeface="Roboto Mono"/>
              </a:defRPr>
            </a:lvl7pPr>
            <a:lvl8pPr lvl="7" rtl="0">
              <a:lnSpc>
                <a:spcPct val="100000"/>
              </a:lnSpc>
              <a:spcBef>
                <a:spcPts val="0"/>
              </a:spcBef>
              <a:spcAft>
                <a:spcPts val="0"/>
              </a:spcAft>
              <a:buSzPts val="2400"/>
              <a:buFont typeface="Roboto Mono"/>
              <a:buNone/>
              <a:defRPr b="1" sz="2400">
                <a:latin typeface="Roboto Mono"/>
                <a:ea typeface="Roboto Mono"/>
                <a:cs typeface="Roboto Mono"/>
                <a:sym typeface="Roboto Mono"/>
              </a:defRPr>
            </a:lvl8pPr>
            <a:lvl9pPr lvl="8" rtl="0">
              <a:lnSpc>
                <a:spcPct val="100000"/>
              </a:lnSpc>
              <a:spcBef>
                <a:spcPts val="0"/>
              </a:spcBef>
              <a:spcAft>
                <a:spcPts val="0"/>
              </a:spcAft>
              <a:buSzPts val="2400"/>
              <a:buFont typeface="Roboto Mono"/>
              <a:buNone/>
              <a:defRPr b="1" sz="2400">
                <a:latin typeface="Roboto Mono"/>
                <a:ea typeface="Roboto Mono"/>
                <a:cs typeface="Roboto Mono"/>
                <a:sym typeface="Roboto Mono"/>
              </a:defRPr>
            </a:lvl9pPr>
          </a:lstStyle>
          <a:p/>
        </p:txBody>
      </p:sp>
      <p:sp>
        <p:nvSpPr>
          <p:cNvPr id="116" name="Google Shape;116;p13"/>
          <p:cNvSpPr txBox="1"/>
          <p:nvPr>
            <p:ph idx="14" type="subTitle"/>
          </p:nvPr>
        </p:nvSpPr>
        <p:spPr>
          <a:xfrm>
            <a:off x="3165521" y="3697300"/>
            <a:ext cx="22764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Medium"/>
                <a:ea typeface="Roboto Mono Medium"/>
                <a:cs typeface="Roboto Mono Medium"/>
                <a:sym typeface="Roboto Mono Medium"/>
              </a:defRPr>
            </a:lvl1pPr>
            <a:lvl2pPr lvl="1" rtl="0">
              <a:lnSpc>
                <a:spcPct val="100000"/>
              </a:lnSpc>
              <a:spcBef>
                <a:spcPts val="0"/>
              </a:spcBef>
              <a:spcAft>
                <a:spcPts val="0"/>
              </a:spcAft>
              <a:buSzPts val="2400"/>
              <a:buFont typeface="Roboto Mono"/>
              <a:buNone/>
              <a:defRPr b="1" sz="2400">
                <a:latin typeface="Roboto Mono"/>
                <a:ea typeface="Roboto Mono"/>
                <a:cs typeface="Roboto Mono"/>
                <a:sym typeface="Roboto Mono"/>
              </a:defRPr>
            </a:lvl2pPr>
            <a:lvl3pPr lvl="2" rtl="0">
              <a:lnSpc>
                <a:spcPct val="100000"/>
              </a:lnSpc>
              <a:spcBef>
                <a:spcPts val="0"/>
              </a:spcBef>
              <a:spcAft>
                <a:spcPts val="0"/>
              </a:spcAft>
              <a:buSzPts val="2400"/>
              <a:buFont typeface="Roboto Mono"/>
              <a:buNone/>
              <a:defRPr b="1" sz="2400">
                <a:latin typeface="Roboto Mono"/>
                <a:ea typeface="Roboto Mono"/>
                <a:cs typeface="Roboto Mono"/>
                <a:sym typeface="Roboto Mono"/>
              </a:defRPr>
            </a:lvl3pPr>
            <a:lvl4pPr lvl="3" rtl="0">
              <a:lnSpc>
                <a:spcPct val="100000"/>
              </a:lnSpc>
              <a:spcBef>
                <a:spcPts val="0"/>
              </a:spcBef>
              <a:spcAft>
                <a:spcPts val="0"/>
              </a:spcAft>
              <a:buSzPts val="2400"/>
              <a:buFont typeface="Roboto Mono"/>
              <a:buNone/>
              <a:defRPr b="1" sz="2400">
                <a:latin typeface="Roboto Mono"/>
                <a:ea typeface="Roboto Mono"/>
                <a:cs typeface="Roboto Mono"/>
                <a:sym typeface="Roboto Mono"/>
              </a:defRPr>
            </a:lvl4pPr>
            <a:lvl5pPr lvl="4" rtl="0">
              <a:lnSpc>
                <a:spcPct val="100000"/>
              </a:lnSpc>
              <a:spcBef>
                <a:spcPts val="0"/>
              </a:spcBef>
              <a:spcAft>
                <a:spcPts val="0"/>
              </a:spcAft>
              <a:buSzPts val="2400"/>
              <a:buFont typeface="Roboto Mono"/>
              <a:buNone/>
              <a:defRPr b="1" sz="2400">
                <a:latin typeface="Roboto Mono"/>
                <a:ea typeface="Roboto Mono"/>
                <a:cs typeface="Roboto Mono"/>
                <a:sym typeface="Roboto Mono"/>
              </a:defRPr>
            </a:lvl5pPr>
            <a:lvl6pPr lvl="5" rtl="0">
              <a:lnSpc>
                <a:spcPct val="100000"/>
              </a:lnSpc>
              <a:spcBef>
                <a:spcPts val="0"/>
              </a:spcBef>
              <a:spcAft>
                <a:spcPts val="0"/>
              </a:spcAft>
              <a:buSzPts val="2400"/>
              <a:buFont typeface="Roboto Mono"/>
              <a:buNone/>
              <a:defRPr b="1" sz="2400">
                <a:latin typeface="Roboto Mono"/>
                <a:ea typeface="Roboto Mono"/>
                <a:cs typeface="Roboto Mono"/>
                <a:sym typeface="Roboto Mono"/>
              </a:defRPr>
            </a:lvl6pPr>
            <a:lvl7pPr lvl="6" rtl="0">
              <a:lnSpc>
                <a:spcPct val="100000"/>
              </a:lnSpc>
              <a:spcBef>
                <a:spcPts val="0"/>
              </a:spcBef>
              <a:spcAft>
                <a:spcPts val="0"/>
              </a:spcAft>
              <a:buSzPts val="2400"/>
              <a:buFont typeface="Roboto Mono"/>
              <a:buNone/>
              <a:defRPr b="1" sz="2400">
                <a:latin typeface="Roboto Mono"/>
                <a:ea typeface="Roboto Mono"/>
                <a:cs typeface="Roboto Mono"/>
                <a:sym typeface="Roboto Mono"/>
              </a:defRPr>
            </a:lvl7pPr>
            <a:lvl8pPr lvl="7" rtl="0">
              <a:lnSpc>
                <a:spcPct val="100000"/>
              </a:lnSpc>
              <a:spcBef>
                <a:spcPts val="0"/>
              </a:spcBef>
              <a:spcAft>
                <a:spcPts val="0"/>
              </a:spcAft>
              <a:buSzPts val="2400"/>
              <a:buFont typeface="Roboto Mono"/>
              <a:buNone/>
              <a:defRPr b="1" sz="2400">
                <a:latin typeface="Roboto Mono"/>
                <a:ea typeface="Roboto Mono"/>
                <a:cs typeface="Roboto Mono"/>
                <a:sym typeface="Roboto Mono"/>
              </a:defRPr>
            </a:lvl8pPr>
            <a:lvl9pPr lvl="8" rtl="0">
              <a:lnSpc>
                <a:spcPct val="100000"/>
              </a:lnSpc>
              <a:spcBef>
                <a:spcPts val="0"/>
              </a:spcBef>
              <a:spcAft>
                <a:spcPts val="0"/>
              </a:spcAft>
              <a:buSzPts val="2400"/>
              <a:buFont typeface="Roboto Mono"/>
              <a:buNone/>
              <a:defRPr b="1" sz="2400">
                <a:latin typeface="Roboto Mono"/>
                <a:ea typeface="Roboto Mono"/>
                <a:cs typeface="Roboto Mono"/>
                <a:sym typeface="Roboto Mono"/>
              </a:defRPr>
            </a:lvl9pPr>
          </a:lstStyle>
          <a:p/>
        </p:txBody>
      </p:sp>
      <p:sp>
        <p:nvSpPr>
          <p:cNvPr id="117" name="Google Shape;117;p13"/>
          <p:cNvSpPr txBox="1"/>
          <p:nvPr>
            <p:ph idx="15" type="subTitle"/>
          </p:nvPr>
        </p:nvSpPr>
        <p:spPr>
          <a:xfrm>
            <a:off x="5646341" y="3697300"/>
            <a:ext cx="22764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Medium"/>
                <a:ea typeface="Roboto Mono Medium"/>
                <a:cs typeface="Roboto Mono Medium"/>
                <a:sym typeface="Roboto Mono Medium"/>
              </a:defRPr>
            </a:lvl1pPr>
            <a:lvl2pPr lvl="1" rtl="0">
              <a:lnSpc>
                <a:spcPct val="100000"/>
              </a:lnSpc>
              <a:spcBef>
                <a:spcPts val="0"/>
              </a:spcBef>
              <a:spcAft>
                <a:spcPts val="0"/>
              </a:spcAft>
              <a:buSzPts val="2400"/>
              <a:buFont typeface="Roboto Mono"/>
              <a:buNone/>
              <a:defRPr b="1" sz="2400">
                <a:latin typeface="Roboto Mono"/>
                <a:ea typeface="Roboto Mono"/>
                <a:cs typeface="Roboto Mono"/>
                <a:sym typeface="Roboto Mono"/>
              </a:defRPr>
            </a:lvl2pPr>
            <a:lvl3pPr lvl="2" rtl="0">
              <a:lnSpc>
                <a:spcPct val="100000"/>
              </a:lnSpc>
              <a:spcBef>
                <a:spcPts val="0"/>
              </a:spcBef>
              <a:spcAft>
                <a:spcPts val="0"/>
              </a:spcAft>
              <a:buSzPts val="2400"/>
              <a:buFont typeface="Roboto Mono"/>
              <a:buNone/>
              <a:defRPr b="1" sz="2400">
                <a:latin typeface="Roboto Mono"/>
                <a:ea typeface="Roboto Mono"/>
                <a:cs typeface="Roboto Mono"/>
                <a:sym typeface="Roboto Mono"/>
              </a:defRPr>
            </a:lvl3pPr>
            <a:lvl4pPr lvl="3" rtl="0">
              <a:lnSpc>
                <a:spcPct val="100000"/>
              </a:lnSpc>
              <a:spcBef>
                <a:spcPts val="0"/>
              </a:spcBef>
              <a:spcAft>
                <a:spcPts val="0"/>
              </a:spcAft>
              <a:buSzPts val="2400"/>
              <a:buFont typeface="Roboto Mono"/>
              <a:buNone/>
              <a:defRPr b="1" sz="2400">
                <a:latin typeface="Roboto Mono"/>
                <a:ea typeface="Roboto Mono"/>
                <a:cs typeface="Roboto Mono"/>
                <a:sym typeface="Roboto Mono"/>
              </a:defRPr>
            </a:lvl4pPr>
            <a:lvl5pPr lvl="4" rtl="0">
              <a:lnSpc>
                <a:spcPct val="100000"/>
              </a:lnSpc>
              <a:spcBef>
                <a:spcPts val="0"/>
              </a:spcBef>
              <a:spcAft>
                <a:spcPts val="0"/>
              </a:spcAft>
              <a:buSzPts val="2400"/>
              <a:buFont typeface="Roboto Mono"/>
              <a:buNone/>
              <a:defRPr b="1" sz="2400">
                <a:latin typeface="Roboto Mono"/>
                <a:ea typeface="Roboto Mono"/>
                <a:cs typeface="Roboto Mono"/>
                <a:sym typeface="Roboto Mono"/>
              </a:defRPr>
            </a:lvl5pPr>
            <a:lvl6pPr lvl="5" rtl="0">
              <a:lnSpc>
                <a:spcPct val="100000"/>
              </a:lnSpc>
              <a:spcBef>
                <a:spcPts val="0"/>
              </a:spcBef>
              <a:spcAft>
                <a:spcPts val="0"/>
              </a:spcAft>
              <a:buSzPts val="2400"/>
              <a:buFont typeface="Roboto Mono"/>
              <a:buNone/>
              <a:defRPr b="1" sz="2400">
                <a:latin typeface="Roboto Mono"/>
                <a:ea typeface="Roboto Mono"/>
                <a:cs typeface="Roboto Mono"/>
                <a:sym typeface="Roboto Mono"/>
              </a:defRPr>
            </a:lvl6pPr>
            <a:lvl7pPr lvl="6" rtl="0">
              <a:lnSpc>
                <a:spcPct val="100000"/>
              </a:lnSpc>
              <a:spcBef>
                <a:spcPts val="0"/>
              </a:spcBef>
              <a:spcAft>
                <a:spcPts val="0"/>
              </a:spcAft>
              <a:buSzPts val="2400"/>
              <a:buFont typeface="Roboto Mono"/>
              <a:buNone/>
              <a:defRPr b="1" sz="2400">
                <a:latin typeface="Roboto Mono"/>
                <a:ea typeface="Roboto Mono"/>
                <a:cs typeface="Roboto Mono"/>
                <a:sym typeface="Roboto Mono"/>
              </a:defRPr>
            </a:lvl7pPr>
            <a:lvl8pPr lvl="7" rtl="0">
              <a:lnSpc>
                <a:spcPct val="100000"/>
              </a:lnSpc>
              <a:spcBef>
                <a:spcPts val="0"/>
              </a:spcBef>
              <a:spcAft>
                <a:spcPts val="0"/>
              </a:spcAft>
              <a:buSzPts val="2400"/>
              <a:buFont typeface="Roboto Mono"/>
              <a:buNone/>
              <a:defRPr b="1" sz="2400">
                <a:latin typeface="Roboto Mono"/>
                <a:ea typeface="Roboto Mono"/>
                <a:cs typeface="Roboto Mono"/>
                <a:sym typeface="Roboto Mono"/>
              </a:defRPr>
            </a:lvl8pPr>
            <a:lvl9pPr lvl="8" rtl="0">
              <a:lnSpc>
                <a:spcPct val="100000"/>
              </a:lnSpc>
              <a:spcBef>
                <a:spcPts val="0"/>
              </a:spcBef>
              <a:spcAft>
                <a:spcPts val="0"/>
              </a:spcAft>
              <a:buSzPts val="2400"/>
              <a:buFont typeface="Roboto Mono"/>
              <a:buNone/>
              <a:defRPr b="1" sz="2400">
                <a:latin typeface="Roboto Mono"/>
                <a:ea typeface="Roboto Mono"/>
                <a:cs typeface="Roboto Mono"/>
                <a:sym typeface="Roboto Mono"/>
              </a:defRPr>
            </a:lvl9pPr>
          </a:lstStyle>
          <a:p/>
        </p:txBody>
      </p:sp>
      <p:grpSp>
        <p:nvGrpSpPr>
          <p:cNvPr id="118" name="Google Shape;118;p13"/>
          <p:cNvGrpSpPr/>
          <p:nvPr/>
        </p:nvGrpSpPr>
        <p:grpSpPr>
          <a:xfrm>
            <a:off x="8210300" y="1365800"/>
            <a:ext cx="1168122" cy="3238501"/>
            <a:chOff x="8210300" y="1365800"/>
            <a:chExt cx="1168122" cy="3238501"/>
          </a:xfrm>
        </p:grpSpPr>
        <p:grpSp>
          <p:nvGrpSpPr>
            <p:cNvPr id="119" name="Google Shape;119;p13"/>
            <p:cNvGrpSpPr/>
            <p:nvPr/>
          </p:nvGrpSpPr>
          <p:grpSpPr>
            <a:xfrm rot="-5400000">
              <a:off x="7330435" y="2556314"/>
              <a:ext cx="3238129" cy="857843"/>
              <a:chOff x="3405775" y="1085524"/>
              <a:chExt cx="1828625" cy="484438"/>
            </a:xfrm>
          </p:grpSpPr>
          <p:sp>
            <p:nvSpPr>
              <p:cNvPr id="120" name="Google Shape;120;p13"/>
              <p:cNvSpPr/>
              <p:nvPr/>
            </p:nvSpPr>
            <p:spPr>
              <a:xfrm>
                <a:off x="4117225" y="1513938"/>
                <a:ext cx="27525" cy="25500"/>
              </a:xfrm>
              <a:custGeom>
                <a:rect b="b" l="l" r="r" t="t"/>
                <a:pathLst>
                  <a:path extrusionOk="0" h="1020" w="1101">
                    <a:moveTo>
                      <a:pt x="1" y="1"/>
                    </a:moveTo>
                    <a:lnTo>
                      <a:pt x="1" y="470"/>
                    </a:lnTo>
                    <a:cubicBezTo>
                      <a:pt x="1" y="765"/>
                      <a:pt x="242" y="1020"/>
                      <a:pt x="551" y="1020"/>
                    </a:cubicBezTo>
                    <a:cubicBezTo>
                      <a:pt x="859" y="1020"/>
                      <a:pt x="1100" y="765"/>
                      <a:pt x="1100" y="470"/>
                    </a:cubicBezTo>
                    <a:lnTo>
                      <a:pt x="1100" y="1"/>
                    </a:lnTo>
                    <a:lnTo>
                      <a:pt x="939" y="1"/>
                    </a:lnTo>
                    <a:lnTo>
                      <a:pt x="939" y="470"/>
                    </a:lnTo>
                    <a:cubicBezTo>
                      <a:pt x="939" y="671"/>
                      <a:pt x="765" y="845"/>
                      <a:pt x="551" y="845"/>
                    </a:cubicBezTo>
                    <a:cubicBezTo>
                      <a:pt x="336" y="845"/>
                      <a:pt x="162" y="671"/>
                      <a:pt x="162" y="470"/>
                    </a:cubicBezTo>
                    <a:lnTo>
                      <a:pt x="162"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4152425" y="1417713"/>
                <a:ext cx="132125" cy="88875"/>
              </a:xfrm>
              <a:custGeom>
                <a:rect b="b" l="l" r="r" t="t"/>
                <a:pathLst>
                  <a:path extrusionOk="0" h="3555" w="5285">
                    <a:moveTo>
                      <a:pt x="5110" y="1"/>
                    </a:moveTo>
                    <a:lnTo>
                      <a:pt x="296" y="2911"/>
                    </a:lnTo>
                    <a:lnTo>
                      <a:pt x="296" y="3032"/>
                    </a:lnTo>
                    <a:lnTo>
                      <a:pt x="256" y="3032"/>
                    </a:lnTo>
                    <a:lnTo>
                      <a:pt x="256" y="2938"/>
                    </a:lnTo>
                    <a:lnTo>
                      <a:pt x="229" y="2951"/>
                    </a:lnTo>
                    <a:cubicBezTo>
                      <a:pt x="215" y="2964"/>
                      <a:pt x="202" y="2978"/>
                      <a:pt x="189" y="3005"/>
                    </a:cubicBezTo>
                    <a:lnTo>
                      <a:pt x="148" y="3206"/>
                    </a:lnTo>
                    <a:cubicBezTo>
                      <a:pt x="122" y="3273"/>
                      <a:pt x="81" y="3327"/>
                      <a:pt x="14" y="3367"/>
                    </a:cubicBezTo>
                    <a:lnTo>
                      <a:pt x="1" y="3555"/>
                    </a:lnTo>
                    <a:cubicBezTo>
                      <a:pt x="148" y="3514"/>
                      <a:pt x="269" y="3394"/>
                      <a:pt x="309" y="3246"/>
                    </a:cubicBezTo>
                    <a:lnTo>
                      <a:pt x="350" y="3085"/>
                    </a:lnTo>
                    <a:lnTo>
                      <a:pt x="5285" y="95"/>
                    </a:lnTo>
                    <a:cubicBezTo>
                      <a:pt x="5231" y="68"/>
                      <a:pt x="5164" y="27"/>
                      <a:pt x="5110"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4155125" y="1411688"/>
                <a:ext cx="120375" cy="65500"/>
              </a:xfrm>
              <a:custGeom>
                <a:rect b="b" l="l" r="r" t="t"/>
                <a:pathLst>
                  <a:path extrusionOk="0" h="2620" w="4815">
                    <a:moveTo>
                      <a:pt x="4681" y="0"/>
                    </a:moveTo>
                    <a:lnTo>
                      <a:pt x="1086" y="2173"/>
                    </a:lnTo>
                    <a:cubicBezTo>
                      <a:pt x="809" y="2354"/>
                      <a:pt x="467" y="2459"/>
                      <a:pt x="128" y="2459"/>
                    </a:cubicBezTo>
                    <a:cubicBezTo>
                      <a:pt x="90" y="2459"/>
                      <a:pt x="52" y="2457"/>
                      <a:pt x="14" y="2454"/>
                    </a:cubicBezTo>
                    <a:lnTo>
                      <a:pt x="0" y="2615"/>
                    </a:lnTo>
                    <a:cubicBezTo>
                      <a:pt x="42" y="2618"/>
                      <a:pt x="84" y="2619"/>
                      <a:pt x="125" y="2619"/>
                    </a:cubicBezTo>
                    <a:cubicBezTo>
                      <a:pt x="499" y="2619"/>
                      <a:pt x="867" y="2512"/>
                      <a:pt x="1180" y="2307"/>
                    </a:cubicBezTo>
                    <a:lnTo>
                      <a:pt x="4815" y="108"/>
                    </a:lnTo>
                    <a:cubicBezTo>
                      <a:pt x="4775" y="67"/>
                      <a:pt x="4721" y="40"/>
                      <a:pt x="4681"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4106500" y="1448563"/>
                <a:ext cx="48975" cy="65400"/>
              </a:xfrm>
              <a:custGeom>
                <a:rect b="b" l="l" r="r" t="t"/>
                <a:pathLst>
                  <a:path extrusionOk="0" h="2616" w="1959">
                    <a:moveTo>
                      <a:pt x="1033" y="81"/>
                    </a:moveTo>
                    <a:lnTo>
                      <a:pt x="1033" y="175"/>
                    </a:lnTo>
                    <a:cubicBezTo>
                      <a:pt x="1449" y="202"/>
                      <a:pt x="1784" y="550"/>
                      <a:pt x="1784" y="966"/>
                    </a:cubicBezTo>
                    <a:lnTo>
                      <a:pt x="1664" y="2294"/>
                    </a:lnTo>
                    <a:lnTo>
                      <a:pt x="1757" y="2495"/>
                    </a:lnTo>
                    <a:lnTo>
                      <a:pt x="1677" y="2522"/>
                    </a:lnTo>
                    <a:lnTo>
                      <a:pt x="1637" y="2441"/>
                    </a:lnTo>
                    <a:lnTo>
                      <a:pt x="309" y="2441"/>
                    </a:lnTo>
                    <a:lnTo>
                      <a:pt x="309" y="2428"/>
                    </a:lnTo>
                    <a:lnTo>
                      <a:pt x="269" y="2495"/>
                    </a:lnTo>
                    <a:lnTo>
                      <a:pt x="188" y="2455"/>
                    </a:lnTo>
                    <a:lnTo>
                      <a:pt x="282" y="2267"/>
                    </a:lnTo>
                    <a:lnTo>
                      <a:pt x="175" y="966"/>
                    </a:lnTo>
                    <a:cubicBezTo>
                      <a:pt x="175" y="537"/>
                      <a:pt x="510" y="188"/>
                      <a:pt x="939" y="175"/>
                    </a:cubicBezTo>
                    <a:lnTo>
                      <a:pt x="939" y="81"/>
                    </a:lnTo>
                    <a:close/>
                    <a:moveTo>
                      <a:pt x="980" y="0"/>
                    </a:moveTo>
                    <a:cubicBezTo>
                      <a:pt x="443" y="0"/>
                      <a:pt x="1" y="430"/>
                      <a:pt x="1" y="979"/>
                    </a:cubicBezTo>
                    <a:lnTo>
                      <a:pt x="148" y="2535"/>
                    </a:lnTo>
                    <a:cubicBezTo>
                      <a:pt x="148" y="2575"/>
                      <a:pt x="188" y="2616"/>
                      <a:pt x="229" y="2616"/>
                    </a:cubicBezTo>
                    <a:lnTo>
                      <a:pt x="1731" y="2616"/>
                    </a:lnTo>
                    <a:cubicBezTo>
                      <a:pt x="1771" y="2616"/>
                      <a:pt x="1811" y="2575"/>
                      <a:pt x="1811" y="2535"/>
                    </a:cubicBezTo>
                    <a:lnTo>
                      <a:pt x="1838" y="2321"/>
                    </a:lnTo>
                    <a:lnTo>
                      <a:pt x="1851" y="2133"/>
                    </a:lnTo>
                    <a:lnTo>
                      <a:pt x="1945" y="1140"/>
                    </a:lnTo>
                    <a:lnTo>
                      <a:pt x="1959" y="966"/>
                    </a:lnTo>
                    <a:cubicBezTo>
                      <a:pt x="1959" y="430"/>
                      <a:pt x="1516" y="0"/>
                      <a:pt x="980"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4532650" y="1513938"/>
                <a:ext cx="27500" cy="25500"/>
              </a:xfrm>
              <a:custGeom>
                <a:rect b="b" l="l" r="r" t="t"/>
                <a:pathLst>
                  <a:path extrusionOk="0" h="1020" w="1100">
                    <a:moveTo>
                      <a:pt x="0" y="1"/>
                    </a:moveTo>
                    <a:lnTo>
                      <a:pt x="0" y="470"/>
                    </a:lnTo>
                    <a:cubicBezTo>
                      <a:pt x="0" y="765"/>
                      <a:pt x="241" y="1020"/>
                      <a:pt x="550" y="1020"/>
                    </a:cubicBezTo>
                    <a:cubicBezTo>
                      <a:pt x="858" y="1020"/>
                      <a:pt x="1100" y="765"/>
                      <a:pt x="1100" y="470"/>
                    </a:cubicBezTo>
                    <a:lnTo>
                      <a:pt x="1100" y="1"/>
                    </a:lnTo>
                    <a:lnTo>
                      <a:pt x="925" y="1"/>
                    </a:lnTo>
                    <a:lnTo>
                      <a:pt x="925" y="470"/>
                    </a:lnTo>
                    <a:cubicBezTo>
                      <a:pt x="925" y="671"/>
                      <a:pt x="764" y="845"/>
                      <a:pt x="550" y="845"/>
                    </a:cubicBezTo>
                    <a:cubicBezTo>
                      <a:pt x="335" y="845"/>
                      <a:pt x="161" y="671"/>
                      <a:pt x="161" y="470"/>
                    </a:cubicBezTo>
                    <a:lnTo>
                      <a:pt x="161"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4401875" y="1411688"/>
                <a:ext cx="120400" cy="65400"/>
              </a:xfrm>
              <a:custGeom>
                <a:rect b="b" l="l" r="r" t="t"/>
                <a:pathLst>
                  <a:path extrusionOk="0" h="2616" w="4816">
                    <a:moveTo>
                      <a:pt x="135" y="0"/>
                    </a:moveTo>
                    <a:cubicBezTo>
                      <a:pt x="95" y="40"/>
                      <a:pt x="41" y="67"/>
                      <a:pt x="1" y="108"/>
                    </a:cubicBezTo>
                    <a:lnTo>
                      <a:pt x="3635" y="2307"/>
                    </a:lnTo>
                    <a:cubicBezTo>
                      <a:pt x="3944" y="2508"/>
                      <a:pt x="4306" y="2615"/>
                      <a:pt x="4681" y="2615"/>
                    </a:cubicBezTo>
                    <a:lnTo>
                      <a:pt x="4815" y="2615"/>
                    </a:lnTo>
                    <a:lnTo>
                      <a:pt x="4802" y="2454"/>
                    </a:lnTo>
                    <a:lnTo>
                      <a:pt x="4802" y="2441"/>
                    </a:lnTo>
                    <a:cubicBezTo>
                      <a:pt x="4762" y="2454"/>
                      <a:pt x="4721" y="2454"/>
                      <a:pt x="4681" y="2454"/>
                    </a:cubicBezTo>
                    <a:cubicBezTo>
                      <a:pt x="4332" y="2454"/>
                      <a:pt x="4011" y="2361"/>
                      <a:pt x="3716" y="2173"/>
                    </a:cubicBezTo>
                    <a:lnTo>
                      <a:pt x="135"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4392825" y="1417713"/>
                <a:ext cx="132125" cy="88550"/>
              </a:xfrm>
              <a:custGeom>
                <a:rect b="b" l="l" r="r" t="t"/>
                <a:pathLst>
                  <a:path extrusionOk="0" h="3542" w="5285">
                    <a:moveTo>
                      <a:pt x="175" y="1"/>
                    </a:moveTo>
                    <a:cubicBezTo>
                      <a:pt x="121" y="27"/>
                      <a:pt x="68" y="68"/>
                      <a:pt x="1" y="95"/>
                    </a:cubicBezTo>
                    <a:lnTo>
                      <a:pt x="4936" y="3072"/>
                    </a:lnTo>
                    <a:lnTo>
                      <a:pt x="4976" y="3246"/>
                    </a:lnTo>
                    <a:cubicBezTo>
                      <a:pt x="5016" y="3394"/>
                      <a:pt x="5137" y="3514"/>
                      <a:pt x="5285" y="3541"/>
                    </a:cubicBezTo>
                    <a:lnTo>
                      <a:pt x="5271" y="3367"/>
                    </a:lnTo>
                    <a:cubicBezTo>
                      <a:pt x="5204" y="3327"/>
                      <a:pt x="5164" y="3273"/>
                      <a:pt x="5137" y="3206"/>
                    </a:cubicBezTo>
                    <a:lnTo>
                      <a:pt x="5083" y="3005"/>
                    </a:lnTo>
                    <a:cubicBezTo>
                      <a:pt x="5083" y="2978"/>
                      <a:pt x="5070" y="2964"/>
                      <a:pt x="5057" y="2951"/>
                    </a:cubicBezTo>
                    <a:lnTo>
                      <a:pt x="5043" y="2951"/>
                    </a:lnTo>
                    <a:lnTo>
                      <a:pt x="5043" y="3058"/>
                    </a:lnTo>
                    <a:lnTo>
                      <a:pt x="5003" y="3058"/>
                    </a:lnTo>
                    <a:lnTo>
                      <a:pt x="5003" y="2924"/>
                    </a:lnTo>
                    <a:lnTo>
                      <a:pt x="175"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4521900" y="1448563"/>
                <a:ext cx="48975" cy="65400"/>
              </a:xfrm>
              <a:custGeom>
                <a:rect b="b" l="l" r="r" t="t"/>
                <a:pathLst>
                  <a:path extrusionOk="0" h="2616" w="1959">
                    <a:moveTo>
                      <a:pt x="1047" y="81"/>
                    </a:moveTo>
                    <a:lnTo>
                      <a:pt x="1047" y="175"/>
                    </a:lnTo>
                    <a:cubicBezTo>
                      <a:pt x="1463" y="202"/>
                      <a:pt x="1785" y="550"/>
                      <a:pt x="1785" y="966"/>
                    </a:cubicBezTo>
                    <a:lnTo>
                      <a:pt x="1664" y="2267"/>
                    </a:lnTo>
                    <a:lnTo>
                      <a:pt x="1771" y="2481"/>
                    </a:lnTo>
                    <a:lnTo>
                      <a:pt x="1691" y="2522"/>
                    </a:lnTo>
                    <a:lnTo>
                      <a:pt x="1650" y="2441"/>
                    </a:lnTo>
                    <a:lnTo>
                      <a:pt x="309" y="2441"/>
                    </a:lnTo>
                    <a:lnTo>
                      <a:pt x="283" y="2495"/>
                    </a:lnTo>
                    <a:lnTo>
                      <a:pt x="202" y="2455"/>
                    </a:lnTo>
                    <a:lnTo>
                      <a:pt x="283" y="2294"/>
                    </a:lnTo>
                    <a:lnTo>
                      <a:pt x="175" y="966"/>
                    </a:lnTo>
                    <a:cubicBezTo>
                      <a:pt x="175" y="537"/>
                      <a:pt x="524" y="175"/>
                      <a:pt x="953" y="161"/>
                    </a:cubicBezTo>
                    <a:lnTo>
                      <a:pt x="953" y="81"/>
                    </a:lnTo>
                    <a:close/>
                    <a:moveTo>
                      <a:pt x="980" y="0"/>
                    </a:moveTo>
                    <a:cubicBezTo>
                      <a:pt x="443" y="0"/>
                      <a:pt x="14" y="430"/>
                      <a:pt x="1" y="979"/>
                    </a:cubicBezTo>
                    <a:lnTo>
                      <a:pt x="14" y="1140"/>
                    </a:lnTo>
                    <a:lnTo>
                      <a:pt x="108" y="2133"/>
                    </a:lnTo>
                    <a:lnTo>
                      <a:pt x="122" y="2321"/>
                    </a:lnTo>
                    <a:lnTo>
                      <a:pt x="148" y="2535"/>
                    </a:lnTo>
                    <a:cubicBezTo>
                      <a:pt x="148" y="2575"/>
                      <a:pt x="189" y="2616"/>
                      <a:pt x="229" y="2616"/>
                    </a:cubicBezTo>
                    <a:lnTo>
                      <a:pt x="1731" y="2616"/>
                    </a:lnTo>
                    <a:cubicBezTo>
                      <a:pt x="1771" y="2616"/>
                      <a:pt x="1811" y="2575"/>
                      <a:pt x="1811" y="2535"/>
                    </a:cubicBezTo>
                    <a:lnTo>
                      <a:pt x="1959" y="966"/>
                    </a:lnTo>
                    <a:cubicBezTo>
                      <a:pt x="1959" y="430"/>
                      <a:pt x="1516" y="0"/>
                      <a:pt x="980"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4324775" y="1544463"/>
                <a:ext cx="27850" cy="25500"/>
              </a:xfrm>
              <a:custGeom>
                <a:rect b="b" l="l" r="r" t="t"/>
                <a:pathLst>
                  <a:path extrusionOk="0" h="1020" w="1114">
                    <a:moveTo>
                      <a:pt x="0" y="0"/>
                    </a:moveTo>
                    <a:lnTo>
                      <a:pt x="0" y="469"/>
                    </a:lnTo>
                    <a:cubicBezTo>
                      <a:pt x="0" y="764"/>
                      <a:pt x="255" y="1019"/>
                      <a:pt x="550" y="1019"/>
                    </a:cubicBezTo>
                    <a:cubicBezTo>
                      <a:pt x="858" y="1019"/>
                      <a:pt x="1113" y="778"/>
                      <a:pt x="1113" y="469"/>
                    </a:cubicBezTo>
                    <a:lnTo>
                      <a:pt x="1113" y="0"/>
                    </a:lnTo>
                    <a:lnTo>
                      <a:pt x="939" y="0"/>
                    </a:lnTo>
                    <a:lnTo>
                      <a:pt x="939" y="469"/>
                    </a:lnTo>
                    <a:cubicBezTo>
                      <a:pt x="939" y="684"/>
                      <a:pt x="765" y="845"/>
                      <a:pt x="550" y="845"/>
                    </a:cubicBezTo>
                    <a:cubicBezTo>
                      <a:pt x="349" y="845"/>
                      <a:pt x="175" y="684"/>
                      <a:pt x="175" y="469"/>
                    </a:cubicBezTo>
                    <a:lnTo>
                      <a:pt x="175"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4331475" y="1442863"/>
                <a:ext cx="4050" cy="19125"/>
              </a:xfrm>
              <a:custGeom>
                <a:rect b="b" l="l" r="r" t="t"/>
                <a:pathLst>
                  <a:path extrusionOk="0" h="765" w="162">
                    <a:moveTo>
                      <a:pt x="0" y="0"/>
                    </a:moveTo>
                    <a:lnTo>
                      <a:pt x="0" y="765"/>
                    </a:lnTo>
                    <a:cubicBezTo>
                      <a:pt x="27" y="751"/>
                      <a:pt x="54" y="751"/>
                      <a:pt x="81" y="751"/>
                    </a:cubicBezTo>
                    <a:lnTo>
                      <a:pt x="161" y="751"/>
                    </a:lnTo>
                    <a:lnTo>
                      <a:pt x="161" y="81"/>
                    </a:lnTo>
                    <a:cubicBezTo>
                      <a:pt x="94" y="68"/>
                      <a:pt x="41" y="41"/>
                      <a:pt x="0"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4331475" y="1476713"/>
                <a:ext cx="4050" cy="3400"/>
              </a:xfrm>
              <a:custGeom>
                <a:rect b="b" l="l" r="r" t="t"/>
                <a:pathLst>
                  <a:path extrusionOk="0" h="136" w="162">
                    <a:moveTo>
                      <a:pt x="0" y="1"/>
                    </a:moveTo>
                    <a:lnTo>
                      <a:pt x="0" y="135"/>
                    </a:lnTo>
                    <a:cubicBezTo>
                      <a:pt x="54" y="122"/>
                      <a:pt x="108" y="108"/>
                      <a:pt x="161" y="108"/>
                    </a:cubicBezTo>
                    <a:lnTo>
                      <a:pt x="161" y="14"/>
                    </a:lnTo>
                    <a:lnTo>
                      <a:pt x="81" y="14"/>
                    </a:lnTo>
                    <a:cubicBezTo>
                      <a:pt x="54" y="14"/>
                      <a:pt x="27" y="1"/>
                      <a:pt x="0"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4341875" y="1476713"/>
                <a:ext cx="4050" cy="3400"/>
              </a:xfrm>
              <a:custGeom>
                <a:rect b="b" l="l" r="r" t="t"/>
                <a:pathLst>
                  <a:path extrusionOk="0" h="136" w="162">
                    <a:moveTo>
                      <a:pt x="161" y="1"/>
                    </a:moveTo>
                    <a:cubicBezTo>
                      <a:pt x="134" y="1"/>
                      <a:pt x="107" y="14"/>
                      <a:pt x="81" y="14"/>
                    </a:cubicBezTo>
                    <a:lnTo>
                      <a:pt x="0" y="14"/>
                    </a:lnTo>
                    <a:lnTo>
                      <a:pt x="0" y="95"/>
                    </a:lnTo>
                    <a:cubicBezTo>
                      <a:pt x="54" y="108"/>
                      <a:pt x="107" y="122"/>
                      <a:pt x="161" y="135"/>
                    </a:cubicBezTo>
                    <a:lnTo>
                      <a:pt x="161"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4341875" y="1442863"/>
                <a:ext cx="4050" cy="19125"/>
              </a:xfrm>
              <a:custGeom>
                <a:rect b="b" l="l" r="r" t="t"/>
                <a:pathLst>
                  <a:path extrusionOk="0" h="765" w="162">
                    <a:moveTo>
                      <a:pt x="161" y="0"/>
                    </a:moveTo>
                    <a:cubicBezTo>
                      <a:pt x="121" y="41"/>
                      <a:pt x="54" y="68"/>
                      <a:pt x="0" y="81"/>
                    </a:cubicBezTo>
                    <a:lnTo>
                      <a:pt x="0" y="751"/>
                    </a:lnTo>
                    <a:lnTo>
                      <a:pt x="81" y="751"/>
                    </a:lnTo>
                    <a:cubicBezTo>
                      <a:pt x="107" y="751"/>
                      <a:pt x="134" y="751"/>
                      <a:pt x="161" y="765"/>
                    </a:cubicBezTo>
                    <a:lnTo>
                      <a:pt x="161"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4314375" y="1479063"/>
                <a:ext cx="48650" cy="65400"/>
              </a:xfrm>
              <a:custGeom>
                <a:rect b="b" l="l" r="r" t="t"/>
                <a:pathLst>
                  <a:path extrusionOk="0" h="2616" w="1946">
                    <a:moveTo>
                      <a:pt x="1033" y="122"/>
                    </a:moveTo>
                    <a:lnTo>
                      <a:pt x="1033" y="175"/>
                    </a:lnTo>
                    <a:cubicBezTo>
                      <a:pt x="1449" y="202"/>
                      <a:pt x="1784" y="551"/>
                      <a:pt x="1784" y="966"/>
                    </a:cubicBezTo>
                    <a:lnTo>
                      <a:pt x="1663" y="2294"/>
                    </a:lnTo>
                    <a:lnTo>
                      <a:pt x="1757" y="2509"/>
                    </a:lnTo>
                    <a:lnTo>
                      <a:pt x="1688" y="2544"/>
                    </a:lnTo>
                    <a:lnTo>
                      <a:pt x="1637" y="2442"/>
                    </a:lnTo>
                    <a:lnTo>
                      <a:pt x="309" y="2442"/>
                    </a:lnTo>
                    <a:lnTo>
                      <a:pt x="282" y="2522"/>
                    </a:lnTo>
                    <a:lnTo>
                      <a:pt x="202" y="2482"/>
                    </a:lnTo>
                    <a:lnTo>
                      <a:pt x="282" y="2308"/>
                    </a:lnTo>
                    <a:lnTo>
                      <a:pt x="161" y="980"/>
                    </a:lnTo>
                    <a:cubicBezTo>
                      <a:pt x="161" y="537"/>
                      <a:pt x="523" y="175"/>
                      <a:pt x="953" y="175"/>
                    </a:cubicBezTo>
                    <a:lnTo>
                      <a:pt x="953" y="122"/>
                    </a:lnTo>
                    <a:close/>
                    <a:moveTo>
                      <a:pt x="966" y="1"/>
                    </a:moveTo>
                    <a:cubicBezTo>
                      <a:pt x="926" y="1"/>
                      <a:pt x="886" y="1"/>
                      <a:pt x="845" y="14"/>
                    </a:cubicBezTo>
                    <a:cubicBezTo>
                      <a:pt x="792" y="14"/>
                      <a:pt x="738" y="28"/>
                      <a:pt x="684" y="41"/>
                    </a:cubicBezTo>
                    <a:cubicBezTo>
                      <a:pt x="282" y="175"/>
                      <a:pt x="0" y="537"/>
                      <a:pt x="0" y="980"/>
                    </a:cubicBezTo>
                    <a:lnTo>
                      <a:pt x="135" y="2536"/>
                    </a:lnTo>
                    <a:cubicBezTo>
                      <a:pt x="135" y="2576"/>
                      <a:pt x="175" y="2616"/>
                      <a:pt x="215" y="2616"/>
                    </a:cubicBezTo>
                    <a:lnTo>
                      <a:pt x="1717" y="2616"/>
                    </a:lnTo>
                    <a:cubicBezTo>
                      <a:pt x="1771" y="2616"/>
                      <a:pt x="1798" y="2576"/>
                      <a:pt x="1811" y="2536"/>
                    </a:cubicBezTo>
                    <a:lnTo>
                      <a:pt x="1945" y="980"/>
                    </a:lnTo>
                    <a:cubicBezTo>
                      <a:pt x="1945" y="537"/>
                      <a:pt x="1663" y="175"/>
                      <a:pt x="1261" y="41"/>
                    </a:cubicBezTo>
                    <a:cubicBezTo>
                      <a:pt x="1207" y="28"/>
                      <a:pt x="1154" y="14"/>
                      <a:pt x="1100" y="14"/>
                    </a:cubicBezTo>
                    <a:cubicBezTo>
                      <a:pt x="1060" y="1"/>
                      <a:pt x="1020" y="1"/>
                      <a:pt x="966"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4325775" y="1461638"/>
                <a:ext cx="25850" cy="15450"/>
              </a:xfrm>
              <a:custGeom>
                <a:rect b="b" l="l" r="r" t="t"/>
                <a:pathLst>
                  <a:path extrusionOk="0" h="618" w="1034">
                    <a:moveTo>
                      <a:pt x="725" y="121"/>
                    </a:moveTo>
                    <a:cubicBezTo>
                      <a:pt x="818" y="121"/>
                      <a:pt x="899" y="202"/>
                      <a:pt x="899" y="309"/>
                    </a:cubicBezTo>
                    <a:cubicBezTo>
                      <a:pt x="899" y="403"/>
                      <a:pt x="818" y="497"/>
                      <a:pt x="725" y="497"/>
                    </a:cubicBezTo>
                    <a:lnTo>
                      <a:pt x="309" y="497"/>
                    </a:lnTo>
                    <a:cubicBezTo>
                      <a:pt x="215" y="497"/>
                      <a:pt x="135" y="403"/>
                      <a:pt x="135" y="309"/>
                    </a:cubicBezTo>
                    <a:cubicBezTo>
                      <a:pt x="135" y="202"/>
                      <a:pt x="215" y="121"/>
                      <a:pt x="309" y="121"/>
                    </a:cubicBezTo>
                    <a:close/>
                    <a:moveTo>
                      <a:pt x="309" y="0"/>
                    </a:moveTo>
                    <a:cubicBezTo>
                      <a:pt x="282" y="0"/>
                      <a:pt x="255" y="0"/>
                      <a:pt x="228" y="14"/>
                    </a:cubicBezTo>
                    <a:cubicBezTo>
                      <a:pt x="94" y="54"/>
                      <a:pt x="0" y="161"/>
                      <a:pt x="0" y="309"/>
                    </a:cubicBezTo>
                    <a:cubicBezTo>
                      <a:pt x="0" y="443"/>
                      <a:pt x="94" y="564"/>
                      <a:pt x="228" y="604"/>
                    </a:cubicBezTo>
                    <a:cubicBezTo>
                      <a:pt x="255" y="604"/>
                      <a:pt x="282" y="617"/>
                      <a:pt x="309" y="617"/>
                    </a:cubicBezTo>
                    <a:lnTo>
                      <a:pt x="725" y="617"/>
                    </a:lnTo>
                    <a:cubicBezTo>
                      <a:pt x="751" y="617"/>
                      <a:pt x="778" y="604"/>
                      <a:pt x="805" y="604"/>
                    </a:cubicBezTo>
                    <a:cubicBezTo>
                      <a:pt x="939" y="564"/>
                      <a:pt x="1033" y="443"/>
                      <a:pt x="1033" y="309"/>
                    </a:cubicBezTo>
                    <a:cubicBezTo>
                      <a:pt x="1033" y="161"/>
                      <a:pt x="939" y="54"/>
                      <a:pt x="805" y="14"/>
                    </a:cubicBezTo>
                    <a:cubicBezTo>
                      <a:pt x="778" y="0"/>
                      <a:pt x="751" y="0"/>
                      <a:pt x="725"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4326775" y="1436838"/>
                <a:ext cx="23825" cy="8725"/>
              </a:xfrm>
              <a:custGeom>
                <a:rect b="b" l="l" r="r" t="t"/>
                <a:pathLst>
                  <a:path extrusionOk="0" h="349" w="953">
                    <a:moveTo>
                      <a:pt x="1" y="0"/>
                    </a:moveTo>
                    <a:cubicBezTo>
                      <a:pt x="41" y="107"/>
                      <a:pt x="95" y="188"/>
                      <a:pt x="188" y="241"/>
                    </a:cubicBezTo>
                    <a:cubicBezTo>
                      <a:pt x="229" y="282"/>
                      <a:pt x="296" y="309"/>
                      <a:pt x="349" y="322"/>
                    </a:cubicBezTo>
                    <a:cubicBezTo>
                      <a:pt x="390" y="335"/>
                      <a:pt x="430" y="349"/>
                      <a:pt x="483" y="349"/>
                    </a:cubicBezTo>
                    <a:cubicBezTo>
                      <a:pt x="524" y="349"/>
                      <a:pt x="564" y="335"/>
                      <a:pt x="604" y="322"/>
                    </a:cubicBezTo>
                    <a:cubicBezTo>
                      <a:pt x="671" y="309"/>
                      <a:pt x="725" y="282"/>
                      <a:pt x="765" y="241"/>
                    </a:cubicBezTo>
                    <a:cubicBezTo>
                      <a:pt x="859" y="188"/>
                      <a:pt x="913" y="107"/>
                      <a:pt x="953" y="0"/>
                    </a:cubicBezTo>
                    <a:lnTo>
                      <a:pt x="765" y="0"/>
                    </a:lnTo>
                    <a:cubicBezTo>
                      <a:pt x="711" y="107"/>
                      <a:pt x="604" y="174"/>
                      <a:pt x="470" y="174"/>
                    </a:cubicBezTo>
                    <a:cubicBezTo>
                      <a:pt x="349" y="174"/>
                      <a:pt x="242" y="107"/>
                      <a:pt x="188"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4304650" y="1426438"/>
                <a:ext cx="68075" cy="10425"/>
              </a:xfrm>
              <a:custGeom>
                <a:rect b="b" l="l" r="r" t="t"/>
                <a:pathLst>
                  <a:path extrusionOk="0" h="417" w="2723">
                    <a:moveTo>
                      <a:pt x="1" y="0"/>
                    </a:moveTo>
                    <a:cubicBezTo>
                      <a:pt x="1" y="228"/>
                      <a:pt x="202" y="416"/>
                      <a:pt x="430" y="416"/>
                    </a:cubicBezTo>
                    <a:lnTo>
                      <a:pt x="2294" y="416"/>
                    </a:lnTo>
                    <a:cubicBezTo>
                      <a:pt x="2522" y="416"/>
                      <a:pt x="2710" y="228"/>
                      <a:pt x="2723" y="0"/>
                    </a:cubicBezTo>
                    <a:lnTo>
                      <a:pt x="2723" y="0"/>
                    </a:lnTo>
                    <a:cubicBezTo>
                      <a:pt x="2669" y="14"/>
                      <a:pt x="2616" y="14"/>
                      <a:pt x="2549" y="14"/>
                    </a:cubicBezTo>
                    <a:cubicBezTo>
                      <a:pt x="2535" y="148"/>
                      <a:pt x="2428" y="255"/>
                      <a:pt x="2294" y="255"/>
                    </a:cubicBezTo>
                    <a:lnTo>
                      <a:pt x="430" y="255"/>
                    </a:lnTo>
                    <a:cubicBezTo>
                      <a:pt x="296" y="255"/>
                      <a:pt x="188" y="148"/>
                      <a:pt x="175" y="14"/>
                    </a:cubicBezTo>
                    <a:cubicBezTo>
                      <a:pt x="108" y="14"/>
                      <a:pt x="54" y="0"/>
                      <a:pt x="1"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4339524" y="1110521"/>
                <a:ext cx="10075" cy="68344"/>
              </a:xfrm>
              <a:custGeom>
                <a:rect b="b" l="l" r="r" t="t"/>
                <a:pathLst>
                  <a:path extrusionOk="0" h="5473" w="403">
                    <a:moveTo>
                      <a:pt x="175" y="1"/>
                    </a:moveTo>
                    <a:cubicBezTo>
                      <a:pt x="121" y="28"/>
                      <a:pt x="67" y="41"/>
                      <a:pt x="0" y="41"/>
                    </a:cubicBezTo>
                    <a:lnTo>
                      <a:pt x="242" y="5472"/>
                    </a:lnTo>
                    <a:lnTo>
                      <a:pt x="403" y="5472"/>
                    </a:lnTo>
                    <a:lnTo>
                      <a:pt x="175"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4327775" y="1110521"/>
                <a:ext cx="10100" cy="68344"/>
              </a:xfrm>
              <a:custGeom>
                <a:rect b="b" l="l" r="r" t="t"/>
                <a:pathLst>
                  <a:path extrusionOk="0" h="5473" w="404">
                    <a:moveTo>
                      <a:pt x="229" y="1"/>
                    </a:moveTo>
                    <a:lnTo>
                      <a:pt x="1" y="5472"/>
                    </a:lnTo>
                    <a:lnTo>
                      <a:pt x="162" y="5472"/>
                    </a:lnTo>
                    <a:lnTo>
                      <a:pt x="403" y="41"/>
                    </a:lnTo>
                    <a:cubicBezTo>
                      <a:pt x="336" y="41"/>
                      <a:pt x="283" y="28"/>
                      <a:pt x="229"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4051850" y="1248063"/>
                <a:ext cx="189125" cy="18125"/>
              </a:xfrm>
              <a:custGeom>
                <a:rect b="b" l="l" r="r" t="t"/>
                <a:pathLst>
                  <a:path extrusionOk="0" h="725" w="7565">
                    <a:moveTo>
                      <a:pt x="7564" y="1"/>
                    </a:moveTo>
                    <a:lnTo>
                      <a:pt x="3984" y="349"/>
                    </a:lnTo>
                    <a:cubicBezTo>
                      <a:pt x="3970" y="349"/>
                      <a:pt x="3943" y="349"/>
                      <a:pt x="3930" y="363"/>
                    </a:cubicBezTo>
                    <a:lnTo>
                      <a:pt x="3876" y="376"/>
                    </a:lnTo>
                    <a:cubicBezTo>
                      <a:pt x="3782" y="430"/>
                      <a:pt x="3675" y="470"/>
                      <a:pt x="3581" y="470"/>
                    </a:cubicBezTo>
                    <a:lnTo>
                      <a:pt x="1" y="564"/>
                    </a:lnTo>
                    <a:lnTo>
                      <a:pt x="282" y="725"/>
                    </a:lnTo>
                    <a:lnTo>
                      <a:pt x="3581" y="644"/>
                    </a:lnTo>
                    <a:cubicBezTo>
                      <a:pt x="3715" y="644"/>
                      <a:pt x="3836" y="591"/>
                      <a:pt x="3957" y="537"/>
                    </a:cubicBezTo>
                    <a:lnTo>
                      <a:pt x="3997" y="510"/>
                    </a:lnTo>
                    <a:lnTo>
                      <a:pt x="7564" y="175"/>
                    </a:lnTo>
                    <a:lnTo>
                      <a:pt x="7564"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4063925" y="1267188"/>
                <a:ext cx="177050" cy="10750"/>
              </a:xfrm>
              <a:custGeom>
                <a:rect b="b" l="l" r="r" t="t"/>
                <a:pathLst>
                  <a:path extrusionOk="0" h="430" w="7082">
                    <a:moveTo>
                      <a:pt x="3098" y="0"/>
                    </a:moveTo>
                    <a:lnTo>
                      <a:pt x="0" y="81"/>
                    </a:lnTo>
                    <a:lnTo>
                      <a:pt x="282" y="242"/>
                    </a:lnTo>
                    <a:lnTo>
                      <a:pt x="3112" y="174"/>
                    </a:lnTo>
                    <a:cubicBezTo>
                      <a:pt x="3206" y="174"/>
                      <a:pt x="3313" y="215"/>
                      <a:pt x="3420" y="255"/>
                    </a:cubicBezTo>
                    <a:lnTo>
                      <a:pt x="3460" y="268"/>
                    </a:lnTo>
                    <a:cubicBezTo>
                      <a:pt x="3474" y="282"/>
                      <a:pt x="3501" y="282"/>
                      <a:pt x="3514" y="282"/>
                    </a:cubicBezTo>
                    <a:lnTo>
                      <a:pt x="7081" y="429"/>
                    </a:lnTo>
                    <a:lnTo>
                      <a:pt x="7081" y="268"/>
                    </a:lnTo>
                    <a:lnTo>
                      <a:pt x="3595" y="121"/>
                    </a:lnTo>
                    <a:lnTo>
                      <a:pt x="3541" y="215"/>
                    </a:lnTo>
                    <a:lnTo>
                      <a:pt x="3501" y="188"/>
                    </a:lnTo>
                    <a:lnTo>
                      <a:pt x="3541" y="121"/>
                    </a:lnTo>
                    <a:lnTo>
                      <a:pt x="3514" y="121"/>
                    </a:lnTo>
                    <a:lnTo>
                      <a:pt x="3474" y="94"/>
                    </a:lnTo>
                    <a:cubicBezTo>
                      <a:pt x="3353" y="54"/>
                      <a:pt x="3246" y="0"/>
                      <a:pt x="3098"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4033400" y="1268513"/>
                <a:ext cx="9750" cy="5725"/>
              </a:xfrm>
              <a:custGeom>
                <a:rect b="b" l="l" r="r" t="t"/>
                <a:pathLst>
                  <a:path extrusionOk="0" h="229" w="390">
                    <a:moveTo>
                      <a:pt x="1" y="1"/>
                    </a:moveTo>
                    <a:cubicBezTo>
                      <a:pt x="1" y="121"/>
                      <a:pt x="95" y="229"/>
                      <a:pt x="202" y="229"/>
                    </a:cubicBezTo>
                    <a:lnTo>
                      <a:pt x="390" y="215"/>
                    </a:lnTo>
                    <a:lnTo>
                      <a:pt x="1"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4151425" y="1259138"/>
                <a:ext cx="89550" cy="13425"/>
              </a:xfrm>
              <a:custGeom>
                <a:rect b="b" l="l" r="r" t="t"/>
                <a:pathLst>
                  <a:path extrusionOk="0" h="537" w="3582">
                    <a:moveTo>
                      <a:pt x="3581" y="0"/>
                    </a:moveTo>
                    <a:lnTo>
                      <a:pt x="175" y="228"/>
                    </a:lnTo>
                    <a:lnTo>
                      <a:pt x="41" y="443"/>
                    </a:lnTo>
                    <a:lnTo>
                      <a:pt x="1" y="510"/>
                    </a:lnTo>
                    <a:lnTo>
                      <a:pt x="41" y="537"/>
                    </a:lnTo>
                    <a:lnTo>
                      <a:pt x="95" y="443"/>
                    </a:lnTo>
                    <a:lnTo>
                      <a:pt x="188" y="268"/>
                    </a:lnTo>
                    <a:lnTo>
                      <a:pt x="3581" y="40"/>
                    </a:lnTo>
                    <a:lnTo>
                      <a:pt x="3581"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4436425" y="1267188"/>
                <a:ext cx="176025" cy="10750"/>
              </a:xfrm>
              <a:custGeom>
                <a:rect b="b" l="l" r="r" t="t"/>
                <a:pathLst>
                  <a:path extrusionOk="0" h="430" w="7041">
                    <a:moveTo>
                      <a:pt x="3970" y="0"/>
                    </a:moveTo>
                    <a:cubicBezTo>
                      <a:pt x="3836" y="0"/>
                      <a:pt x="3715" y="54"/>
                      <a:pt x="3608" y="94"/>
                    </a:cubicBezTo>
                    <a:lnTo>
                      <a:pt x="3554" y="121"/>
                    </a:lnTo>
                    <a:lnTo>
                      <a:pt x="3527" y="121"/>
                    </a:lnTo>
                    <a:lnTo>
                      <a:pt x="3581" y="188"/>
                    </a:lnTo>
                    <a:lnTo>
                      <a:pt x="3541" y="215"/>
                    </a:lnTo>
                    <a:lnTo>
                      <a:pt x="3487" y="121"/>
                    </a:lnTo>
                    <a:lnTo>
                      <a:pt x="0" y="268"/>
                    </a:lnTo>
                    <a:lnTo>
                      <a:pt x="0" y="429"/>
                    </a:lnTo>
                    <a:lnTo>
                      <a:pt x="3567" y="282"/>
                    </a:lnTo>
                    <a:cubicBezTo>
                      <a:pt x="3581" y="282"/>
                      <a:pt x="3608" y="282"/>
                      <a:pt x="3621" y="268"/>
                    </a:cubicBezTo>
                    <a:lnTo>
                      <a:pt x="3661" y="255"/>
                    </a:lnTo>
                    <a:cubicBezTo>
                      <a:pt x="3769" y="215"/>
                      <a:pt x="3876" y="174"/>
                      <a:pt x="3983" y="174"/>
                    </a:cubicBezTo>
                    <a:lnTo>
                      <a:pt x="6759" y="242"/>
                    </a:lnTo>
                    <a:lnTo>
                      <a:pt x="7041" y="81"/>
                    </a:lnTo>
                    <a:lnTo>
                      <a:pt x="3970"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4633225" y="1267838"/>
                <a:ext cx="10750" cy="6400"/>
              </a:xfrm>
              <a:custGeom>
                <a:rect b="b" l="l" r="r" t="t"/>
                <a:pathLst>
                  <a:path extrusionOk="0" h="256" w="430">
                    <a:moveTo>
                      <a:pt x="430" y="1"/>
                    </a:moveTo>
                    <a:lnTo>
                      <a:pt x="0" y="242"/>
                    </a:lnTo>
                    <a:lnTo>
                      <a:pt x="228" y="256"/>
                    </a:lnTo>
                    <a:cubicBezTo>
                      <a:pt x="336" y="256"/>
                      <a:pt x="430" y="148"/>
                      <a:pt x="430" y="28"/>
                    </a:cubicBezTo>
                    <a:cubicBezTo>
                      <a:pt x="430" y="14"/>
                      <a:pt x="430" y="14"/>
                      <a:pt x="430"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4436425" y="1248063"/>
                <a:ext cx="188450" cy="18125"/>
              </a:xfrm>
              <a:custGeom>
                <a:rect b="b" l="l" r="r" t="t"/>
                <a:pathLst>
                  <a:path extrusionOk="0" h="725" w="7538">
                    <a:moveTo>
                      <a:pt x="0" y="1"/>
                    </a:moveTo>
                    <a:lnTo>
                      <a:pt x="0" y="175"/>
                    </a:lnTo>
                    <a:lnTo>
                      <a:pt x="3567" y="510"/>
                    </a:lnTo>
                    <a:lnTo>
                      <a:pt x="3608" y="524"/>
                    </a:lnTo>
                    <a:cubicBezTo>
                      <a:pt x="3728" y="577"/>
                      <a:pt x="3849" y="631"/>
                      <a:pt x="3983" y="644"/>
                    </a:cubicBezTo>
                    <a:lnTo>
                      <a:pt x="7255" y="725"/>
                    </a:lnTo>
                    <a:lnTo>
                      <a:pt x="7537" y="564"/>
                    </a:lnTo>
                    <a:lnTo>
                      <a:pt x="3983" y="470"/>
                    </a:lnTo>
                    <a:cubicBezTo>
                      <a:pt x="3889" y="470"/>
                      <a:pt x="3782" y="430"/>
                      <a:pt x="3688" y="376"/>
                    </a:cubicBezTo>
                    <a:lnTo>
                      <a:pt x="3634" y="349"/>
                    </a:lnTo>
                    <a:cubicBezTo>
                      <a:pt x="3621" y="349"/>
                      <a:pt x="3608" y="336"/>
                      <a:pt x="3581" y="336"/>
                    </a:cubicBezTo>
                    <a:lnTo>
                      <a:pt x="0"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4436425" y="1259138"/>
                <a:ext cx="89525" cy="13425"/>
              </a:xfrm>
              <a:custGeom>
                <a:rect b="b" l="l" r="r" t="t"/>
                <a:pathLst>
                  <a:path extrusionOk="0" h="537" w="3581">
                    <a:moveTo>
                      <a:pt x="0" y="0"/>
                    </a:moveTo>
                    <a:lnTo>
                      <a:pt x="0" y="40"/>
                    </a:lnTo>
                    <a:lnTo>
                      <a:pt x="3380" y="268"/>
                    </a:lnTo>
                    <a:lnTo>
                      <a:pt x="3487" y="443"/>
                    </a:lnTo>
                    <a:lnTo>
                      <a:pt x="3541" y="537"/>
                    </a:lnTo>
                    <a:lnTo>
                      <a:pt x="3581" y="510"/>
                    </a:lnTo>
                    <a:lnTo>
                      <a:pt x="3527" y="443"/>
                    </a:lnTo>
                    <a:lnTo>
                      <a:pt x="3420" y="242"/>
                    </a:lnTo>
                    <a:lnTo>
                      <a:pt x="3406" y="228"/>
                    </a:lnTo>
                    <a:lnTo>
                      <a:pt x="0"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3963000" y="1228288"/>
                <a:ext cx="160625" cy="87200"/>
              </a:xfrm>
              <a:custGeom>
                <a:rect b="b" l="l" r="r" t="t"/>
                <a:pathLst>
                  <a:path extrusionOk="0" h="3488" w="6425">
                    <a:moveTo>
                      <a:pt x="1" y="0"/>
                    </a:moveTo>
                    <a:lnTo>
                      <a:pt x="2817" y="1610"/>
                    </a:lnTo>
                    <a:lnTo>
                      <a:pt x="3206" y="1824"/>
                    </a:lnTo>
                    <a:lnTo>
                      <a:pt x="6062" y="3474"/>
                    </a:lnTo>
                    <a:lnTo>
                      <a:pt x="6103" y="3474"/>
                    </a:lnTo>
                    <a:lnTo>
                      <a:pt x="6425" y="3487"/>
                    </a:lnTo>
                    <a:lnTo>
                      <a:pt x="336"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4214800" y="1360038"/>
                <a:ext cx="35550" cy="20825"/>
              </a:xfrm>
              <a:custGeom>
                <a:rect b="b" l="l" r="r" t="t"/>
                <a:pathLst>
                  <a:path extrusionOk="0" h="833" w="1422">
                    <a:moveTo>
                      <a:pt x="309" y="1"/>
                    </a:moveTo>
                    <a:lnTo>
                      <a:pt x="0" y="14"/>
                    </a:lnTo>
                    <a:lnTo>
                      <a:pt x="725" y="430"/>
                    </a:lnTo>
                    <a:lnTo>
                      <a:pt x="738" y="390"/>
                    </a:lnTo>
                    <a:lnTo>
                      <a:pt x="778" y="417"/>
                    </a:lnTo>
                    <a:lnTo>
                      <a:pt x="751" y="457"/>
                    </a:lnTo>
                    <a:lnTo>
                      <a:pt x="1422" y="832"/>
                    </a:lnTo>
                    <a:cubicBezTo>
                      <a:pt x="1382" y="765"/>
                      <a:pt x="1355" y="698"/>
                      <a:pt x="1328" y="618"/>
                    </a:cubicBezTo>
                    <a:cubicBezTo>
                      <a:pt x="1328" y="604"/>
                      <a:pt x="1315" y="591"/>
                      <a:pt x="1315" y="578"/>
                    </a:cubicBezTo>
                    <a:lnTo>
                      <a:pt x="309"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a:off x="3983800" y="1227288"/>
                <a:ext cx="161950" cy="88875"/>
              </a:xfrm>
              <a:custGeom>
                <a:rect b="b" l="l" r="r" t="t"/>
                <a:pathLst>
                  <a:path extrusionOk="0" h="3555" w="6478">
                    <a:moveTo>
                      <a:pt x="268" y="0"/>
                    </a:moveTo>
                    <a:cubicBezTo>
                      <a:pt x="201" y="14"/>
                      <a:pt x="134" y="27"/>
                      <a:pt x="67" y="27"/>
                    </a:cubicBezTo>
                    <a:lnTo>
                      <a:pt x="0" y="27"/>
                    </a:lnTo>
                    <a:lnTo>
                      <a:pt x="6129" y="3541"/>
                    </a:lnTo>
                    <a:lnTo>
                      <a:pt x="6478" y="3554"/>
                    </a:lnTo>
                    <a:lnTo>
                      <a:pt x="3487" y="1838"/>
                    </a:lnTo>
                    <a:lnTo>
                      <a:pt x="3205" y="1677"/>
                    </a:lnTo>
                    <a:lnTo>
                      <a:pt x="2991" y="1556"/>
                    </a:lnTo>
                    <a:lnTo>
                      <a:pt x="2723" y="1395"/>
                    </a:lnTo>
                    <a:lnTo>
                      <a:pt x="268"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a:off x="4195025" y="1361063"/>
                <a:ext cx="65400" cy="37575"/>
              </a:xfrm>
              <a:custGeom>
                <a:rect b="b" l="l" r="r" t="t"/>
                <a:pathLst>
                  <a:path extrusionOk="0" h="1503" w="2616">
                    <a:moveTo>
                      <a:pt x="0" y="0"/>
                    </a:moveTo>
                    <a:lnTo>
                      <a:pt x="2615" y="1502"/>
                    </a:lnTo>
                    <a:cubicBezTo>
                      <a:pt x="2548" y="1408"/>
                      <a:pt x="2481" y="1301"/>
                      <a:pt x="2414" y="1194"/>
                    </a:cubicBezTo>
                    <a:lnTo>
                      <a:pt x="322"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a:off x="4209425" y="1360713"/>
                <a:ext cx="24850" cy="13100"/>
              </a:xfrm>
              <a:custGeom>
                <a:rect b="b" l="l" r="r" t="t"/>
                <a:pathLst>
                  <a:path extrusionOk="0" h="524" w="994">
                    <a:moveTo>
                      <a:pt x="1" y="1"/>
                    </a:moveTo>
                    <a:lnTo>
                      <a:pt x="899" y="510"/>
                    </a:lnTo>
                    <a:lnTo>
                      <a:pt x="913" y="524"/>
                    </a:lnTo>
                    <a:lnTo>
                      <a:pt x="966" y="430"/>
                    </a:lnTo>
                    <a:lnTo>
                      <a:pt x="993" y="390"/>
                    </a:lnTo>
                    <a:lnTo>
                      <a:pt x="953" y="363"/>
                    </a:lnTo>
                    <a:lnTo>
                      <a:pt x="940" y="403"/>
                    </a:lnTo>
                    <a:lnTo>
                      <a:pt x="899" y="470"/>
                    </a:lnTo>
                    <a:lnTo>
                      <a:pt x="81"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a:off x="3977750" y="1228288"/>
                <a:ext cx="155275" cy="87525"/>
              </a:xfrm>
              <a:custGeom>
                <a:rect b="b" l="l" r="r" t="t"/>
                <a:pathLst>
                  <a:path extrusionOk="0" h="3501" w="6211">
                    <a:moveTo>
                      <a:pt x="1" y="0"/>
                    </a:moveTo>
                    <a:lnTo>
                      <a:pt x="6116" y="3501"/>
                    </a:lnTo>
                    <a:lnTo>
                      <a:pt x="6210" y="3501"/>
                    </a:lnTo>
                    <a:lnTo>
                      <a:pt x="81"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a:off x="3939200" y="1213863"/>
                <a:ext cx="59700" cy="14450"/>
              </a:xfrm>
              <a:custGeom>
                <a:rect b="b" l="l" r="r" t="t"/>
                <a:pathLst>
                  <a:path extrusionOk="0" h="578" w="2388">
                    <a:moveTo>
                      <a:pt x="0" y="1"/>
                    </a:moveTo>
                    <a:lnTo>
                      <a:pt x="0" y="1"/>
                    </a:lnTo>
                    <a:cubicBezTo>
                      <a:pt x="54" y="323"/>
                      <a:pt x="336" y="577"/>
                      <a:pt x="671" y="577"/>
                    </a:cubicBezTo>
                    <a:lnTo>
                      <a:pt x="1851" y="577"/>
                    </a:lnTo>
                    <a:cubicBezTo>
                      <a:pt x="1918" y="577"/>
                      <a:pt x="1985" y="551"/>
                      <a:pt x="2052" y="537"/>
                    </a:cubicBezTo>
                    <a:cubicBezTo>
                      <a:pt x="2227" y="457"/>
                      <a:pt x="2361" y="296"/>
                      <a:pt x="2388" y="108"/>
                    </a:cubicBezTo>
                    <a:lnTo>
                      <a:pt x="2227" y="95"/>
                    </a:lnTo>
                    <a:cubicBezTo>
                      <a:pt x="2186" y="269"/>
                      <a:pt x="2039" y="403"/>
                      <a:pt x="1851" y="403"/>
                    </a:cubicBezTo>
                    <a:lnTo>
                      <a:pt x="671" y="403"/>
                    </a:lnTo>
                    <a:cubicBezTo>
                      <a:pt x="550" y="403"/>
                      <a:pt x="430" y="363"/>
                      <a:pt x="336" y="282"/>
                    </a:cubicBezTo>
                    <a:lnTo>
                      <a:pt x="228" y="282"/>
                    </a:lnTo>
                    <a:lnTo>
                      <a:pt x="228" y="269"/>
                    </a:lnTo>
                    <a:lnTo>
                      <a:pt x="175" y="269"/>
                    </a:lnTo>
                    <a:lnTo>
                      <a:pt x="175" y="189"/>
                    </a:lnTo>
                    <a:lnTo>
                      <a:pt x="269" y="189"/>
                    </a:lnTo>
                    <a:cubicBezTo>
                      <a:pt x="228" y="135"/>
                      <a:pt x="188" y="81"/>
                      <a:pt x="175" y="14"/>
                    </a:cubicBezTo>
                    <a:lnTo>
                      <a:pt x="0"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a:off x="4427350" y="1360038"/>
                <a:ext cx="34225" cy="20150"/>
              </a:xfrm>
              <a:custGeom>
                <a:rect b="b" l="l" r="r" t="t"/>
                <a:pathLst>
                  <a:path extrusionOk="0" h="806" w="1369">
                    <a:moveTo>
                      <a:pt x="1060" y="1"/>
                    </a:moveTo>
                    <a:lnTo>
                      <a:pt x="95" y="564"/>
                    </a:lnTo>
                    <a:cubicBezTo>
                      <a:pt x="95" y="578"/>
                      <a:pt x="81" y="604"/>
                      <a:pt x="68" y="631"/>
                    </a:cubicBezTo>
                    <a:cubicBezTo>
                      <a:pt x="55" y="685"/>
                      <a:pt x="28" y="752"/>
                      <a:pt x="1" y="806"/>
                    </a:cubicBezTo>
                    <a:lnTo>
                      <a:pt x="631" y="444"/>
                    </a:lnTo>
                    <a:lnTo>
                      <a:pt x="604" y="417"/>
                    </a:lnTo>
                    <a:lnTo>
                      <a:pt x="645" y="390"/>
                    </a:lnTo>
                    <a:lnTo>
                      <a:pt x="658" y="430"/>
                    </a:lnTo>
                    <a:lnTo>
                      <a:pt x="1369" y="14"/>
                    </a:lnTo>
                    <a:lnTo>
                      <a:pt x="1060"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a:off x="4530300" y="1227288"/>
                <a:ext cx="162300" cy="88875"/>
              </a:xfrm>
              <a:custGeom>
                <a:rect b="b" l="l" r="r" t="t"/>
                <a:pathLst>
                  <a:path extrusionOk="0" h="3555" w="6492">
                    <a:moveTo>
                      <a:pt x="6223" y="0"/>
                    </a:moveTo>
                    <a:lnTo>
                      <a:pt x="3782" y="1395"/>
                    </a:lnTo>
                    <a:lnTo>
                      <a:pt x="3500" y="1556"/>
                    </a:lnTo>
                    <a:lnTo>
                      <a:pt x="3286" y="1677"/>
                    </a:lnTo>
                    <a:lnTo>
                      <a:pt x="3004" y="1838"/>
                    </a:lnTo>
                    <a:lnTo>
                      <a:pt x="0" y="3554"/>
                    </a:lnTo>
                    <a:lnTo>
                      <a:pt x="362" y="3541"/>
                    </a:lnTo>
                    <a:lnTo>
                      <a:pt x="6491" y="27"/>
                    </a:lnTo>
                    <a:lnTo>
                      <a:pt x="6424" y="27"/>
                    </a:lnTo>
                    <a:cubicBezTo>
                      <a:pt x="6357" y="27"/>
                      <a:pt x="6290" y="14"/>
                      <a:pt x="6223"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a:off x="4416975" y="1360713"/>
                <a:ext cx="64400" cy="37250"/>
              </a:xfrm>
              <a:custGeom>
                <a:rect b="b" l="l" r="r" t="t"/>
                <a:pathLst>
                  <a:path extrusionOk="0" h="1490" w="2576">
                    <a:moveTo>
                      <a:pt x="2253" y="1"/>
                    </a:moveTo>
                    <a:lnTo>
                      <a:pt x="201" y="1181"/>
                    </a:lnTo>
                    <a:cubicBezTo>
                      <a:pt x="148" y="1288"/>
                      <a:pt x="81" y="1382"/>
                      <a:pt x="0" y="1489"/>
                    </a:cubicBezTo>
                    <a:lnTo>
                      <a:pt x="2575" y="14"/>
                    </a:lnTo>
                    <a:lnTo>
                      <a:pt x="2253"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a:off x="4552750" y="1228288"/>
                <a:ext cx="160625" cy="87200"/>
              </a:xfrm>
              <a:custGeom>
                <a:rect b="b" l="l" r="r" t="t"/>
                <a:pathLst>
                  <a:path extrusionOk="0" h="3488" w="6425">
                    <a:moveTo>
                      <a:pt x="6089" y="0"/>
                    </a:moveTo>
                    <a:lnTo>
                      <a:pt x="1" y="3487"/>
                    </a:lnTo>
                    <a:lnTo>
                      <a:pt x="349" y="3474"/>
                    </a:lnTo>
                    <a:lnTo>
                      <a:pt x="3219" y="1824"/>
                    </a:lnTo>
                    <a:lnTo>
                      <a:pt x="3649" y="1583"/>
                    </a:lnTo>
                    <a:lnTo>
                      <a:pt x="6425"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4442450" y="1360713"/>
                <a:ext cx="25175" cy="13100"/>
              </a:xfrm>
              <a:custGeom>
                <a:rect b="b" l="l" r="r" t="t"/>
                <a:pathLst>
                  <a:path extrusionOk="0" h="524" w="1007">
                    <a:moveTo>
                      <a:pt x="926" y="1"/>
                    </a:moveTo>
                    <a:lnTo>
                      <a:pt x="94" y="470"/>
                    </a:lnTo>
                    <a:lnTo>
                      <a:pt x="54" y="403"/>
                    </a:lnTo>
                    <a:lnTo>
                      <a:pt x="41" y="363"/>
                    </a:lnTo>
                    <a:lnTo>
                      <a:pt x="0" y="390"/>
                    </a:lnTo>
                    <a:lnTo>
                      <a:pt x="14" y="417"/>
                    </a:lnTo>
                    <a:lnTo>
                      <a:pt x="81" y="524"/>
                    </a:lnTo>
                    <a:lnTo>
                      <a:pt x="1006"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4543700" y="1228288"/>
                <a:ext cx="155250" cy="87525"/>
              </a:xfrm>
              <a:custGeom>
                <a:rect b="b" l="l" r="r" t="t"/>
                <a:pathLst>
                  <a:path extrusionOk="0" h="3501" w="6210">
                    <a:moveTo>
                      <a:pt x="6129" y="0"/>
                    </a:moveTo>
                    <a:lnTo>
                      <a:pt x="1" y="3501"/>
                    </a:lnTo>
                    <a:lnTo>
                      <a:pt x="94" y="3501"/>
                    </a:lnTo>
                    <a:lnTo>
                      <a:pt x="6210"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4677150" y="1216213"/>
                <a:ext cx="57350" cy="11775"/>
              </a:xfrm>
              <a:custGeom>
                <a:rect b="b" l="l" r="r" t="t"/>
                <a:pathLst>
                  <a:path extrusionOk="0" h="471" w="2294">
                    <a:moveTo>
                      <a:pt x="175" y="1"/>
                    </a:moveTo>
                    <a:lnTo>
                      <a:pt x="0" y="14"/>
                    </a:lnTo>
                    <a:cubicBezTo>
                      <a:pt x="40" y="202"/>
                      <a:pt x="161" y="363"/>
                      <a:pt x="349" y="443"/>
                    </a:cubicBezTo>
                    <a:cubicBezTo>
                      <a:pt x="403" y="457"/>
                      <a:pt x="470" y="470"/>
                      <a:pt x="550" y="470"/>
                    </a:cubicBezTo>
                    <a:lnTo>
                      <a:pt x="1717" y="470"/>
                    </a:lnTo>
                    <a:cubicBezTo>
                      <a:pt x="1958" y="470"/>
                      <a:pt x="2173" y="349"/>
                      <a:pt x="2294" y="175"/>
                    </a:cubicBezTo>
                    <a:lnTo>
                      <a:pt x="2253" y="175"/>
                    </a:lnTo>
                    <a:lnTo>
                      <a:pt x="2253" y="188"/>
                    </a:lnTo>
                    <a:lnTo>
                      <a:pt x="2052" y="188"/>
                    </a:lnTo>
                    <a:cubicBezTo>
                      <a:pt x="1972" y="255"/>
                      <a:pt x="1851" y="309"/>
                      <a:pt x="1717" y="309"/>
                    </a:cubicBezTo>
                    <a:lnTo>
                      <a:pt x="550" y="309"/>
                    </a:lnTo>
                    <a:cubicBezTo>
                      <a:pt x="362" y="309"/>
                      <a:pt x="215" y="175"/>
                      <a:pt x="175"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4730450" y="1213863"/>
                <a:ext cx="6400" cy="6400"/>
              </a:xfrm>
              <a:custGeom>
                <a:rect b="b" l="l" r="r" t="t"/>
                <a:pathLst>
                  <a:path extrusionOk="0" h="256" w="256">
                    <a:moveTo>
                      <a:pt x="94" y="1"/>
                    </a:moveTo>
                    <a:lnTo>
                      <a:pt x="94" y="14"/>
                    </a:lnTo>
                    <a:cubicBezTo>
                      <a:pt x="68" y="81"/>
                      <a:pt x="41" y="135"/>
                      <a:pt x="1" y="189"/>
                    </a:cubicBezTo>
                    <a:lnTo>
                      <a:pt x="162" y="189"/>
                    </a:lnTo>
                    <a:lnTo>
                      <a:pt x="162" y="256"/>
                    </a:lnTo>
                    <a:cubicBezTo>
                      <a:pt x="215" y="175"/>
                      <a:pt x="242" y="95"/>
                      <a:pt x="255"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3443325" y="1167613"/>
                <a:ext cx="814400" cy="21125"/>
              </a:xfrm>
              <a:custGeom>
                <a:rect b="b" l="l" r="r" t="t"/>
                <a:pathLst>
                  <a:path extrusionOk="0" h="845" w="32576">
                    <a:moveTo>
                      <a:pt x="0" y="0"/>
                    </a:moveTo>
                    <a:cubicBezTo>
                      <a:pt x="14" y="0"/>
                      <a:pt x="41" y="0"/>
                      <a:pt x="54" y="13"/>
                    </a:cubicBezTo>
                    <a:cubicBezTo>
                      <a:pt x="81" y="40"/>
                      <a:pt x="94" y="54"/>
                      <a:pt x="94" y="81"/>
                    </a:cubicBezTo>
                    <a:lnTo>
                      <a:pt x="94" y="94"/>
                    </a:lnTo>
                    <a:lnTo>
                      <a:pt x="94" y="174"/>
                    </a:lnTo>
                    <a:lnTo>
                      <a:pt x="9589" y="376"/>
                    </a:lnTo>
                    <a:lnTo>
                      <a:pt x="9589" y="295"/>
                    </a:lnTo>
                    <a:lnTo>
                      <a:pt x="9750" y="295"/>
                    </a:lnTo>
                    <a:lnTo>
                      <a:pt x="9750" y="376"/>
                    </a:lnTo>
                    <a:lnTo>
                      <a:pt x="10246" y="389"/>
                    </a:lnTo>
                    <a:lnTo>
                      <a:pt x="10246" y="295"/>
                    </a:lnTo>
                    <a:lnTo>
                      <a:pt x="10421" y="295"/>
                    </a:lnTo>
                    <a:lnTo>
                      <a:pt x="10421" y="389"/>
                    </a:lnTo>
                    <a:lnTo>
                      <a:pt x="12902" y="443"/>
                    </a:lnTo>
                    <a:lnTo>
                      <a:pt x="12902" y="349"/>
                    </a:lnTo>
                    <a:lnTo>
                      <a:pt x="13076" y="349"/>
                    </a:lnTo>
                    <a:lnTo>
                      <a:pt x="13076" y="443"/>
                    </a:lnTo>
                    <a:lnTo>
                      <a:pt x="13572" y="456"/>
                    </a:lnTo>
                    <a:lnTo>
                      <a:pt x="13572" y="402"/>
                    </a:lnTo>
                    <a:lnTo>
                      <a:pt x="13733" y="402"/>
                    </a:lnTo>
                    <a:lnTo>
                      <a:pt x="13733" y="456"/>
                    </a:lnTo>
                    <a:lnTo>
                      <a:pt x="19849" y="590"/>
                    </a:lnTo>
                    <a:lnTo>
                      <a:pt x="19849" y="550"/>
                    </a:lnTo>
                    <a:lnTo>
                      <a:pt x="20023" y="550"/>
                    </a:lnTo>
                    <a:lnTo>
                      <a:pt x="20023" y="590"/>
                    </a:lnTo>
                    <a:lnTo>
                      <a:pt x="25093" y="697"/>
                    </a:lnTo>
                    <a:lnTo>
                      <a:pt x="25093" y="644"/>
                    </a:lnTo>
                    <a:lnTo>
                      <a:pt x="25173" y="644"/>
                    </a:lnTo>
                    <a:lnTo>
                      <a:pt x="25173" y="697"/>
                    </a:lnTo>
                    <a:lnTo>
                      <a:pt x="31007" y="818"/>
                    </a:lnTo>
                    <a:lnTo>
                      <a:pt x="31007" y="778"/>
                    </a:lnTo>
                    <a:lnTo>
                      <a:pt x="31087" y="778"/>
                    </a:lnTo>
                    <a:lnTo>
                      <a:pt x="31087" y="818"/>
                    </a:lnTo>
                    <a:lnTo>
                      <a:pt x="31396" y="832"/>
                    </a:lnTo>
                    <a:lnTo>
                      <a:pt x="31396" y="724"/>
                    </a:lnTo>
                    <a:lnTo>
                      <a:pt x="31570" y="724"/>
                    </a:lnTo>
                    <a:lnTo>
                      <a:pt x="31570" y="832"/>
                    </a:lnTo>
                    <a:lnTo>
                      <a:pt x="32375" y="845"/>
                    </a:lnTo>
                    <a:cubicBezTo>
                      <a:pt x="32442" y="791"/>
                      <a:pt x="32509" y="738"/>
                      <a:pt x="32576" y="684"/>
                    </a:cubicBezTo>
                    <a:lnTo>
                      <a:pt x="14"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3442650" y="1167938"/>
                <a:ext cx="25" cy="25"/>
              </a:xfrm>
              <a:custGeom>
                <a:rect b="b" l="l" r="r" t="t"/>
                <a:pathLst>
                  <a:path extrusionOk="0" h="1" w="1">
                    <a:moveTo>
                      <a:pt x="1" y="0"/>
                    </a:move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a:off x="3443650" y="1188063"/>
                <a:ext cx="797325" cy="38900"/>
              </a:xfrm>
              <a:custGeom>
                <a:rect b="b" l="l" r="r" t="t"/>
                <a:pathLst>
                  <a:path extrusionOk="0" h="1556" w="31893">
                    <a:moveTo>
                      <a:pt x="189" y="0"/>
                    </a:moveTo>
                    <a:lnTo>
                      <a:pt x="81" y="67"/>
                    </a:lnTo>
                    <a:lnTo>
                      <a:pt x="81" y="81"/>
                    </a:lnTo>
                    <a:cubicBezTo>
                      <a:pt x="81" y="107"/>
                      <a:pt x="54" y="148"/>
                      <a:pt x="14" y="161"/>
                    </a:cubicBezTo>
                    <a:lnTo>
                      <a:pt x="1" y="161"/>
                    </a:lnTo>
                    <a:lnTo>
                      <a:pt x="19822" y="1033"/>
                    </a:lnTo>
                    <a:lnTo>
                      <a:pt x="19997" y="1046"/>
                    </a:lnTo>
                    <a:lnTo>
                      <a:pt x="19997" y="1033"/>
                    </a:lnTo>
                    <a:lnTo>
                      <a:pt x="21767" y="1113"/>
                    </a:lnTo>
                    <a:cubicBezTo>
                      <a:pt x="21780" y="1100"/>
                      <a:pt x="21780" y="1086"/>
                      <a:pt x="21780" y="1060"/>
                    </a:cubicBezTo>
                    <a:lnTo>
                      <a:pt x="21861" y="1060"/>
                    </a:lnTo>
                    <a:cubicBezTo>
                      <a:pt x="21861" y="1086"/>
                      <a:pt x="21861" y="1100"/>
                      <a:pt x="21861" y="1113"/>
                    </a:cubicBezTo>
                    <a:lnTo>
                      <a:pt x="22049" y="1127"/>
                    </a:lnTo>
                    <a:lnTo>
                      <a:pt x="22210" y="1127"/>
                    </a:lnTo>
                    <a:lnTo>
                      <a:pt x="31892" y="1556"/>
                    </a:lnTo>
                    <a:lnTo>
                      <a:pt x="31892" y="1395"/>
                    </a:lnTo>
                    <a:lnTo>
                      <a:pt x="31571" y="1381"/>
                    </a:lnTo>
                    <a:lnTo>
                      <a:pt x="31571" y="1449"/>
                    </a:lnTo>
                    <a:lnTo>
                      <a:pt x="31410" y="1449"/>
                    </a:lnTo>
                    <a:lnTo>
                      <a:pt x="31410" y="1368"/>
                    </a:lnTo>
                    <a:lnTo>
                      <a:pt x="20292" y="885"/>
                    </a:lnTo>
                    <a:lnTo>
                      <a:pt x="20211" y="885"/>
                    </a:lnTo>
                    <a:lnTo>
                      <a:pt x="20211" y="872"/>
                    </a:lnTo>
                    <a:lnTo>
                      <a:pt x="20010" y="872"/>
                    </a:lnTo>
                    <a:lnTo>
                      <a:pt x="20010" y="1019"/>
                    </a:lnTo>
                    <a:lnTo>
                      <a:pt x="19836" y="1019"/>
                    </a:lnTo>
                    <a:lnTo>
                      <a:pt x="19836" y="858"/>
                    </a:lnTo>
                    <a:lnTo>
                      <a:pt x="189"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
              <p:cNvSpPr/>
              <p:nvPr/>
            </p:nvSpPr>
            <p:spPr>
              <a:xfrm>
                <a:off x="3405775" y="1167613"/>
                <a:ext cx="39925" cy="30200"/>
              </a:xfrm>
              <a:custGeom>
                <a:rect b="b" l="l" r="r" t="t"/>
                <a:pathLst>
                  <a:path extrusionOk="0" h="1208" w="1597">
                    <a:moveTo>
                      <a:pt x="1422" y="191"/>
                    </a:moveTo>
                    <a:lnTo>
                      <a:pt x="1422" y="832"/>
                    </a:lnTo>
                    <a:lnTo>
                      <a:pt x="564" y="1033"/>
                    </a:lnTo>
                    <a:cubicBezTo>
                      <a:pt x="537" y="1033"/>
                      <a:pt x="523" y="1046"/>
                      <a:pt x="497" y="1046"/>
                    </a:cubicBezTo>
                    <a:cubicBezTo>
                      <a:pt x="322" y="1046"/>
                      <a:pt x="175" y="899"/>
                      <a:pt x="175" y="724"/>
                    </a:cubicBezTo>
                    <a:cubicBezTo>
                      <a:pt x="175" y="563"/>
                      <a:pt x="282" y="429"/>
                      <a:pt x="430" y="402"/>
                    </a:cubicBezTo>
                    <a:lnTo>
                      <a:pt x="1422" y="191"/>
                    </a:lnTo>
                    <a:close/>
                    <a:moveTo>
                      <a:pt x="1489" y="0"/>
                    </a:moveTo>
                    <a:lnTo>
                      <a:pt x="1476" y="13"/>
                    </a:lnTo>
                    <a:lnTo>
                      <a:pt x="389" y="241"/>
                    </a:lnTo>
                    <a:cubicBezTo>
                      <a:pt x="175" y="282"/>
                      <a:pt x="0" y="496"/>
                      <a:pt x="0" y="724"/>
                    </a:cubicBezTo>
                    <a:cubicBezTo>
                      <a:pt x="0" y="992"/>
                      <a:pt x="228" y="1207"/>
                      <a:pt x="497" y="1207"/>
                    </a:cubicBezTo>
                    <a:cubicBezTo>
                      <a:pt x="537" y="1207"/>
                      <a:pt x="564" y="1207"/>
                      <a:pt x="604" y="1194"/>
                    </a:cubicBezTo>
                    <a:lnTo>
                      <a:pt x="1516" y="979"/>
                    </a:lnTo>
                    <a:lnTo>
                      <a:pt x="1529" y="979"/>
                    </a:lnTo>
                    <a:cubicBezTo>
                      <a:pt x="1569" y="966"/>
                      <a:pt x="1596" y="939"/>
                      <a:pt x="1596" y="899"/>
                    </a:cubicBezTo>
                    <a:lnTo>
                      <a:pt x="1596" y="885"/>
                    </a:lnTo>
                    <a:lnTo>
                      <a:pt x="1529" y="925"/>
                    </a:lnTo>
                    <a:lnTo>
                      <a:pt x="1489" y="858"/>
                    </a:lnTo>
                    <a:lnTo>
                      <a:pt x="1596" y="791"/>
                    </a:lnTo>
                    <a:lnTo>
                      <a:pt x="1596" y="81"/>
                    </a:lnTo>
                    <a:cubicBezTo>
                      <a:pt x="1596" y="67"/>
                      <a:pt x="1583" y="40"/>
                      <a:pt x="1569" y="27"/>
                    </a:cubicBezTo>
                    <a:cubicBezTo>
                      <a:pt x="1543" y="0"/>
                      <a:pt x="1529" y="0"/>
                      <a:pt x="1502"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p:nvPr/>
            </p:nvSpPr>
            <p:spPr>
              <a:xfrm>
                <a:off x="3683050" y="1174988"/>
                <a:ext cx="103625" cy="20800"/>
              </a:xfrm>
              <a:custGeom>
                <a:rect b="b" l="l" r="r" t="t"/>
                <a:pathLst>
                  <a:path extrusionOk="0" h="832" w="4145">
                    <a:moveTo>
                      <a:pt x="0" y="0"/>
                    </a:moveTo>
                    <a:lnTo>
                      <a:pt x="0" y="590"/>
                    </a:lnTo>
                    <a:lnTo>
                      <a:pt x="175" y="604"/>
                    </a:lnTo>
                    <a:lnTo>
                      <a:pt x="161" y="604"/>
                    </a:lnTo>
                    <a:lnTo>
                      <a:pt x="161" y="684"/>
                    </a:lnTo>
                    <a:lnTo>
                      <a:pt x="41" y="684"/>
                    </a:lnTo>
                    <a:cubicBezTo>
                      <a:pt x="54" y="684"/>
                      <a:pt x="67" y="697"/>
                      <a:pt x="81" y="697"/>
                    </a:cubicBezTo>
                    <a:lnTo>
                      <a:pt x="4064" y="832"/>
                    </a:lnTo>
                    <a:cubicBezTo>
                      <a:pt x="4091" y="832"/>
                      <a:pt x="4104" y="832"/>
                      <a:pt x="4131" y="818"/>
                    </a:cubicBezTo>
                    <a:cubicBezTo>
                      <a:pt x="4144" y="805"/>
                      <a:pt x="4144" y="778"/>
                      <a:pt x="4144" y="751"/>
                    </a:cubicBezTo>
                    <a:lnTo>
                      <a:pt x="4144" y="107"/>
                    </a:lnTo>
                    <a:lnTo>
                      <a:pt x="3983" y="107"/>
                    </a:lnTo>
                    <a:lnTo>
                      <a:pt x="3983" y="671"/>
                    </a:lnTo>
                    <a:lnTo>
                      <a:pt x="161" y="523"/>
                    </a:lnTo>
                    <a:lnTo>
                      <a:pt x="161"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p:nvPr/>
            </p:nvSpPr>
            <p:spPr>
              <a:xfrm>
                <a:off x="3699475" y="1174988"/>
                <a:ext cx="70775" cy="11425"/>
              </a:xfrm>
              <a:custGeom>
                <a:rect b="b" l="l" r="r" t="t"/>
                <a:pathLst>
                  <a:path extrusionOk="0" h="457" w="2831">
                    <a:moveTo>
                      <a:pt x="0" y="0"/>
                    </a:moveTo>
                    <a:lnTo>
                      <a:pt x="0" y="309"/>
                    </a:lnTo>
                    <a:cubicBezTo>
                      <a:pt x="0" y="349"/>
                      <a:pt x="41" y="389"/>
                      <a:pt x="94" y="389"/>
                    </a:cubicBezTo>
                    <a:lnTo>
                      <a:pt x="2750" y="456"/>
                    </a:lnTo>
                    <a:cubicBezTo>
                      <a:pt x="2763" y="456"/>
                      <a:pt x="2790" y="443"/>
                      <a:pt x="2803" y="429"/>
                    </a:cubicBezTo>
                    <a:cubicBezTo>
                      <a:pt x="2817" y="416"/>
                      <a:pt x="2830" y="402"/>
                      <a:pt x="2830" y="376"/>
                    </a:cubicBezTo>
                    <a:lnTo>
                      <a:pt x="2830" y="54"/>
                    </a:lnTo>
                    <a:lnTo>
                      <a:pt x="2656" y="54"/>
                    </a:lnTo>
                    <a:lnTo>
                      <a:pt x="2656" y="282"/>
                    </a:lnTo>
                    <a:lnTo>
                      <a:pt x="175" y="215"/>
                    </a:lnTo>
                    <a:lnTo>
                      <a:pt x="175"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
              <p:cNvSpPr/>
              <p:nvPr/>
            </p:nvSpPr>
            <p:spPr>
              <a:xfrm>
                <a:off x="4228200" y="1185713"/>
                <a:ext cx="4725" cy="38575"/>
              </a:xfrm>
              <a:custGeom>
                <a:rect b="b" l="l" r="r" t="t"/>
                <a:pathLst>
                  <a:path extrusionOk="0" h="1543" w="189">
                    <a:moveTo>
                      <a:pt x="175" y="0"/>
                    </a:moveTo>
                    <a:lnTo>
                      <a:pt x="1" y="14"/>
                    </a:lnTo>
                    <a:lnTo>
                      <a:pt x="1" y="108"/>
                    </a:lnTo>
                    <a:lnTo>
                      <a:pt x="28" y="1462"/>
                    </a:lnTo>
                    <a:lnTo>
                      <a:pt x="28" y="1543"/>
                    </a:lnTo>
                    <a:lnTo>
                      <a:pt x="189" y="1543"/>
                    </a:lnTo>
                    <a:lnTo>
                      <a:pt x="189" y="1475"/>
                    </a:lnTo>
                    <a:lnTo>
                      <a:pt x="175" y="108"/>
                    </a:lnTo>
                    <a:lnTo>
                      <a:pt x="175"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
              <p:cNvSpPr/>
              <p:nvPr/>
            </p:nvSpPr>
            <p:spPr>
              <a:xfrm>
                <a:off x="3939525" y="1181338"/>
                <a:ext cx="4400" cy="32225"/>
              </a:xfrm>
              <a:custGeom>
                <a:rect b="b" l="l" r="r" t="t"/>
                <a:pathLst>
                  <a:path extrusionOk="0" h="1289" w="176">
                    <a:moveTo>
                      <a:pt x="1" y="1"/>
                    </a:moveTo>
                    <a:lnTo>
                      <a:pt x="1" y="41"/>
                    </a:lnTo>
                    <a:lnTo>
                      <a:pt x="1" y="1127"/>
                    </a:lnTo>
                    <a:lnTo>
                      <a:pt x="1" y="1288"/>
                    </a:lnTo>
                    <a:lnTo>
                      <a:pt x="175" y="1288"/>
                    </a:lnTo>
                    <a:lnTo>
                      <a:pt x="175" y="1141"/>
                    </a:lnTo>
                    <a:lnTo>
                      <a:pt x="175" y="41"/>
                    </a:lnTo>
                    <a:lnTo>
                      <a:pt x="175"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3"/>
              <p:cNvSpPr/>
              <p:nvPr/>
            </p:nvSpPr>
            <p:spPr>
              <a:xfrm>
                <a:off x="4436425" y="1188063"/>
                <a:ext cx="797300" cy="38900"/>
              </a:xfrm>
              <a:custGeom>
                <a:rect b="b" l="l" r="r" t="t"/>
                <a:pathLst>
                  <a:path extrusionOk="0" h="1556" w="31892">
                    <a:moveTo>
                      <a:pt x="31704" y="0"/>
                    </a:moveTo>
                    <a:lnTo>
                      <a:pt x="12043" y="858"/>
                    </a:lnTo>
                    <a:lnTo>
                      <a:pt x="12043" y="1019"/>
                    </a:lnTo>
                    <a:lnTo>
                      <a:pt x="11882" y="1019"/>
                    </a:lnTo>
                    <a:lnTo>
                      <a:pt x="11882" y="872"/>
                    </a:lnTo>
                    <a:lnTo>
                      <a:pt x="11601" y="885"/>
                    </a:lnTo>
                    <a:lnTo>
                      <a:pt x="11601" y="979"/>
                    </a:lnTo>
                    <a:lnTo>
                      <a:pt x="11520" y="979"/>
                    </a:lnTo>
                    <a:lnTo>
                      <a:pt x="11520" y="885"/>
                    </a:lnTo>
                    <a:lnTo>
                      <a:pt x="483" y="1368"/>
                    </a:lnTo>
                    <a:lnTo>
                      <a:pt x="483" y="1449"/>
                    </a:lnTo>
                    <a:lnTo>
                      <a:pt x="309" y="1449"/>
                    </a:lnTo>
                    <a:lnTo>
                      <a:pt x="309" y="1381"/>
                    </a:lnTo>
                    <a:lnTo>
                      <a:pt x="0" y="1395"/>
                    </a:lnTo>
                    <a:lnTo>
                      <a:pt x="0" y="1556"/>
                    </a:lnTo>
                    <a:lnTo>
                      <a:pt x="9643" y="1127"/>
                    </a:lnTo>
                    <a:lnTo>
                      <a:pt x="9804" y="1127"/>
                    </a:lnTo>
                    <a:lnTo>
                      <a:pt x="10072" y="1113"/>
                    </a:lnTo>
                    <a:cubicBezTo>
                      <a:pt x="10072" y="1100"/>
                      <a:pt x="10072" y="1073"/>
                      <a:pt x="10072" y="1060"/>
                    </a:cubicBezTo>
                    <a:lnTo>
                      <a:pt x="10152" y="1060"/>
                    </a:lnTo>
                    <a:cubicBezTo>
                      <a:pt x="10152" y="1073"/>
                      <a:pt x="10152" y="1100"/>
                      <a:pt x="10166" y="1113"/>
                    </a:cubicBezTo>
                    <a:lnTo>
                      <a:pt x="11855" y="1033"/>
                    </a:lnTo>
                    <a:lnTo>
                      <a:pt x="12016" y="1033"/>
                    </a:lnTo>
                    <a:lnTo>
                      <a:pt x="31892" y="161"/>
                    </a:lnTo>
                    <a:lnTo>
                      <a:pt x="31878" y="148"/>
                    </a:lnTo>
                    <a:cubicBezTo>
                      <a:pt x="31838" y="148"/>
                      <a:pt x="31811" y="107"/>
                      <a:pt x="31811" y="67"/>
                    </a:cubicBezTo>
                    <a:lnTo>
                      <a:pt x="31704"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
              <p:cNvSpPr/>
              <p:nvPr/>
            </p:nvSpPr>
            <p:spPr>
              <a:xfrm>
                <a:off x="4419325" y="1167938"/>
                <a:ext cx="814750" cy="21150"/>
              </a:xfrm>
              <a:custGeom>
                <a:rect b="b" l="l" r="r" t="t"/>
                <a:pathLst>
                  <a:path extrusionOk="0" h="846" w="32590">
                    <a:moveTo>
                      <a:pt x="32576" y="0"/>
                    </a:moveTo>
                    <a:lnTo>
                      <a:pt x="0" y="684"/>
                    </a:lnTo>
                    <a:cubicBezTo>
                      <a:pt x="81" y="725"/>
                      <a:pt x="148" y="778"/>
                      <a:pt x="201" y="845"/>
                    </a:cubicBezTo>
                    <a:lnTo>
                      <a:pt x="1019" y="819"/>
                    </a:lnTo>
                    <a:lnTo>
                      <a:pt x="1019" y="711"/>
                    </a:lnTo>
                    <a:lnTo>
                      <a:pt x="1194" y="725"/>
                    </a:lnTo>
                    <a:lnTo>
                      <a:pt x="1194" y="819"/>
                    </a:lnTo>
                    <a:lnTo>
                      <a:pt x="1408" y="819"/>
                    </a:lnTo>
                    <a:lnTo>
                      <a:pt x="1408" y="765"/>
                    </a:lnTo>
                    <a:lnTo>
                      <a:pt x="1502" y="765"/>
                    </a:lnTo>
                    <a:lnTo>
                      <a:pt x="1502" y="819"/>
                    </a:lnTo>
                    <a:lnTo>
                      <a:pt x="7323" y="698"/>
                    </a:lnTo>
                    <a:lnTo>
                      <a:pt x="7323" y="644"/>
                    </a:lnTo>
                    <a:lnTo>
                      <a:pt x="7416" y="644"/>
                    </a:lnTo>
                    <a:lnTo>
                      <a:pt x="7416" y="684"/>
                    </a:lnTo>
                    <a:lnTo>
                      <a:pt x="12566" y="577"/>
                    </a:lnTo>
                    <a:lnTo>
                      <a:pt x="12566" y="550"/>
                    </a:lnTo>
                    <a:lnTo>
                      <a:pt x="12727" y="550"/>
                    </a:lnTo>
                    <a:lnTo>
                      <a:pt x="12727" y="577"/>
                    </a:lnTo>
                    <a:lnTo>
                      <a:pt x="18843" y="443"/>
                    </a:lnTo>
                    <a:lnTo>
                      <a:pt x="18843" y="389"/>
                    </a:lnTo>
                    <a:lnTo>
                      <a:pt x="19017" y="389"/>
                    </a:lnTo>
                    <a:lnTo>
                      <a:pt x="19017" y="443"/>
                    </a:lnTo>
                    <a:lnTo>
                      <a:pt x="19513" y="430"/>
                    </a:lnTo>
                    <a:lnTo>
                      <a:pt x="19513" y="336"/>
                    </a:lnTo>
                    <a:lnTo>
                      <a:pt x="19674" y="336"/>
                    </a:lnTo>
                    <a:lnTo>
                      <a:pt x="19674" y="430"/>
                    </a:lnTo>
                    <a:lnTo>
                      <a:pt x="22169" y="376"/>
                    </a:lnTo>
                    <a:lnTo>
                      <a:pt x="22169" y="282"/>
                    </a:lnTo>
                    <a:lnTo>
                      <a:pt x="22330" y="282"/>
                    </a:lnTo>
                    <a:lnTo>
                      <a:pt x="22330" y="376"/>
                    </a:lnTo>
                    <a:lnTo>
                      <a:pt x="22826" y="363"/>
                    </a:lnTo>
                    <a:lnTo>
                      <a:pt x="22826" y="282"/>
                    </a:lnTo>
                    <a:lnTo>
                      <a:pt x="23000" y="282"/>
                    </a:lnTo>
                    <a:lnTo>
                      <a:pt x="23000" y="363"/>
                    </a:lnTo>
                    <a:lnTo>
                      <a:pt x="32495" y="161"/>
                    </a:lnTo>
                    <a:lnTo>
                      <a:pt x="32495" y="81"/>
                    </a:lnTo>
                    <a:cubicBezTo>
                      <a:pt x="32495" y="54"/>
                      <a:pt x="32509" y="27"/>
                      <a:pt x="32522" y="14"/>
                    </a:cubicBezTo>
                    <a:cubicBezTo>
                      <a:pt x="32535" y="0"/>
                      <a:pt x="32562" y="0"/>
                      <a:pt x="32589"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
              <p:cNvSpPr/>
              <p:nvPr/>
            </p:nvSpPr>
            <p:spPr>
              <a:xfrm>
                <a:off x="4890375" y="1174988"/>
                <a:ext cx="103975" cy="21125"/>
              </a:xfrm>
              <a:custGeom>
                <a:rect b="b" l="l" r="r" t="t"/>
                <a:pathLst>
                  <a:path extrusionOk="0" h="845" w="4159">
                    <a:moveTo>
                      <a:pt x="3984" y="0"/>
                    </a:moveTo>
                    <a:lnTo>
                      <a:pt x="3984" y="523"/>
                    </a:lnTo>
                    <a:lnTo>
                      <a:pt x="175" y="671"/>
                    </a:lnTo>
                    <a:lnTo>
                      <a:pt x="175" y="107"/>
                    </a:lnTo>
                    <a:lnTo>
                      <a:pt x="1" y="107"/>
                    </a:lnTo>
                    <a:lnTo>
                      <a:pt x="1" y="751"/>
                    </a:lnTo>
                    <a:cubicBezTo>
                      <a:pt x="1" y="778"/>
                      <a:pt x="14" y="805"/>
                      <a:pt x="27" y="818"/>
                    </a:cubicBezTo>
                    <a:cubicBezTo>
                      <a:pt x="41" y="832"/>
                      <a:pt x="68" y="845"/>
                      <a:pt x="95" y="845"/>
                    </a:cubicBezTo>
                    <a:lnTo>
                      <a:pt x="4078" y="697"/>
                    </a:lnTo>
                    <a:cubicBezTo>
                      <a:pt x="4091" y="697"/>
                      <a:pt x="4104" y="684"/>
                      <a:pt x="4118" y="684"/>
                    </a:cubicBezTo>
                    <a:lnTo>
                      <a:pt x="3957" y="684"/>
                    </a:lnTo>
                    <a:lnTo>
                      <a:pt x="3957" y="604"/>
                    </a:lnTo>
                    <a:lnTo>
                      <a:pt x="4158" y="590"/>
                    </a:lnTo>
                    <a:lnTo>
                      <a:pt x="4158"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
              <p:cNvSpPr/>
              <p:nvPr/>
            </p:nvSpPr>
            <p:spPr>
              <a:xfrm>
                <a:off x="4907150" y="1174988"/>
                <a:ext cx="70425" cy="11425"/>
              </a:xfrm>
              <a:custGeom>
                <a:rect b="b" l="l" r="r" t="t"/>
                <a:pathLst>
                  <a:path extrusionOk="0" h="457" w="2817">
                    <a:moveTo>
                      <a:pt x="2656" y="0"/>
                    </a:moveTo>
                    <a:lnTo>
                      <a:pt x="2656" y="215"/>
                    </a:lnTo>
                    <a:lnTo>
                      <a:pt x="161" y="282"/>
                    </a:lnTo>
                    <a:lnTo>
                      <a:pt x="161" y="54"/>
                    </a:lnTo>
                    <a:lnTo>
                      <a:pt x="0" y="54"/>
                    </a:lnTo>
                    <a:lnTo>
                      <a:pt x="0" y="376"/>
                    </a:lnTo>
                    <a:cubicBezTo>
                      <a:pt x="0" y="389"/>
                      <a:pt x="14" y="416"/>
                      <a:pt x="27" y="429"/>
                    </a:cubicBezTo>
                    <a:cubicBezTo>
                      <a:pt x="40" y="443"/>
                      <a:pt x="67" y="456"/>
                      <a:pt x="81" y="456"/>
                    </a:cubicBezTo>
                    <a:lnTo>
                      <a:pt x="2736" y="389"/>
                    </a:lnTo>
                    <a:cubicBezTo>
                      <a:pt x="2790" y="389"/>
                      <a:pt x="2817" y="349"/>
                      <a:pt x="2817" y="295"/>
                    </a:cubicBezTo>
                    <a:lnTo>
                      <a:pt x="2817"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p:nvPr/>
            </p:nvSpPr>
            <p:spPr>
              <a:xfrm>
                <a:off x="4444125" y="1185713"/>
                <a:ext cx="5050" cy="38575"/>
              </a:xfrm>
              <a:custGeom>
                <a:rect b="b" l="l" r="r" t="t"/>
                <a:pathLst>
                  <a:path extrusionOk="0" h="1543" w="202">
                    <a:moveTo>
                      <a:pt x="27" y="0"/>
                    </a:moveTo>
                    <a:lnTo>
                      <a:pt x="27" y="108"/>
                    </a:lnTo>
                    <a:lnTo>
                      <a:pt x="1" y="1475"/>
                    </a:lnTo>
                    <a:lnTo>
                      <a:pt x="1" y="1543"/>
                    </a:lnTo>
                    <a:lnTo>
                      <a:pt x="175" y="1543"/>
                    </a:lnTo>
                    <a:lnTo>
                      <a:pt x="175" y="1462"/>
                    </a:lnTo>
                    <a:lnTo>
                      <a:pt x="202" y="108"/>
                    </a:lnTo>
                    <a:lnTo>
                      <a:pt x="202" y="14"/>
                    </a:lnTo>
                    <a:lnTo>
                      <a:pt x="27"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
              <p:cNvSpPr/>
              <p:nvPr/>
            </p:nvSpPr>
            <p:spPr>
              <a:xfrm>
                <a:off x="4733475" y="1181338"/>
                <a:ext cx="4050" cy="32225"/>
              </a:xfrm>
              <a:custGeom>
                <a:rect b="b" l="l" r="r" t="t"/>
                <a:pathLst>
                  <a:path extrusionOk="0" h="1289" w="162">
                    <a:moveTo>
                      <a:pt x="0" y="1"/>
                    </a:moveTo>
                    <a:lnTo>
                      <a:pt x="0" y="41"/>
                    </a:lnTo>
                    <a:lnTo>
                      <a:pt x="0" y="1141"/>
                    </a:lnTo>
                    <a:lnTo>
                      <a:pt x="0" y="1288"/>
                    </a:lnTo>
                    <a:lnTo>
                      <a:pt x="161" y="1288"/>
                    </a:lnTo>
                    <a:lnTo>
                      <a:pt x="161" y="1127"/>
                    </a:lnTo>
                    <a:lnTo>
                      <a:pt x="161" y="41"/>
                    </a:lnTo>
                    <a:lnTo>
                      <a:pt x="161"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
              <p:cNvSpPr/>
              <p:nvPr/>
            </p:nvSpPr>
            <p:spPr>
              <a:xfrm>
                <a:off x="4243300" y="1359388"/>
                <a:ext cx="190800" cy="67750"/>
              </a:xfrm>
              <a:custGeom>
                <a:rect b="b" l="l" r="r" t="t"/>
                <a:pathLst>
                  <a:path extrusionOk="0" h="2710" w="7632">
                    <a:moveTo>
                      <a:pt x="0" y="0"/>
                    </a:moveTo>
                    <a:cubicBezTo>
                      <a:pt x="41" y="174"/>
                      <a:pt x="81" y="335"/>
                      <a:pt x="134" y="510"/>
                    </a:cubicBezTo>
                    <a:cubicBezTo>
                      <a:pt x="148" y="537"/>
                      <a:pt x="161" y="577"/>
                      <a:pt x="175" y="604"/>
                    </a:cubicBezTo>
                    <a:cubicBezTo>
                      <a:pt x="175" y="617"/>
                      <a:pt x="188" y="630"/>
                      <a:pt x="188" y="644"/>
                    </a:cubicBezTo>
                    <a:cubicBezTo>
                      <a:pt x="215" y="724"/>
                      <a:pt x="255" y="791"/>
                      <a:pt x="282" y="858"/>
                    </a:cubicBezTo>
                    <a:cubicBezTo>
                      <a:pt x="349" y="993"/>
                      <a:pt x="416" y="1140"/>
                      <a:pt x="483" y="1261"/>
                    </a:cubicBezTo>
                    <a:cubicBezTo>
                      <a:pt x="550" y="1368"/>
                      <a:pt x="617" y="1475"/>
                      <a:pt x="698" y="1569"/>
                    </a:cubicBezTo>
                    <a:cubicBezTo>
                      <a:pt x="724" y="1623"/>
                      <a:pt x="765" y="1677"/>
                      <a:pt x="805" y="1730"/>
                    </a:cubicBezTo>
                    <a:cubicBezTo>
                      <a:pt x="912" y="1864"/>
                      <a:pt x="1033" y="1985"/>
                      <a:pt x="1154" y="2092"/>
                    </a:cubicBezTo>
                    <a:cubicBezTo>
                      <a:pt x="1194" y="2132"/>
                      <a:pt x="1248" y="2159"/>
                      <a:pt x="1288" y="2200"/>
                    </a:cubicBezTo>
                    <a:cubicBezTo>
                      <a:pt x="1315" y="2226"/>
                      <a:pt x="1341" y="2240"/>
                      <a:pt x="1368" y="2253"/>
                    </a:cubicBezTo>
                    <a:lnTo>
                      <a:pt x="1422" y="2226"/>
                    </a:lnTo>
                    <a:lnTo>
                      <a:pt x="1449" y="2267"/>
                    </a:lnTo>
                    <a:lnTo>
                      <a:pt x="1408" y="2280"/>
                    </a:lnTo>
                    <a:cubicBezTo>
                      <a:pt x="1435" y="2293"/>
                      <a:pt x="1462" y="2320"/>
                      <a:pt x="1489" y="2334"/>
                    </a:cubicBezTo>
                    <a:cubicBezTo>
                      <a:pt x="1543" y="2360"/>
                      <a:pt x="1596" y="2401"/>
                      <a:pt x="1650" y="2428"/>
                    </a:cubicBezTo>
                    <a:cubicBezTo>
                      <a:pt x="1905" y="2548"/>
                      <a:pt x="2173" y="2642"/>
                      <a:pt x="2455" y="2682"/>
                    </a:cubicBezTo>
                    <a:cubicBezTo>
                      <a:pt x="2508" y="2682"/>
                      <a:pt x="2562" y="2696"/>
                      <a:pt x="2629" y="2696"/>
                    </a:cubicBezTo>
                    <a:cubicBezTo>
                      <a:pt x="2682" y="2696"/>
                      <a:pt x="2750" y="2709"/>
                      <a:pt x="2817" y="2709"/>
                    </a:cubicBezTo>
                    <a:lnTo>
                      <a:pt x="4868" y="2709"/>
                    </a:lnTo>
                    <a:cubicBezTo>
                      <a:pt x="4922" y="2709"/>
                      <a:pt x="4962" y="2696"/>
                      <a:pt x="5016" y="2696"/>
                    </a:cubicBezTo>
                    <a:cubicBezTo>
                      <a:pt x="5070" y="2696"/>
                      <a:pt x="5123" y="2696"/>
                      <a:pt x="5177" y="2682"/>
                    </a:cubicBezTo>
                    <a:cubicBezTo>
                      <a:pt x="5459" y="2642"/>
                      <a:pt x="5740" y="2562"/>
                      <a:pt x="5995" y="2428"/>
                    </a:cubicBezTo>
                    <a:cubicBezTo>
                      <a:pt x="6049" y="2401"/>
                      <a:pt x="6102" y="2360"/>
                      <a:pt x="6156" y="2334"/>
                    </a:cubicBezTo>
                    <a:cubicBezTo>
                      <a:pt x="6169" y="2320"/>
                      <a:pt x="6196" y="2307"/>
                      <a:pt x="6210" y="2307"/>
                    </a:cubicBezTo>
                    <a:lnTo>
                      <a:pt x="6143" y="2267"/>
                    </a:lnTo>
                    <a:lnTo>
                      <a:pt x="6169" y="2226"/>
                    </a:lnTo>
                    <a:lnTo>
                      <a:pt x="6250" y="2280"/>
                    </a:lnTo>
                    <a:cubicBezTo>
                      <a:pt x="6277" y="2253"/>
                      <a:pt x="6317" y="2226"/>
                      <a:pt x="6344" y="2200"/>
                    </a:cubicBezTo>
                    <a:cubicBezTo>
                      <a:pt x="6397" y="2173"/>
                      <a:pt x="6438" y="2132"/>
                      <a:pt x="6478" y="2092"/>
                    </a:cubicBezTo>
                    <a:cubicBezTo>
                      <a:pt x="6599" y="1985"/>
                      <a:pt x="6719" y="1864"/>
                      <a:pt x="6813" y="1744"/>
                    </a:cubicBezTo>
                    <a:cubicBezTo>
                      <a:pt x="6867" y="1677"/>
                      <a:pt x="6907" y="1609"/>
                      <a:pt x="6961" y="1542"/>
                    </a:cubicBezTo>
                    <a:cubicBezTo>
                      <a:pt x="7028" y="1435"/>
                      <a:pt x="7095" y="1341"/>
                      <a:pt x="7162" y="1234"/>
                    </a:cubicBezTo>
                    <a:lnTo>
                      <a:pt x="7148" y="1234"/>
                    </a:lnTo>
                    <a:cubicBezTo>
                      <a:pt x="7229" y="1100"/>
                      <a:pt x="7296" y="966"/>
                      <a:pt x="7363" y="832"/>
                    </a:cubicBezTo>
                    <a:cubicBezTo>
                      <a:pt x="7390" y="778"/>
                      <a:pt x="7417" y="711"/>
                      <a:pt x="7430" y="657"/>
                    </a:cubicBezTo>
                    <a:cubicBezTo>
                      <a:pt x="7443" y="630"/>
                      <a:pt x="7457" y="604"/>
                      <a:pt x="7457" y="577"/>
                    </a:cubicBezTo>
                    <a:cubicBezTo>
                      <a:pt x="7524" y="389"/>
                      <a:pt x="7591" y="201"/>
                      <a:pt x="7631" y="0"/>
                    </a:cubicBezTo>
                    <a:lnTo>
                      <a:pt x="7457" y="0"/>
                    </a:lnTo>
                    <a:cubicBezTo>
                      <a:pt x="7417" y="201"/>
                      <a:pt x="7350" y="389"/>
                      <a:pt x="7282" y="590"/>
                    </a:cubicBezTo>
                    <a:cubicBezTo>
                      <a:pt x="7135" y="966"/>
                      <a:pt x="6934" y="1314"/>
                      <a:pt x="6679" y="1636"/>
                    </a:cubicBezTo>
                    <a:cubicBezTo>
                      <a:pt x="6250" y="2200"/>
                      <a:pt x="5579" y="2535"/>
                      <a:pt x="4868" y="2535"/>
                    </a:cubicBezTo>
                    <a:lnTo>
                      <a:pt x="2817" y="2535"/>
                    </a:lnTo>
                    <a:cubicBezTo>
                      <a:pt x="2079" y="2535"/>
                      <a:pt x="1395" y="2200"/>
                      <a:pt x="939" y="1623"/>
                    </a:cubicBezTo>
                    <a:cubicBezTo>
                      <a:pt x="684" y="1314"/>
                      <a:pt x="496" y="966"/>
                      <a:pt x="349" y="590"/>
                    </a:cubicBezTo>
                    <a:cubicBezTo>
                      <a:pt x="322" y="537"/>
                      <a:pt x="309" y="496"/>
                      <a:pt x="295" y="456"/>
                    </a:cubicBezTo>
                    <a:cubicBezTo>
                      <a:pt x="242" y="295"/>
                      <a:pt x="201" y="148"/>
                      <a:pt x="175"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
              <p:cNvSpPr/>
              <p:nvPr/>
            </p:nvSpPr>
            <p:spPr>
              <a:xfrm>
                <a:off x="4240950" y="1177988"/>
                <a:ext cx="195500" cy="141850"/>
              </a:xfrm>
              <a:custGeom>
                <a:rect b="b" l="l" r="r" t="t"/>
                <a:pathLst>
                  <a:path extrusionOk="0" h="5674" w="7820">
                    <a:moveTo>
                      <a:pt x="1583" y="1"/>
                    </a:moveTo>
                    <a:cubicBezTo>
                      <a:pt x="1248" y="1"/>
                      <a:pt x="939" y="95"/>
                      <a:pt x="684" y="282"/>
                    </a:cubicBezTo>
                    <a:cubicBezTo>
                      <a:pt x="604" y="323"/>
                      <a:pt x="537" y="376"/>
                      <a:pt x="483" y="443"/>
                    </a:cubicBezTo>
                    <a:cubicBezTo>
                      <a:pt x="188" y="725"/>
                      <a:pt x="0" y="1127"/>
                      <a:pt x="0" y="1570"/>
                    </a:cubicBezTo>
                    <a:lnTo>
                      <a:pt x="0" y="5674"/>
                    </a:lnTo>
                    <a:lnTo>
                      <a:pt x="161" y="5674"/>
                    </a:lnTo>
                    <a:lnTo>
                      <a:pt x="161" y="4748"/>
                    </a:lnTo>
                    <a:lnTo>
                      <a:pt x="135" y="4762"/>
                    </a:lnTo>
                    <a:lnTo>
                      <a:pt x="121" y="4721"/>
                    </a:lnTo>
                    <a:lnTo>
                      <a:pt x="161" y="4695"/>
                    </a:lnTo>
                    <a:lnTo>
                      <a:pt x="161" y="4507"/>
                    </a:lnTo>
                    <a:cubicBezTo>
                      <a:pt x="148" y="4520"/>
                      <a:pt x="135" y="4534"/>
                      <a:pt x="121" y="4534"/>
                    </a:cubicBezTo>
                    <a:lnTo>
                      <a:pt x="41" y="4386"/>
                    </a:lnTo>
                    <a:cubicBezTo>
                      <a:pt x="81" y="4373"/>
                      <a:pt x="121" y="4346"/>
                      <a:pt x="161" y="4319"/>
                    </a:cubicBezTo>
                    <a:lnTo>
                      <a:pt x="161" y="1570"/>
                    </a:lnTo>
                    <a:cubicBezTo>
                      <a:pt x="161" y="792"/>
                      <a:pt x="805" y="162"/>
                      <a:pt x="1569" y="162"/>
                    </a:cubicBezTo>
                    <a:lnTo>
                      <a:pt x="3675" y="162"/>
                    </a:lnTo>
                    <a:lnTo>
                      <a:pt x="3675" y="81"/>
                    </a:lnTo>
                    <a:lnTo>
                      <a:pt x="3836" y="81"/>
                    </a:lnTo>
                    <a:lnTo>
                      <a:pt x="3836" y="162"/>
                    </a:lnTo>
                    <a:lnTo>
                      <a:pt x="3983" y="162"/>
                    </a:lnTo>
                    <a:lnTo>
                      <a:pt x="3983" y="81"/>
                    </a:lnTo>
                    <a:lnTo>
                      <a:pt x="4144" y="81"/>
                    </a:lnTo>
                    <a:lnTo>
                      <a:pt x="4144" y="162"/>
                    </a:lnTo>
                    <a:lnTo>
                      <a:pt x="6250" y="162"/>
                    </a:lnTo>
                    <a:cubicBezTo>
                      <a:pt x="7028" y="162"/>
                      <a:pt x="7658" y="792"/>
                      <a:pt x="7658" y="1570"/>
                    </a:cubicBezTo>
                    <a:lnTo>
                      <a:pt x="7658" y="4319"/>
                    </a:lnTo>
                    <a:cubicBezTo>
                      <a:pt x="7698" y="4346"/>
                      <a:pt x="7739" y="4373"/>
                      <a:pt x="7779" y="4386"/>
                    </a:cubicBezTo>
                    <a:lnTo>
                      <a:pt x="7698" y="4534"/>
                    </a:lnTo>
                    <a:cubicBezTo>
                      <a:pt x="7685" y="4534"/>
                      <a:pt x="7672" y="4520"/>
                      <a:pt x="7658" y="4507"/>
                    </a:cubicBezTo>
                    <a:lnTo>
                      <a:pt x="7658" y="4695"/>
                    </a:lnTo>
                    <a:lnTo>
                      <a:pt x="7698" y="4721"/>
                    </a:lnTo>
                    <a:lnTo>
                      <a:pt x="7685" y="4762"/>
                    </a:lnTo>
                    <a:lnTo>
                      <a:pt x="7658" y="4748"/>
                    </a:lnTo>
                    <a:lnTo>
                      <a:pt x="7658" y="5674"/>
                    </a:lnTo>
                    <a:lnTo>
                      <a:pt x="7819" y="5674"/>
                    </a:lnTo>
                    <a:lnTo>
                      <a:pt x="7819" y="1570"/>
                    </a:lnTo>
                    <a:cubicBezTo>
                      <a:pt x="7819" y="1127"/>
                      <a:pt x="7631" y="725"/>
                      <a:pt x="7336" y="443"/>
                    </a:cubicBezTo>
                    <a:cubicBezTo>
                      <a:pt x="7283" y="376"/>
                      <a:pt x="7216" y="323"/>
                      <a:pt x="7149" y="282"/>
                    </a:cubicBezTo>
                    <a:cubicBezTo>
                      <a:pt x="6894" y="95"/>
                      <a:pt x="6585" y="1"/>
                      <a:pt x="6250" y="1"/>
                    </a:cubicBezTo>
                    <a:lnTo>
                      <a:pt x="3943" y="1"/>
                    </a:lnTo>
                    <a:lnTo>
                      <a:pt x="3943" y="81"/>
                    </a:lnTo>
                    <a:lnTo>
                      <a:pt x="3903" y="81"/>
                    </a:lnTo>
                    <a:lnTo>
                      <a:pt x="3903"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
              <p:cNvSpPr/>
              <p:nvPr/>
            </p:nvSpPr>
            <p:spPr>
              <a:xfrm>
                <a:off x="4241950" y="1180013"/>
                <a:ext cx="94900" cy="111325"/>
              </a:xfrm>
              <a:custGeom>
                <a:rect b="b" l="l" r="r" t="t"/>
                <a:pathLst>
                  <a:path extrusionOk="0" h="4453" w="3796">
                    <a:moveTo>
                      <a:pt x="3635" y="0"/>
                    </a:moveTo>
                    <a:lnTo>
                      <a:pt x="3635" y="2334"/>
                    </a:lnTo>
                    <a:cubicBezTo>
                      <a:pt x="3662" y="2334"/>
                      <a:pt x="3689" y="2334"/>
                      <a:pt x="3716" y="2320"/>
                    </a:cubicBezTo>
                    <a:lnTo>
                      <a:pt x="3716" y="2414"/>
                    </a:lnTo>
                    <a:cubicBezTo>
                      <a:pt x="3689" y="2414"/>
                      <a:pt x="3662" y="2414"/>
                      <a:pt x="3635" y="2428"/>
                    </a:cubicBezTo>
                    <a:lnTo>
                      <a:pt x="3635" y="3085"/>
                    </a:lnTo>
                    <a:cubicBezTo>
                      <a:pt x="3635" y="3259"/>
                      <a:pt x="3488" y="3407"/>
                      <a:pt x="3313" y="3420"/>
                    </a:cubicBezTo>
                    <a:cubicBezTo>
                      <a:pt x="3072" y="3433"/>
                      <a:pt x="2830" y="3447"/>
                      <a:pt x="2589" y="3487"/>
                    </a:cubicBezTo>
                    <a:cubicBezTo>
                      <a:pt x="2589" y="3501"/>
                      <a:pt x="2589" y="3527"/>
                      <a:pt x="2576" y="3554"/>
                    </a:cubicBezTo>
                    <a:lnTo>
                      <a:pt x="2495" y="3541"/>
                    </a:lnTo>
                    <a:cubicBezTo>
                      <a:pt x="2495" y="3527"/>
                      <a:pt x="2509" y="3514"/>
                      <a:pt x="2509" y="3501"/>
                    </a:cubicBezTo>
                    <a:lnTo>
                      <a:pt x="2509" y="3501"/>
                    </a:lnTo>
                    <a:cubicBezTo>
                      <a:pt x="2348" y="3514"/>
                      <a:pt x="2187" y="3541"/>
                      <a:pt x="2039" y="3568"/>
                    </a:cubicBezTo>
                    <a:cubicBezTo>
                      <a:pt x="1315" y="3715"/>
                      <a:pt x="658" y="3943"/>
                      <a:pt x="121" y="4238"/>
                    </a:cubicBezTo>
                    <a:cubicBezTo>
                      <a:pt x="81" y="4265"/>
                      <a:pt x="41" y="4278"/>
                      <a:pt x="1" y="4305"/>
                    </a:cubicBezTo>
                    <a:lnTo>
                      <a:pt x="81" y="4453"/>
                    </a:lnTo>
                    <a:cubicBezTo>
                      <a:pt x="95" y="4439"/>
                      <a:pt x="108" y="4439"/>
                      <a:pt x="121" y="4426"/>
                    </a:cubicBezTo>
                    <a:cubicBezTo>
                      <a:pt x="644" y="4117"/>
                      <a:pt x="1315" y="3876"/>
                      <a:pt x="2066" y="3729"/>
                    </a:cubicBezTo>
                    <a:cubicBezTo>
                      <a:pt x="2455" y="3661"/>
                      <a:pt x="2884" y="3608"/>
                      <a:pt x="3327" y="3581"/>
                    </a:cubicBezTo>
                    <a:cubicBezTo>
                      <a:pt x="3595" y="3568"/>
                      <a:pt x="3796" y="3353"/>
                      <a:pt x="3796" y="3085"/>
                    </a:cubicBezTo>
                    <a:lnTo>
                      <a:pt x="3796"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
              <p:cNvSpPr/>
              <p:nvPr/>
            </p:nvSpPr>
            <p:spPr>
              <a:xfrm>
                <a:off x="4340525" y="1180013"/>
                <a:ext cx="94900" cy="111325"/>
              </a:xfrm>
              <a:custGeom>
                <a:rect b="b" l="l" r="r" t="t"/>
                <a:pathLst>
                  <a:path extrusionOk="0" h="4453" w="3796">
                    <a:moveTo>
                      <a:pt x="0" y="0"/>
                    </a:moveTo>
                    <a:lnTo>
                      <a:pt x="0" y="3085"/>
                    </a:lnTo>
                    <a:cubicBezTo>
                      <a:pt x="0" y="3353"/>
                      <a:pt x="202" y="3568"/>
                      <a:pt x="470" y="3581"/>
                    </a:cubicBezTo>
                    <a:cubicBezTo>
                      <a:pt x="912" y="3608"/>
                      <a:pt x="1342" y="3661"/>
                      <a:pt x="1731" y="3742"/>
                    </a:cubicBezTo>
                    <a:cubicBezTo>
                      <a:pt x="2468" y="3889"/>
                      <a:pt x="3139" y="4117"/>
                      <a:pt x="3675" y="4426"/>
                    </a:cubicBezTo>
                    <a:cubicBezTo>
                      <a:pt x="3689" y="4439"/>
                      <a:pt x="3702" y="4439"/>
                      <a:pt x="3715" y="4453"/>
                    </a:cubicBezTo>
                    <a:lnTo>
                      <a:pt x="3796" y="4305"/>
                    </a:lnTo>
                    <a:cubicBezTo>
                      <a:pt x="3756" y="4278"/>
                      <a:pt x="3715" y="4265"/>
                      <a:pt x="3662" y="4238"/>
                    </a:cubicBezTo>
                    <a:cubicBezTo>
                      <a:pt x="3139" y="3943"/>
                      <a:pt x="2482" y="3715"/>
                      <a:pt x="1757" y="3581"/>
                    </a:cubicBezTo>
                    <a:cubicBezTo>
                      <a:pt x="1610" y="3541"/>
                      <a:pt x="1449" y="3514"/>
                      <a:pt x="1288" y="3501"/>
                    </a:cubicBezTo>
                    <a:lnTo>
                      <a:pt x="1288" y="3501"/>
                    </a:lnTo>
                    <a:cubicBezTo>
                      <a:pt x="1288" y="3514"/>
                      <a:pt x="1288" y="3527"/>
                      <a:pt x="1301" y="3554"/>
                    </a:cubicBezTo>
                    <a:lnTo>
                      <a:pt x="1207" y="3554"/>
                    </a:lnTo>
                    <a:cubicBezTo>
                      <a:pt x="1207" y="3527"/>
                      <a:pt x="1207" y="3514"/>
                      <a:pt x="1194" y="3487"/>
                    </a:cubicBezTo>
                    <a:cubicBezTo>
                      <a:pt x="966" y="3460"/>
                      <a:pt x="725" y="3433"/>
                      <a:pt x="483" y="3420"/>
                    </a:cubicBezTo>
                    <a:cubicBezTo>
                      <a:pt x="296" y="3407"/>
                      <a:pt x="161" y="3259"/>
                      <a:pt x="161" y="3085"/>
                    </a:cubicBezTo>
                    <a:lnTo>
                      <a:pt x="161" y="2428"/>
                    </a:lnTo>
                    <a:cubicBezTo>
                      <a:pt x="148" y="2428"/>
                      <a:pt x="121" y="2414"/>
                      <a:pt x="108" y="2414"/>
                    </a:cubicBezTo>
                    <a:lnTo>
                      <a:pt x="121" y="2334"/>
                    </a:lnTo>
                    <a:lnTo>
                      <a:pt x="161" y="2334"/>
                    </a:lnTo>
                    <a:lnTo>
                      <a:pt x="161"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
              <p:cNvSpPr/>
              <p:nvPr/>
            </p:nvSpPr>
            <p:spPr>
              <a:xfrm>
                <a:off x="4270125" y="1381163"/>
                <a:ext cx="21475" cy="20825"/>
              </a:xfrm>
              <a:custGeom>
                <a:rect b="b" l="l" r="r" t="t"/>
                <a:pathLst>
                  <a:path extrusionOk="0" h="833" w="859">
                    <a:moveTo>
                      <a:pt x="429" y="1"/>
                    </a:moveTo>
                    <a:lnTo>
                      <a:pt x="81" y="336"/>
                    </a:lnTo>
                    <a:cubicBezTo>
                      <a:pt x="27" y="390"/>
                      <a:pt x="0" y="470"/>
                      <a:pt x="0" y="551"/>
                    </a:cubicBezTo>
                    <a:cubicBezTo>
                      <a:pt x="0" y="618"/>
                      <a:pt x="27" y="698"/>
                      <a:pt x="81" y="752"/>
                    </a:cubicBezTo>
                    <a:cubicBezTo>
                      <a:pt x="134" y="806"/>
                      <a:pt x="215" y="832"/>
                      <a:pt x="282" y="832"/>
                    </a:cubicBezTo>
                    <a:cubicBezTo>
                      <a:pt x="362" y="832"/>
                      <a:pt x="429" y="806"/>
                      <a:pt x="496" y="752"/>
                    </a:cubicBezTo>
                    <a:lnTo>
                      <a:pt x="858" y="390"/>
                    </a:lnTo>
                    <a:cubicBezTo>
                      <a:pt x="805" y="363"/>
                      <a:pt x="765" y="323"/>
                      <a:pt x="724" y="282"/>
                    </a:cubicBezTo>
                    <a:lnTo>
                      <a:pt x="376" y="631"/>
                    </a:lnTo>
                    <a:cubicBezTo>
                      <a:pt x="349" y="651"/>
                      <a:pt x="315" y="661"/>
                      <a:pt x="283" y="661"/>
                    </a:cubicBezTo>
                    <a:cubicBezTo>
                      <a:pt x="252" y="661"/>
                      <a:pt x="221" y="651"/>
                      <a:pt x="201" y="631"/>
                    </a:cubicBezTo>
                    <a:cubicBezTo>
                      <a:pt x="175" y="604"/>
                      <a:pt x="161" y="578"/>
                      <a:pt x="161" y="551"/>
                    </a:cubicBezTo>
                    <a:cubicBezTo>
                      <a:pt x="161" y="510"/>
                      <a:pt x="175" y="484"/>
                      <a:pt x="201" y="457"/>
                    </a:cubicBezTo>
                    <a:lnTo>
                      <a:pt x="550" y="122"/>
                    </a:lnTo>
                    <a:cubicBezTo>
                      <a:pt x="510" y="81"/>
                      <a:pt x="470" y="41"/>
                      <a:pt x="429"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a:off x="4385775" y="1380838"/>
                <a:ext cx="21500" cy="21150"/>
              </a:xfrm>
              <a:custGeom>
                <a:rect b="b" l="l" r="r" t="t"/>
                <a:pathLst>
                  <a:path extrusionOk="0" h="846" w="860">
                    <a:moveTo>
                      <a:pt x="430" y="0"/>
                    </a:moveTo>
                    <a:cubicBezTo>
                      <a:pt x="390" y="54"/>
                      <a:pt x="350" y="94"/>
                      <a:pt x="309" y="135"/>
                    </a:cubicBezTo>
                    <a:lnTo>
                      <a:pt x="658" y="470"/>
                    </a:lnTo>
                    <a:cubicBezTo>
                      <a:pt x="685" y="497"/>
                      <a:pt x="698" y="523"/>
                      <a:pt x="698" y="550"/>
                    </a:cubicBezTo>
                    <a:cubicBezTo>
                      <a:pt x="698" y="591"/>
                      <a:pt x="685" y="617"/>
                      <a:pt x="658" y="644"/>
                    </a:cubicBezTo>
                    <a:cubicBezTo>
                      <a:pt x="631" y="671"/>
                      <a:pt x="604" y="671"/>
                      <a:pt x="578" y="671"/>
                    </a:cubicBezTo>
                    <a:cubicBezTo>
                      <a:pt x="537" y="671"/>
                      <a:pt x="511" y="658"/>
                      <a:pt x="484" y="644"/>
                    </a:cubicBezTo>
                    <a:lnTo>
                      <a:pt x="135" y="295"/>
                    </a:lnTo>
                    <a:cubicBezTo>
                      <a:pt x="95" y="336"/>
                      <a:pt x="55" y="363"/>
                      <a:pt x="1" y="403"/>
                    </a:cubicBezTo>
                    <a:lnTo>
                      <a:pt x="363" y="765"/>
                    </a:lnTo>
                    <a:cubicBezTo>
                      <a:pt x="430" y="819"/>
                      <a:pt x="497" y="845"/>
                      <a:pt x="578" y="845"/>
                    </a:cubicBezTo>
                    <a:cubicBezTo>
                      <a:pt x="645" y="845"/>
                      <a:pt x="725" y="819"/>
                      <a:pt x="779" y="765"/>
                    </a:cubicBezTo>
                    <a:cubicBezTo>
                      <a:pt x="832" y="711"/>
                      <a:pt x="859" y="631"/>
                      <a:pt x="859" y="550"/>
                    </a:cubicBezTo>
                    <a:cubicBezTo>
                      <a:pt x="859" y="483"/>
                      <a:pt x="832" y="403"/>
                      <a:pt x="779" y="349"/>
                    </a:cubicBezTo>
                    <a:lnTo>
                      <a:pt x="430"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a:off x="4263750" y="1287963"/>
                <a:ext cx="149900" cy="32875"/>
              </a:xfrm>
              <a:custGeom>
                <a:rect b="b" l="l" r="r" t="t"/>
                <a:pathLst>
                  <a:path extrusionOk="0" h="1315" w="5996">
                    <a:moveTo>
                      <a:pt x="1543" y="1"/>
                    </a:moveTo>
                    <a:cubicBezTo>
                      <a:pt x="1046" y="1"/>
                      <a:pt x="604" y="229"/>
                      <a:pt x="309" y="591"/>
                    </a:cubicBezTo>
                    <a:lnTo>
                      <a:pt x="322" y="604"/>
                    </a:lnTo>
                    <a:lnTo>
                      <a:pt x="282" y="631"/>
                    </a:lnTo>
                    <a:cubicBezTo>
                      <a:pt x="148" y="819"/>
                      <a:pt x="41" y="1060"/>
                      <a:pt x="0" y="1301"/>
                    </a:cubicBezTo>
                    <a:lnTo>
                      <a:pt x="161" y="1315"/>
                    </a:lnTo>
                    <a:cubicBezTo>
                      <a:pt x="282" y="658"/>
                      <a:pt x="859" y="162"/>
                      <a:pt x="1543" y="162"/>
                    </a:cubicBezTo>
                    <a:lnTo>
                      <a:pt x="4453" y="162"/>
                    </a:lnTo>
                    <a:cubicBezTo>
                      <a:pt x="5137" y="162"/>
                      <a:pt x="5700" y="658"/>
                      <a:pt x="5821" y="1315"/>
                    </a:cubicBezTo>
                    <a:lnTo>
                      <a:pt x="5995" y="1301"/>
                    </a:lnTo>
                    <a:cubicBezTo>
                      <a:pt x="5955" y="1060"/>
                      <a:pt x="5848" y="819"/>
                      <a:pt x="5700" y="631"/>
                    </a:cubicBezTo>
                    <a:lnTo>
                      <a:pt x="5673" y="604"/>
                    </a:lnTo>
                    <a:lnTo>
                      <a:pt x="5687" y="591"/>
                    </a:lnTo>
                    <a:cubicBezTo>
                      <a:pt x="5392" y="229"/>
                      <a:pt x="4949" y="1"/>
                      <a:pt x="4453"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
              <p:cNvSpPr/>
              <p:nvPr/>
            </p:nvSpPr>
            <p:spPr>
              <a:xfrm>
                <a:off x="4267425" y="1358363"/>
                <a:ext cx="142200" cy="47300"/>
              </a:xfrm>
              <a:custGeom>
                <a:rect b="b" l="l" r="r" t="t"/>
                <a:pathLst>
                  <a:path extrusionOk="0" h="1892" w="5688">
                    <a:moveTo>
                      <a:pt x="175" y="1"/>
                    </a:moveTo>
                    <a:lnTo>
                      <a:pt x="1" y="14"/>
                    </a:lnTo>
                    <a:cubicBezTo>
                      <a:pt x="122" y="336"/>
                      <a:pt x="309" y="645"/>
                      <a:pt x="537" y="913"/>
                    </a:cubicBezTo>
                    <a:cubicBezTo>
                      <a:pt x="578" y="953"/>
                      <a:pt x="604" y="993"/>
                      <a:pt x="645" y="1034"/>
                    </a:cubicBezTo>
                    <a:cubicBezTo>
                      <a:pt x="698" y="1087"/>
                      <a:pt x="765" y="1141"/>
                      <a:pt x="819" y="1194"/>
                    </a:cubicBezTo>
                    <a:cubicBezTo>
                      <a:pt x="873" y="1235"/>
                      <a:pt x="913" y="1275"/>
                      <a:pt x="953" y="1302"/>
                    </a:cubicBezTo>
                    <a:cubicBezTo>
                      <a:pt x="1436" y="1664"/>
                      <a:pt x="2039" y="1892"/>
                      <a:pt x="2683" y="1892"/>
                    </a:cubicBezTo>
                    <a:lnTo>
                      <a:pt x="3005" y="1892"/>
                    </a:lnTo>
                    <a:cubicBezTo>
                      <a:pt x="3649" y="1892"/>
                      <a:pt x="4252" y="1664"/>
                      <a:pt x="4735" y="1302"/>
                    </a:cubicBezTo>
                    <a:cubicBezTo>
                      <a:pt x="4775" y="1275"/>
                      <a:pt x="4829" y="1235"/>
                      <a:pt x="4869" y="1194"/>
                    </a:cubicBezTo>
                    <a:cubicBezTo>
                      <a:pt x="4923" y="1141"/>
                      <a:pt x="4990" y="1087"/>
                      <a:pt x="5043" y="1034"/>
                    </a:cubicBezTo>
                    <a:cubicBezTo>
                      <a:pt x="5084" y="993"/>
                      <a:pt x="5124" y="953"/>
                      <a:pt x="5151" y="913"/>
                    </a:cubicBezTo>
                    <a:cubicBezTo>
                      <a:pt x="5379" y="645"/>
                      <a:pt x="5566" y="336"/>
                      <a:pt x="5687" y="14"/>
                    </a:cubicBezTo>
                    <a:lnTo>
                      <a:pt x="5513" y="1"/>
                    </a:lnTo>
                    <a:cubicBezTo>
                      <a:pt x="5124" y="1007"/>
                      <a:pt x="4145" y="1718"/>
                      <a:pt x="3005" y="1718"/>
                    </a:cubicBezTo>
                    <a:lnTo>
                      <a:pt x="2871" y="1718"/>
                    </a:lnTo>
                    <a:lnTo>
                      <a:pt x="2871" y="1798"/>
                    </a:lnTo>
                    <a:lnTo>
                      <a:pt x="2831" y="1798"/>
                    </a:lnTo>
                    <a:lnTo>
                      <a:pt x="2831" y="1718"/>
                    </a:lnTo>
                    <a:lnTo>
                      <a:pt x="2683" y="1718"/>
                    </a:lnTo>
                    <a:cubicBezTo>
                      <a:pt x="1543" y="1718"/>
                      <a:pt x="578" y="1007"/>
                      <a:pt x="175"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
              <p:cNvSpPr/>
              <p:nvPr/>
            </p:nvSpPr>
            <p:spPr>
              <a:xfrm>
                <a:off x="4285550" y="1300363"/>
                <a:ext cx="106300" cy="22150"/>
              </a:xfrm>
              <a:custGeom>
                <a:rect b="b" l="l" r="r" t="t"/>
                <a:pathLst>
                  <a:path extrusionOk="0" h="886" w="4252">
                    <a:moveTo>
                      <a:pt x="966" y="1"/>
                    </a:moveTo>
                    <a:cubicBezTo>
                      <a:pt x="469" y="1"/>
                      <a:pt x="54" y="376"/>
                      <a:pt x="0" y="859"/>
                    </a:cubicBezTo>
                    <a:cubicBezTo>
                      <a:pt x="27" y="873"/>
                      <a:pt x="54" y="873"/>
                      <a:pt x="81" y="886"/>
                    </a:cubicBezTo>
                    <a:cubicBezTo>
                      <a:pt x="134" y="443"/>
                      <a:pt x="510" y="81"/>
                      <a:pt x="966" y="81"/>
                    </a:cubicBezTo>
                    <a:lnTo>
                      <a:pt x="3286" y="81"/>
                    </a:lnTo>
                    <a:cubicBezTo>
                      <a:pt x="3742" y="81"/>
                      <a:pt x="4131" y="443"/>
                      <a:pt x="4171" y="886"/>
                    </a:cubicBezTo>
                    <a:cubicBezTo>
                      <a:pt x="4198" y="873"/>
                      <a:pt x="4225" y="873"/>
                      <a:pt x="4251" y="859"/>
                    </a:cubicBezTo>
                    <a:cubicBezTo>
                      <a:pt x="4198" y="376"/>
                      <a:pt x="3782" y="1"/>
                      <a:pt x="3286"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a:off x="4289575" y="1354688"/>
                <a:ext cx="98250" cy="23500"/>
              </a:xfrm>
              <a:custGeom>
                <a:rect b="b" l="l" r="r" t="t"/>
                <a:pathLst>
                  <a:path extrusionOk="0" h="940" w="3930">
                    <a:moveTo>
                      <a:pt x="67" y="0"/>
                    </a:moveTo>
                    <a:cubicBezTo>
                      <a:pt x="40" y="14"/>
                      <a:pt x="13" y="27"/>
                      <a:pt x="0" y="41"/>
                    </a:cubicBezTo>
                    <a:cubicBezTo>
                      <a:pt x="255" y="577"/>
                      <a:pt x="805" y="939"/>
                      <a:pt x="1435" y="939"/>
                    </a:cubicBezTo>
                    <a:lnTo>
                      <a:pt x="1945" y="939"/>
                    </a:lnTo>
                    <a:lnTo>
                      <a:pt x="1945" y="886"/>
                    </a:lnTo>
                    <a:lnTo>
                      <a:pt x="1985" y="886"/>
                    </a:lnTo>
                    <a:lnTo>
                      <a:pt x="1985" y="939"/>
                    </a:lnTo>
                    <a:lnTo>
                      <a:pt x="2494" y="939"/>
                    </a:lnTo>
                    <a:cubicBezTo>
                      <a:pt x="3125" y="939"/>
                      <a:pt x="3661" y="577"/>
                      <a:pt x="3929" y="41"/>
                    </a:cubicBezTo>
                    <a:cubicBezTo>
                      <a:pt x="3903" y="27"/>
                      <a:pt x="3876" y="14"/>
                      <a:pt x="3862" y="0"/>
                    </a:cubicBezTo>
                    <a:cubicBezTo>
                      <a:pt x="3608" y="510"/>
                      <a:pt x="3085" y="845"/>
                      <a:pt x="2494" y="845"/>
                    </a:cubicBezTo>
                    <a:lnTo>
                      <a:pt x="1435" y="845"/>
                    </a:lnTo>
                    <a:cubicBezTo>
                      <a:pt x="831" y="845"/>
                      <a:pt x="322" y="510"/>
                      <a:pt x="67"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4325425" y="1085524"/>
                <a:ext cx="26525" cy="26500"/>
              </a:xfrm>
              <a:custGeom>
                <a:rect b="b" l="l" r="r" t="t"/>
                <a:pathLst>
                  <a:path extrusionOk="0" h="1060" w="1061">
                    <a:moveTo>
                      <a:pt x="537" y="161"/>
                    </a:moveTo>
                    <a:cubicBezTo>
                      <a:pt x="739" y="161"/>
                      <a:pt x="900" y="336"/>
                      <a:pt x="900" y="523"/>
                    </a:cubicBezTo>
                    <a:cubicBezTo>
                      <a:pt x="900" y="725"/>
                      <a:pt x="725" y="899"/>
                      <a:pt x="537" y="899"/>
                    </a:cubicBezTo>
                    <a:cubicBezTo>
                      <a:pt x="336" y="899"/>
                      <a:pt x="162" y="725"/>
                      <a:pt x="162" y="523"/>
                    </a:cubicBezTo>
                    <a:cubicBezTo>
                      <a:pt x="162" y="336"/>
                      <a:pt x="336" y="161"/>
                      <a:pt x="537" y="161"/>
                    </a:cubicBezTo>
                    <a:close/>
                    <a:moveTo>
                      <a:pt x="524" y="0"/>
                    </a:moveTo>
                    <a:cubicBezTo>
                      <a:pt x="242" y="0"/>
                      <a:pt x="1" y="242"/>
                      <a:pt x="1" y="537"/>
                    </a:cubicBezTo>
                    <a:cubicBezTo>
                      <a:pt x="1" y="751"/>
                      <a:pt x="135" y="939"/>
                      <a:pt x="323" y="1020"/>
                    </a:cubicBezTo>
                    <a:cubicBezTo>
                      <a:pt x="377" y="1047"/>
                      <a:pt x="430" y="1060"/>
                      <a:pt x="497" y="1060"/>
                    </a:cubicBezTo>
                    <a:lnTo>
                      <a:pt x="524" y="1060"/>
                    </a:lnTo>
                    <a:lnTo>
                      <a:pt x="524" y="993"/>
                    </a:lnTo>
                    <a:lnTo>
                      <a:pt x="564" y="993"/>
                    </a:lnTo>
                    <a:lnTo>
                      <a:pt x="564" y="1060"/>
                    </a:lnTo>
                    <a:cubicBezTo>
                      <a:pt x="631" y="1060"/>
                      <a:pt x="685" y="1047"/>
                      <a:pt x="739" y="1020"/>
                    </a:cubicBezTo>
                    <a:cubicBezTo>
                      <a:pt x="926" y="939"/>
                      <a:pt x="1060" y="751"/>
                      <a:pt x="1060" y="537"/>
                    </a:cubicBezTo>
                    <a:cubicBezTo>
                      <a:pt x="1060" y="242"/>
                      <a:pt x="819" y="0"/>
                      <a:pt x="524"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p:nvPr/>
            </p:nvSpPr>
            <p:spPr>
              <a:xfrm>
                <a:off x="4370375" y="1330888"/>
                <a:ext cx="10075" cy="4050"/>
              </a:xfrm>
              <a:custGeom>
                <a:rect b="b" l="l" r="r" t="t"/>
                <a:pathLst>
                  <a:path extrusionOk="0" h="162" w="403">
                    <a:moveTo>
                      <a:pt x="0" y="0"/>
                    </a:moveTo>
                    <a:cubicBezTo>
                      <a:pt x="27" y="54"/>
                      <a:pt x="27" y="107"/>
                      <a:pt x="40" y="161"/>
                    </a:cubicBezTo>
                    <a:lnTo>
                      <a:pt x="335" y="161"/>
                    </a:lnTo>
                    <a:cubicBezTo>
                      <a:pt x="349" y="107"/>
                      <a:pt x="376" y="54"/>
                      <a:pt x="402"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
              <p:cNvSpPr/>
              <p:nvPr/>
            </p:nvSpPr>
            <p:spPr>
              <a:xfrm>
                <a:off x="4371375" y="1340938"/>
                <a:ext cx="7725" cy="4375"/>
              </a:xfrm>
              <a:custGeom>
                <a:rect b="b" l="l" r="r" t="t"/>
                <a:pathLst>
                  <a:path extrusionOk="0" h="175" w="309">
                    <a:moveTo>
                      <a:pt x="14" y="1"/>
                    </a:moveTo>
                    <a:cubicBezTo>
                      <a:pt x="14" y="54"/>
                      <a:pt x="14" y="121"/>
                      <a:pt x="0" y="175"/>
                    </a:cubicBezTo>
                    <a:lnTo>
                      <a:pt x="309" y="175"/>
                    </a:lnTo>
                    <a:cubicBezTo>
                      <a:pt x="295" y="121"/>
                      <a:pt x="282" y="68"/>
                      <a:pt x="282"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3"/>
              <p:cNvSpPr/>
              <p:nvPr/>
            </p:nvSpPr>
            <p:spPr>
              <a:xfrm>
                <a:off x="4298275" y="1340938"/>
                <a:ext cx="7750" cy="4375"/>
              </a:xfrm>
              <a:custGeom>
                <a:rect b="b" l="l" r="r" t="t"/>
                <a:pathLst>
                  <a:path extrusionOk="0" h="175" w="310">
                    <a:moveTo>
                      <a:pt x="28" y="1"/>
                    </a:moveTo>
                    <a:cubicBezTo>
                      <a:pt x="28" y="68"/>
                      <a:pt x="14" y="121"/>
                      <a:pt x="1" y="175"/>
                    </a:cubicBezTo>
                    <a:lnTo>
                      <a:pt x="309" y="175"/>
                    </a:lnTo>
                    <a:cubicBezTo>
                      <a:pt x="296" y="121"/>
                      <a:pt x="296" y="54"/>
                      <a:pt x="296"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
              <p:cNvSpPr/>
              <p:nvPr/>
            </p:nvSpPr>
            <p:spPr>
              <a:xfrm>
                <a:off x="4296950" y="1330888"/>
                <a:ext cx="9725" cy="4050"/>
              </a:xfrm>
              <a:custGeom>
                <a:rect b="b" l="l" r="r" t="t"/>
                <a:pathLst>
                  <a:path extrusionOk="0" h="162" w="389">
                    <a:moveTo>
                      <a:pt x="0" y="0"/>
                    </a:moveTo>
                    <a:cubicBezTo>
                      <a:pt x="27" y="54"/>
                      <a:pt x="54" y="107"/>
                      <a:pt x="67" y="161"/>
                    </a:cubicBezTo>
                    <a:lnTo>
                      <a:pt x="362" y="161"/>
                    </a:lnTo>
                    <a:cubicBezTo>
                      <a:pt x="362" y="107"/>
                      <a:pt x="376" y="54"/>
                      <a:pt x="389"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
              <p:cNvSpPr/>
              <p:nvPr/>
            </p:nvSpPr>
            <p:spPr>
              <a:xfrm>
                <a:off x="4305325" y="1306413"/>
                <a:ext cx="66400" cy="66400"/>
              </a:xfrm>
              <a:custGeom>
                <a:rect b="b" l="l" r="r" t="t"/>
                <a:pathLst>
                  <a:path extrusionOk="0" h="2656" w="2656">
                    <a:moveTo>
                      <a:pt x="1328" y="175"/>
                    </a:moveTo>
                    <a:cubicBezTo>
                      <a:pt x="1972" y="175"/>
                      <a:pt x="2495" y="684"/>
                      <a:pt x="2495" y="1328"/>
                    </a:cubicBezTo>
                    <a:cubicBezTo>
                      <a:pt x="2495" y="1636"/>
                      <a:pt x="2361" y="1918"/>
                      <a:pt x="2160" y="2133"/>
                    </a:cubicBezTo>
                    <a:lnTo>
                      <a:pt x="2213" y="2173"/>
                    </a:lnTo>
                    <a:lnTo>
                      <a:pt x="2186" y="2213"/>
                    </a:lnTo>
                    <a:lnTo>
                      <a:pt x="2133" y="2159"/>
                    </a:lnTo>
                    <a:cubicBezTo>
                      <a:pt x="1932" y="2361"/>
                      <a:pt x="1650" y="2481"/>
                      <a:pt x="1328" y="2481"/>
                    </a:cubicBezTo>
                    <a:cubicBezTo>
                      <a:pt x="1020" y="2481"/>
                      <a:pt x="738" y="2361"/>
                      <a:pt x="523" y="2159"/>
                    </a:cubicBezTo>
                    <a:lnTo>
                      <a:pt x="483" y="2213"/>
                    </a:lnTo>
                    <a:lnTo>
                      <a:pt x="456" y="2173"/>
                    </a:lnTo>
                    <a:lnTo>
                      <a:pt x="497" y="2133"/>
                    </a:lnTo>
                    <a:cubicBezTo>
                      <a:pt x="295" y="1918"/>
                      <a:pt x="175" y="1636"/>
                      <a:pt x="175" y="1328"/>
                    </a:cubicBezTo>
                    <a:cubicBezTo>
                      <a:pt x="175" y="684"/>
                      <a:pt x="698" y="175"/>
                      <a:pt x="1328" y="175"/>
                    </a:cubicBezTo>
                    <a:close/>
                    <a:moveTo>
                      <a:pt x="1328" y="0"/>
                    </a:moveTo>
                    <a:cubicBezTo>
                      <a:pt x="725" y="0"/>
                      <a:pt x="201" y="416"/>
                      <a:pt x="54" y="979"/>
                    </a:cubicBezTo>
                    <a:cubicBezTo>
                      <a:pt x="41" y="1033"/>
                      <a:pt x="27" y="1086"/>
                      <a:pt x="14" y="1140"/>
                    </a:cubicBezTo>
                    <a:lnTo>
                      <a:pt x="27" y="1140"/>
                    </a:lnTo>
                    <a:cubicBezTo>
                      <a:pt x="14" y="1207"/>
                      <a:pt x="0" y="1261"/>
                      <a:pt x="0" y="1328"/>
                    </a:cubicBezTo>
                    <a:cubicBezTo>
                      <a:pt x="0" y="1341"/>
                      <a:pt x="14" y="1368"/>
                      <a:pt x="14" y="1382"/>
                    </a:cubicBezTo>
                    <a:cubicBezTo>
                      <a:pt x="14" y="1435"/>
                      <a:pt x="14" y="1489"/>
                      <a:pt x="27" y="1556"/>
                    </a:cubicBezTo>
                    <a:cubicBezTo>
                      <a:pt x="134" y="2173"/>
                      <a:pt x="671" y="2656"/>
                      <a:pt x="1328" y="2656"/>
                    </a:cubicBezTo>
                    <a:cubicBezTo>
                      <a:pt x="1985" y="2656"/>
                      <a:pt x="2535" y="2173"/>
                      <a:pt x="2642" y="1556"/>
                    </a:cubicBezTo>
                    <a:cubicBezTo>
                      <a:pt x="2642" y="1489"/>
                      <a:pt x="2656" y="1435"/>
                      <a:pt x="2656" y="1382"/>
                    </a:cubicBezTo>
                    <a:cubicBezTo>
                      <a:pt x="2656" y="1368"/>
                      <a:pt x="2656" y="1341"/>
                      <a:pt x="2656" y="1328"/>
                    </a:cubicBezTo>
                    <a:cubicBezTo>
                      <a:pt x="2656" y="1261"/>
                      <a:pt x="2656" y="1207"/>
                      <a:pt x="2642" y="1140"/>
                    </a:cubicBezTo>
                    <a:cubicBezTo>
                      <a:pt x="2629" y="1086"/>
                      <a:pt x="2615" y="1033"/>
                      <a:pt x="2602" y="979"/>
                    </a:cubicBezTo>
                    <a:cubicBezTo>
                      <a:pt x="2455" y="416"/>
                      <a:pt x="1945" y="0"/>
                      <a:pt x="1328"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p:nvPr/>
            </p:nvSpPr>
            <p:spPr>
              <a:xfrm>
                <a:off x="4089725" y="1315113"/>
                <a:ext cx="209575" cy="48975"/>
              </a:xfrm>
              <a:custGeom>
                <a:rect b="b" l="l" r="r" t="t"/>
                <a:pathLst>
                  <a:path extrusionOk="0" h="1959" w="8383">
                    <a:moveTo>
                      <a:pt x="993" y="162"/>
                    </a:moveTo>
                    <a:lnTo>
                      <a:pt x="2455" y="215"/>
                    </a:lnTo>
                    <a:lnTo>
                      <a:pt x="2455" y="175"/>
                    </a:lnTo>
                    <a:lnTo>
                      <a:pt x="2536" y="175"/>
                    </a:lnTo>
                    <a:lnTo>
                      <a:pt x="2536" y="215"/>
                    </a:lnTo>
                    <a:lnTo>
                      <a:pt x="7659" y="417"/>
                    </a:lnTo>
                    <a:cubicBezTo>
                      <a:pt x="7954" y="417"/>
                      <a:pt x="8182" y="645"/>
                      <a:pt x="8209" y="940"/>
                    </a:cubicBezTo>
                    <a:lnTo>
                      <a:pt x="8276" y="940"/>
                    </a:lnTo>
                    <a:lnTo>
                      <a:pt x="8276" y="1020"/>
                    </a:lnTo>
                    <a:lnTo>
                      <a:pt x="8209" y="1020"/>
                    </a:lnTo>
                    <a:cubicBezTo>
                      <a:pt x="8182" y="1302"/>
                      <a:pt x="7954" y="1543"/>
                      <a:pt x="7659" y="1543"/>
                    </a:cubicBezTo>
                    <a:lnTo>
                      <a:pt x="1060" y="1798"/>
                    </a:lnTo>
                    <a:lnTo>
                      <a:pt x="1034" y="1798"/>
                    </a:lnTo>
                    <a:cubicBezTo>
                      <a:pt x="886" y="1798"/>
                      <a:pt x="752" y="1758"/>
                      <a:pt x="631" y="1691"/>
                    </a:cubicBezTo>
                    <a:lnTo>
                      <a:pt x="417" y="1704"/>
                    </a:lnTo>
                    <a:lnTo>
                      <a:pt x="417" y="1624"/>
                    </a:lnTo>
                    <a:lnTo>
                      <a:pt x="524" y="1610"/>
                    </a:lnTo>
                    <a:lnTo>
                      <a:pt x="497" y="1597"/>
                    </a:lnTo>
                    <a:cubicBezTo>
                      <a:pt x="283" y="1436"/>
                      <a:pt x="175" y="1194"/>
                      <a:pt x="189" y="940"/>
                    </a:cubicBezTo>
                    <a:cubicBezTo>
                      <a:pt x="189" y="671"/>
                      <a:pt x="323" y="443"/>
                      <a:pt x="537" y="309"/>
                    </a:cubicBezTo>
                    <a:cubicBezTo>
                      <a:pt x="672" y="215"/>
                      <a:pt x="832" y="162"/>
                      <a:pt x="993" y="162"/>
                    </a:cubicBezTo>
                    <a:close/>
                    <a:moveTo>
                      <a:pt x="993" y="1"/>
                    </a:moveTo>
                    <a:cubicBezTo>
                      <a:pt x="792" y="1"/>
                      <a:pt x="604" y="55"/>
                      <a:pt x="444" y="162"/>
                    </a:cubicBezTo>
                    <a:cubicBezTo>
                      <a:pt x="175" y="336"/>
                      <a:pt x="28" y="618"/>
                      <a:pt x="14" y="926"/>
                    </a:cubicBezTo>
                    <a:cubicBezTo>
                      <a:pt x="1" y="1235"/>
                      <a:pt x="135" y="1530"/>
                      <a:pt x="390" y="1717"/>
                    </a:cubicBezTo>
                    <a:lnTo>
                      <a:pt x="417" y="1744"/>
                    </a:lnTo>
                    <a:cubicBezTo>
                      <a:pt x="591" y="1878"/>
                      <a:pt x="806" y="1959"/>
                      <a:pt x="1020" y="1959"/>
                    </a:cubicBezTo>
                    <a:lnTo>
                      <a:pt x="4212" y="1838"/>
                    </a:lnTo>
                    <a:lnTo>
                      <a:pt x="4521" y="1825"/>
                    </a:lnTo>
                    <a:lnTo>
                      <a:pt x="4534" y="1838"/>
                    </a:lnTo>
                    <a:lnTo>
                      <a:pt x="4789" y="1825"/>
                    </a:lnTo>
                    <a:lnTo>
                      <a:pt x="4869" y="1825"/>
                    </a:lnTo>
                    <a:lnTo>
                      <a:pt x="5003" y="1811"/>
                    </a:lnTo>
                    <a:lnTo>
                      <a:pt x="5312" y="1798"/>
                    </a:lnTo>
                    <a:lnTo>
                      <a:pt x="6143" y="1771"/>
                    </a:lnTo>
                    <a:lnTo>
                      <a:pt x="6318" y="1771"/>
                    </a:lnTo>
                    <a:lnTo>
                      <a:pt x="7109" y="1731"/>
                    </a:lnTo>
                    <a:lnTo>
                      <a:pt x="7297" y="1731"/>
                    </a:lnTo>
                    <a:lnTo>
                      <a:pt x="7672" y="1717"/>
                    </a:lnTo>
                    <a:cubicBezTo>
                      <a:pt x="7793" y="1704"/>
                      <a:pt x="7900" y="1677"/>
                      <a:pt x="7994" y="1624"/>
                    </a:cubicBezTo>
                    <a:cubicBezTo>
                      <a:pt x="8021" y="1610"/>
                      <a:pt x="8034" y="1597"/>
                      <a:pt x="8061" y="1583"/>
                    </a:cubicBezTo>
                    <a:cubicBezTo>
                      <a:pt x="8195" y="1490"/>
                      <a:pt x="8289" y="1355"/>
                      <a:pt x="8343" y="1194"/>
                    </a:cubicBezTo>
                    <a:cubicBezTo>
                      <a:pt x="8356" y="1141"/>
                      <a:pt x="8370" y="1087"/>
                      <a:pt x="8370" y="1034"/>
                    </a:cubicBezTo>
                    <a:cubicBezTo>
                      <a:pt x="8370" y="1007"/>
                      <a:pt x="8383" y="993"/>
                      <a:pt x="8383" y="980"/>
                    </a:cubicBezTo>
                    <a:cubicBezTo>
                      <a:pt x="8383" y="913"/>
                      <a:pt x="8370" y="846"/>
                      <a:pt x="8356" y="792"/>
                    </a:cubicBezTo>
                    <a:cubicBezTo>
                      <a:pt x="8329" y="738"/>
                      <a:pt x="8316" y="671"/>
                      <a:pt x="8289" y="618"/>
                    </a:cubicBezTo>
                    <a:cubicBezTo>
                      <a:pt x="8195" y="470"/>
                      <a:pt x="8074" y="363"/>
                      <a:pt x="7914" y="296"/>
                    </a:cubicBezTo>
                    <a:cubicBezTo>
                      <a:pt x="7887" y="283"/>
                      <a:pt x="7860" y="269"/>
                      <a:pt x="7820" y="269"/>
                    </a:cubicBezTo>
                    <a:cubicBezTo>
                      <a:pt x="7779" y="256"/>
                      <a:pt x="7726" y="242"/>
                      <a:pt x="7659" y="242"/>
                    </a:cubicBezTo>
                    <a:lnTo>
                      <a:pt x="7122" y="215"/>
                    </a:lnTo>
                    <a:lnTo>
                      <a:pt x="6961" y="215"/>
                    </a:lnTo>
                    <a:lnTo>
                      <a:pt x="6210" y="189"/>
                    </a:lnTo>
                    <a:lnTo>
                      <a:pt x="6049" y="175"/>
                    </a:lnTo>
                    <a:lnTo>
                      <a:pt x="2241" y="41"/>
                    </a:lnTo>
                    <a:lnTo>
                      <a:pt x="1879" y="28"/>
                    </a:lnTo>
                    <a:lnTo>
                      <a:pt x="1731" y="28"/>
                    </a:lnTo>
                    <a:lnTo>
                      <a:pt x="1637" y="14"/>
                    </a:lnTo>
                    <a:lnTo>
                      <a:pt x="1356" y="14"/>
                    </a:lnTo>
                    <a:lnTo>
                      <a:pt x="1020"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3"/>
              <p:cNvSpPr/>
              <p:nvPr/>
            </p:nvSpPr>
            <p:spPr>
              <a:xfrm>
                <a:off x="4151100" y="1319488"/>
                <a:ext cx="145525" cy="21150"/>
              </a:xfrm>
              <a:custGeom>
                <a:rect b="b" l="l" r="r" t="t"/>
                <a:pathLst>
                  <a:path extrusionOk="0" h="846" w="5821">
                    <a:moveTo>
                      <a:pt x="0" y="0"/>
                    </a:moveTo>
                    <a:lnTo>
                      <a:pt x="0" y="40"/>
                    </a:lnTo>
                    <a:lnTo>
                      <a:pt x="0" y="832"/>
                    </a:lnTo>
                    <a:lnTo>
                      <a:pt x="1931" y="845"/>
                    </a:lnTo>
                    <a:lnTo>
                      <a:pt x="1931" y="818"/>
                    </a:lnTo>
                    <a:lnTo>
                      <a:pt x="2012" y="818"/>
                    </a:lnTo>
                    <a:lnTo>
                      <a:pt x="2012" y="845"/>
                    </a:lnTo>
                    <a:lnTo>
                      <a:pt x="5821" y="845"/>
                    </a:lnTo>
                    <a:lnTo>
                      <a:pt x="5821" y="765"/>
                    </a:lnTo>
                    <a:lnTo>
                      <a:pt x="5754" y="765"/>
                    </a:lnTo>
                    <a:lnTo>
                      <a:pt x="81" y="751"/>
                    </a:lnTo>
                    <a:lnTo>
                      <a:pt x="81" y="54"/>
                    </a:lnTo>
                    <a:lnTo>
                      <a:pt x="81"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3"/>
              <p:cNvSpPr/>
              <p:nvPr/>
            </p:nvSpPr>
            <p:spPr>
              <a:xfrm>
                <a:off x="4100125" y="1339938"/>
                <a:ext cx="101275" cy="17800"/>
              </a:xfrm>
              <a:custGeom>
                <a:rect b="b" l="l" r="r" t="t"/>
                <a:pathLst>
                  <a:path extrusionOk="0" h="712" w="4051">
                    <a:moveTo>
                      <a:pt x="3970" y="0"/>
                    </a:moveTo>
                    <a:lnTo>
                      <a:pt x="3970" y="27"/>
                    </a:lnTo>
                    <a:lnTo>
                      <a:pt x="3970" y="456"/>
                    </a:lnTo>
                    <a:lnTo>
                      <a:pt x="108" y="617"/>
                    </a:lnTo>
                    <a:lnTo>
                      <a:pt x="1" y="631"/>
                    </a:lnTo>
                    <a:lnTo>
                      <a:pt x="1" y="711"/>
                    </a:lnTo>
                    <a:lnTo>
                      <a:pt x="215" y="698"/>
                    </a:lnTo>
                    <a:lnTo>
                      <a:pt x="4051" y="537"/>
                    </a:lnTo>
                    <a:lnTo>
                      <a:pt x="4051" y="27"/>
                    </a:lnTo>
                    <a:lnTo>
                      <a:pt x="4051"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3"/>
              <p:cNvSpPr/>
              <p:nvPr/>
            </p:nvSpPr>
            <p:spPr>
              <a:xfrm>
                <a:off x="4378075" y="1315113"/>
                <a:ext cx="209250" cy="48975"/>
              </a:xfrm>
              <a:custGeom>
                <a:rect b="b" l="l" r="r" t="t"/>
                <a:pathLst>
                  <a:path extrusionOk="0" h="1959" w="8370">
                    <a:moveTo>
                      <a:pt x="7390" y="162"/>
                    </a:moveTo>
                    <a:cubicBezTo>
                      <a:pt x="7551" y="162"/>
                      <a:pt x="7698" y="215"/>
                      <a:pt x="7833" y="309"/>
                    </a:cubicBezTo>
                    <a:cubicBezTo>
                      <a:pt x="8061" y="443"/>
                      <a:pt x="8181" y="671"/>
                      <a:pt x="8195" y="940"/>
                    </a:cubicBezTo>
                    <a:cubicBezTo>
                      <a:pt x="8208" y="1194"/>
                      <a:pt x="8087" y="1436"/>
                      <a:pt x="7886" y="1597"/>
                    </a:cubicBezTo>
                    <a:lnTo>
                      <a:pt x="7859" y="1610"/>
                    </a:lnTo>
                    <a:lnTo>
                      <a:pt x="7940" y="1624"/>
                    </a:lnTo>
                    <a:lnTo>
                      <a:pt x="7940" y="1704"/>
                    </a:lnTo>
                    <a:lnTo>
                      <a:pt x="7739" y="1691"/>
                    </a:lnTo>
                    <a:cubicBezTo>
                      <a:pt x="7618" y="1758"/>
                      <a:pt x="7484" y="1798"/>
                      <a:pt x="7350" y="1798"/>
                    </a:cubicBezTo>
                    <a:lnTo>
                      <a:pt x="711" y="1557"/>
                    </a:lnTo>
                    <a:cubicBezTo>
                      <a:pt x="416" y="1543"/>
                      <a:pt x="188" y="1315"/>
                      <a:pt x="175" y="1020"/>
                    </a:cubicBezTo>
                    <a:lnTo>
                      <a:pt x="81" y="1020"/>
                    </a:lnTo>
                    <a:lnTo>
                      <a:pt x="81" y="940"/>
                    </a:lnTo>
                    <a:lnTo>
                      <a:pt x="175" y="940"/>
                    </a:lnTo>
                    <a:cubicBezTo>
                      <a:pt x="188" y="658"/>
                      <a:pt x="430" y="430"/>
                      <a:pt x="711" y="417"/>
                    </a:cubicBezTo>
                    <a:lnTo>
                      <a:pt x="5821" y="229"/>
                    </a:lnTo>
                    <a:lnTo>
                      <a:pt x="5821" y="175"/>
                    </a:lnTo>
                    <a:lnTo>
                      <a:pt x="5901" y="175"/>
                    </a:lnTo>
                    <a:lnTo>
                      <a:pt x="5901" y="215"/>
                    </a:lnTo>
                    <a:lnTo>
                      <a:pt x="7350" y="162"/>
                    </a:lnTo>
                    <a:close/>
                    <a:moveTo>
                      <a:pt x="7336" y="1"/>
                    </a:moveTo>
                    <a:lnTo>
                      <a:pt x="6974" y="14"/>
                    </a:lnTo>
                    <a:lnTo>
                      <a:pt x="6988" y="14"/>
                    </a:lnTo>
                    <a:lnTo>
                      <a:pt x="6719" y="28"/>
                    </a:lnTo>
                    <a:lnTo>
                      <a:pt x="6451" y="28"/>
                    </a:lnTo>
                    <a:lnTo>
                      <a:pt x="6089" y="41"/>
                    </a:lnTo>
                    <a:lnTo>
                      <a:pt x="2334" y="189"/>
                    </a:lnTo>
                    <a:lnTo>
                      <a:pt x="2160" y="189"/>
                    </a:lnTo>
                    <a:lnTo>
                      <a:pt x="1422" y="215"/>
                    </a:lnTo>
                    <a:lnTo>
                      <a:pt x="1248" y="229"/>
                    </a:lnTo>
                    <a:lnTo>
                      <a:pt x="711" y="242"/>
                    </a:lnTo>
                    <a:cubicBezTo>
                      <a:pt x="658" y="242"/>
                      <a:pt x="604" y="256"/>
                      <a:pt x="550" y="269"/>
                    </a:cubicBezTo>
                    <a:cubicBezTo>
                      <a:pt x="524" y="283"/>
                      <a:pt x="497" y="283"/>
                      <a:pt x="470" y="296"/>
                    </a:cubicBezTo>
                    <a:cubicBezTo>
                      <a:pt x="309" y="363"/>
                      <a:pt x="175" y="484"/>
                      <a:pt x="94" y="631"/>
                    </a:cubicBezTo>
                    <a:cubicBezTo>
                      <a:pt x="68" y="685"/>
                      <a:pt x="41" y="738"/>
                      <a:pt x="27" y="792"/>
                    </a:cubicBezTo>
                    <a:cubicBezTo>
                      <a:pt x="14" y="859"/>
                      <a:pt x="1" y="913"/>
                      <a:pt x="1" y="980"/>
                    </a:cubicBezTo>
                    <a:cubicBezTo>
                      <a:pt x="1" y="993"/>
                      <a:pt x="1" y="1020"/>
                      <a:pt x="1" y="1034"/>
                    </a:cubicBezTo>
                    <a:cubicBezTo>
                      <a:pt x="14" y="1101"/>
                      <a:pt x="14" y="1154"/>
                      <a:pt x="41" y="1208"/>
                    </a:cubicBezTo>
                    <a:cubicBezTo>
                      <a:pt x="81" y="1355"/>
                      <a:pt x="188" y="1490"/>
                      <a:pt x="309" y="1583"/>
                    </a:cubicBezTo>
                    <a:cubicBezTo>
                      <a:pt x="336" y="1597"/>
                      <a:pt x="363" y="1610"/>
                      <a:pt x="389" y="1624"/>
                    </a:cubicBezTo>
                    <a:cubicBezTo>
                      <a:pt x="483" y="1677"/>
                      <a:pt x="591" y="1717"/>
                      <a:pt x="711" y="1717"/>
                    </a:cubicBezTo>
                    <a:lnTo>
                      <a:pt x="1087" y="1731"/>
                    </a:lnTo>
                    <a:lnTo>
                      <a:pt x="1261" y="1744"/>
                    </a:lnTo>
                    <a:lnTo>
                      <a:pt x="2066" y="1771"/>
                    </a:lnTo>
                    <a:lnTo>
                      <a:pt x="2227" y="1771"/>
                    </a:lnTo>
                    <a:lnTo>
                      <a:pt x="3031" y="1798"/>
                    </a:lnTo>
                    <a:lnTo>
                      <a:pt x="3340" y="1811"/>
                    </a:lnTo>
                    <a:lnTo>
                      <a:pt x="3487" y="1825"/>
                    </a:lnTo>
                    <a:lnTo>
                      <a:pt x="3568" y="1825"/>
                    </a:lnTo>
                    <a:lnTo>
                      <a:pt x="3809" y="1838"/>
                    </a:lnTo>
                    <a:lnTo>
                      <a:pt x="4118" y="1838"/>
                    </a:lnTo>
                    <a:lnTo>
                      <a:pt x="7310" y="1959"/>
                    </a:lnTo>
                    <a:lnTo>
                      <a:pt x="7350" y="1959"/>
                    </a:lnTo>
                    <a:cubicBezTo>
                      <a:pt x="7564" y="1959"/>
                      <a:pt x="7779" y="1892"/>
                      <a:pt x="7953" y="1758"/>
                    </a:cubicBezTo>
                    <a:lnTo>
                      <a:pt x="7994" y="1731"/>
                    </a:lnTo>
                    <a:cubicBezTo>
                      <a:pt x="8235" y="1530"/>
                      <a:pt x="8369" y="1248"/>
                      <a:pt x="8356" y="926"/>
                    </a:cubicBezTo>
                    <a:cubicBezTo>
                      <a:pt x="8342" y="618"/>
                      <a:pt x="8195" y="336"/>
                      <a:pt x="7926" y="162"/>
                    </a:cubicBezTo>
                    <a:cubicBezTo>
                      <a:pt x="7766" y="55"/>
                      <a:pt x="7578" y="1"/>
                      <a:pt x="7390"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
              <p:cNvSpPr/>
              <p:nvPr/>
            </p:nvSpPr>
            <p:spPr>
              <a:xfrm>
                <a:off x="4380075" y="1319488"/>
                <a:ext cx="145875" cy="21150"/>
              </a:xfrm>
              <a:custGeom>
                <a:rect b="b" l="l" r="r" t="t"/>
                <a:pathLst>
                  <a:path extrusionOk="0" h="846" w="5835">
                    <a:moveTo>
                      <a:pt x="5741" y="0"/>
                    </a:moveTo>
                    <a:lnTo>
                      <a:pt x="5741" y="54"/>
                    </a:lnTo>
                    <a:lnTo>
                      <a:pt x="5741" y="751"/>
                    </a:lnTo>
                    <a:lnTo>
                      <a:pt x="95" y="765"/>
                    </a:lnTo>
                    <a:lnTo>
                      <a:pt x="1" y="765"/>
                    </a:lnTo>
                    <a:lnTo>
                      <a:pt x="1" y="845"/>
                    </a:lnTo>
                    <a:lnTo>
                      <a:pt x="3810" y="845"/>
                    </a:lnTo>
                    <a:lnTo>
                      <a:pt x="3810" y="818"/>
                    </a:lnTo>
                    <a:lnTo>
                      <a:pt x="3890" y="818"/>
                    </a:lnTo>
                    <a:lnTo>
                      <a:pt x="3890" y="845"/>
                    </a:lnTo>
                    <a:lnTo>
                      <a:pt x="5781" y="832"/>
                    </a:lnTo>
                    <a:lnTo>
                      <a:pt x="5835" y="832"/>
                    </a:lnTo>
                    <a:lnTo>
                      <a:pt x="5835" y="40"/>
                    </a:lnTo>
                    <a:lnTo>
                      <a:pt x="5835"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3"/>
              <p:cNvSpPr/>
              <p:nvPr/>
            </p:nvSpPr>
            <p:spPr>
              <a:xfrm>
                <a:off x="4475300" y="1339938"/>
                <a:ext cx="101275" cy="17800"/>
              </a:xfrm>
              <a:custGeom>
                <a:rect b="b" l="l" r="r" t="t"/>
                <a:pathLst>
                  <a:path extrusionOk="0" h="712" w="4051">
                    <a:moveTo>
                      <a:pt x="1" y="0"/>
                    </a:moveTo>
                    <a:lnTo>
                      <a:pt x="1" y="27"/>
                    </a:lnTo>
                    <a:lnTo>
                      <a:pt x="1" y="537"/>
                    </a:lnTo>
                    <a:lnTo>
                      <a:pt x="3850" y="698"/>
                    </a:lnTo>
                    <a:lnTo>
                      <a:pt x="4051" y="711"/>
                    </a:lnTo>
                    <a:lnTo>
                      <a:pt x="4051" y="631"/>
                    </a:lnTo>
                    <a:lnTo>
                      <a:pt x="3970" y="617"/>
                    </a:lnTo>
                    <a:lnTo>
                      <a:pt x="81" y="456"/>
                    </a:lnTo>
                    <a:lnTo>
                      <a:pt x="81" y="27"/>
                    </a:lnTo>
                    <a:lnTo>
                      <a:pt x="81"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3"/>
              <p:cNvSpPr/>
              <p:nvPr/>
            </p:nvSpPr>
            <p:spPr>
              <a:xfrm>
                <a:off x="4338525" y="1339263"/>
                <a:ext cx="22150" cy="22500"/>
              </a:xfrm>
              <a:custGeom>
                <a:rect b="b" l="l" r="r" t="t"/>
                <a:pathLst>
                  <a:path extrusionOk="0" h="900" w="886">
                    <a:moveTo>
                      <a:pt x="27" y="0"/>
                    </a:moveTo>
                    <a:lnTo>
                      <a:pt x="0" y="14"/>
                    </a:lnTo>
                    <a:lnTo>
                      <a:pt x="27" y="27"/>
                    </a:lnTo>
                    <a:lnTo>
                      <a:pt x="0" y="41"/>
                    </a:lnTo>
                    <a:lnTo>
                      <a:pt x="805" y="845"/>
                    </a:lnTo>
                    <a:lnTo>
                      <a:pt x="858" y="899"/>
                    </a:lnTo>
                    <a:lnTo>
                      <a:pt x="885" y="859"/>
                    </a:lnTo>
                    <a:lnTo>
                      <a:pt x="845" y="819"/>
                    </a:lnTo>
                    <a:lnTo>
                      <a:pt x="27"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3"/>
              <p:cNvSpPr/>
              <p:nvPr/>
            </p:nvSpPr>
            <p:spPr>
              <a:xfrm>
                <a:off x="4316725" y="1339263"/>
                <a:ext cx="22475" cy="22500"/>
              </a:xfrm>
              <a:custGeom>
                <a:rect b="b" l="l" r="r" t="t"/>
                <a:pathLst>
                  <a:path extrusionOk="0" h="900" w="899">
                    <a:moveTo>
                      <a:pt x="859" y="0"/>
                    </a:moveTo>
                    <a:lnTo>
                      <a:pt x="41" y="819"/>
                    </a:lnTo>
                    <a:lnTo>
                      <a:pt x="0" y="859"/>
                    </a:lnTo>
                    <a:lnTo>
                      <a:pt x="27" y="899"/>
                    </a:lnTo>
                    <a:lnTo>
                      <a:pt x="81" y="845"/>
                    </a:lnTo>
                    <a:lnTo>
                      <a:pt x="872" y="41"/>
                    </a:lnTo>
                    <a:lnTo>
                      <a:pt x="899" y="27"/>
                    </a:lnTo>
                    <a:lnTo>
                      <a:pt x="872" y="14"/>
                    </a:lnTo>
                    <a:lnTo>
                      <a:pt x="859"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3"/>
              <p:cNvSpPr/>
              <p:nvPr/>
            </p:nvSpPr>
            <p:spPr>
              <a:xfrm>
                <a:off x="4304325" y="1238013"/>
                <a:ext cx="30850" cy="30875"/>
              </a:xfrm>
              <a:custGeom>
                <a:rect b="b" l="l" r="r" t="t"/>
                <a:pathLst>
                  <a:path extrusionOk="0" h="1235" w="1234">
                    <a:moveTo>
                      <a:pt x="1221" y="0"/>
                    </a:moveTo>
                    <a:cubicBezTo>
                      <a:pt x="1194" y="14"/>
                      <a:pt x="1167" y="14"/>
                      <a:pt x="1140" y="14"/>
                    </a:cubicBezTo>
                    <a:cubicBezTo>
                      <a:pt x="563" y="121"/>
                      <a:pt x="94" y="590"/>
                      <a:pt x="14" y="1181"/>
                    </a:cubicBezTo>
                    <a:cubicBezTo>
                      <a:pt x="14" y="1194"/>
                      <a:pt x="0" y="1207"/>
                      <a:pt x="0" y="1221"/>
                    </a:cubicBezTo>
                    <a:lnTo>
                      <a:pt x="94" y="1234"/>
                    </a:lnTo>
                    <a:cubicBezTo>
                      <a:pt x="94" y="1207"/>
                      <a:pt x="94" y="1181"/>
                      <a:pt x="94" y="1167"/>
                    </a:cubicBezTo>
                    <a:cubicBezTo>
                      <a:pt x="188" y="631"/>
                      <a:pt x="604" y="202"/>
                      <a:pt x="1140" y="108"/>
                    </a:cubicBezTo>
                    <a:cubicBezTo>
                      <a:pt x="1167" y="94"/>
                      <a:pt x="1194" y="94"/>
                      <a:pt x="1234" y="94"/>
                    </a:cubicBezTo>
                    <a:lnTo>
                      <a:pt x="1221"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3"/>
              <p:cNvSpPr/>
              <p:nvPr/>
            </p:nvSpPr>
            <p:spPr>
              <a:xfrm>
                <a:off x="4343200" y="1238338"/>
                <a:ext cx="29875" cy="30550"/>
              </a:xfrm>
              <a:custGeom>
                <a:rect b="b" l="l" r="r" t="t"/>
                <a:pathLst>
                  <a:path extrusionOk="0" h="1222" w="1195">
                    <a:moveTo>
                      <a:pt x="14" y="1"/>
                    </a:moveTo>
                    <a:lnTo>
                      <a:pt x="1" y="81"/>
                    </a:lnTo>
                    <a:cubicBezTo>
                      <a:pt x="14" y="81"/>
                      <a:pt x="41" y="95"/>
                      <a:pt x="54" y="95"/>
                    </a:cubicBezTo>
                    <a:cubicBezTo>
                      <a:pt x="591" y="189"/>
                      <a:pt x="1007" y="618"/>
                      <a:pt x="1087" y="1154"/>
                    </a:cubicBezTo>
                    <a:cubicBezTo>
                      <a:pt x="1100" y="1181"/>
                      <a:pt x="1100" y="1194"/>
                      <a:pt x="1100" y="1221"/>
                    </a:cubicBezTo>
                    <a:lnTo>
                      <a:pt x="1194" y="1221"/>
                    </a:lnTo>
                    <a:cubicBezTo>
                      <a:pt x="1181" y="1194"/>
                      <a:pt x="1181" y="1181"/>
                      <a:pt x="1181" y="1168"/>
                    </a:cubicBezTo>
                    <a:cubicBezTo>
                      <a:pt x="1100" y="577"/>
                      <a:pt x="645" y="108"/>
                      <a:pt x="54"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3"/>
              <p:cNvSpPr/>
              <p:nvPr/>
            </p:nvSpPr>
            <p:spPr>
              <a:xfrm>
                <a:off x="4454525" y="1187038"/>
                <a:ext cx="271925" cy="25850"/>
              </a:xfrm>
              <a:custGeom>
                <a:rect b="b" l="l" r="r" t="t"/>
                <a:pathLst>
                  <a:path extrusionOk="0" h="1034" w="10877">
                    <a:moveTo>
                      <a:pt x="0" y="1"/>
                    </a:moveTo>
                    <a:lnTo>
                      <a:pt x="0" y="55"/>
                    </a:lnTo>
                    <a:lnTo>
                      <a:pt x="0" y="966"/>
                    </a:lnTo>
                    <a:lnTo>
                      <a:pt x="10796" y="484"/>
                    </a:lnTo>
                    <a:lnTo>
                      <a:pt x="10796" y="926"/>
                    </a:lnTo>
                    <a:lnTo>
                      <a:pt x="10796" y="1034"/>
                    </a:lnTo>
                    <a:lnTo>
                      <a:pt x="10877" y="1034"/>
                    </a:lnTo>
                    <a:lnTo>
                      <a:pt x="10877" y="926"/>
                    </a:lnTo>
                    <a:lnTo>
                      <a:pt x="10877" y="390"/>
                    </a:lnTo>
                    <a:lnTo>
                      <a:pt x="6008" y="604"/>
                    </a:lnTo>
                    <a:lnTo>
                      <a:pt x="6008" y="671"/>
                    </a:lnTo>
                    <a:lnTo>
                      <a:pt x="5915" y="671"/>
                    </a:lnTo>
                    <a:lnTo>
                      <a:pt x="5915" y="618"/>
                    </a:lnTo>
                    <a:lnTo>
                      <a:pt x="94" y="873"/>
                    </a:lnTo>
                    <a:lnTo>
                      <a:pt x="94" y="55"/>
                    </a:lnTo>
                    <a:lnTo>
                      <a:pt x="94"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3"/>
              <p:cNvSpPr/>
              <p:nvPr/>
            </p:nvSpPr>
            <p:spPr>
              <a:xfrm>
                <a:off x="4602375" y="1184038"/>
                <a:ext cx="2375" cy="19800"/>
              </a:xfrm>
              <a:custGeom>
                <a:rect b="b" l="l" r="r" t="t"/>
                <a:pathLst>
                  <a:path extrusionOk="0" h="792" w="95">
                    <a:moveTo>
                      <a:pt x="1" y="0"/>
                    </a:moveTo>
                    <a:lnTo>
                      <a:pt x="1" y="40"/>
                    </a:lnTo>
                    <a:lnTo>
                      <a:pt x="1" y="738"/>
                    </a:lnTo>
                    <a:lnTo>
                      <a:pt x="1" y="791"/>
                    </a:lnTo>
                    <a:lnTo>
                      <a:pt x="94" y="791"/>
                    </a:lnTo>
                    <a:lnTo>
                      <a:pt x="94" y="724"/>
                    </a:lnTo>
                    <a:lnTo>
                      <a:pt x="94" y="40"/>
                    </a:lnTo>
                    <a:lnTo>
                      <a:pt x="94"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3"/>
              <p:cNvSpPr/>
              <p:nvPr/>
            </p:nvSpPr>
            <p:spPr>
              <a:xfrm>
                <a:off x="3948925" y="1187038"/>
                <a:ext cx="271600" cy="24175"/>
              </a:xfrm>
              <a:custGeom>
                <a:rect b="b" l="l" r="r" t="t"/>
                <a:pathLst>
                  <a:path extrusionOk="0" h="967" w="10864">
                    <a:moveTo>
                      <a:pt x="10783" y="1"/>
                    </a:moveTo>
                    <a:lnTo>
                      <a:pt x="10783" y="41"/>
                    </a:lnTo>
                    <a:lnTo>
                      <a:pt x="10783" y="873"/>
                    </a:lnTo>
                    <a:lnTo>
                      <a:pt x="4949" y="618"/>
                    </a:lnTo>
                    <a:lnTo>
                      <a:pt x="4949" y="671"/>
                    </a:lnTo>
                    <a:lnTo>
                      <a:pt x="4869" y="671"/>
                    </a:lnTo>
                    <a:lnTo>
                      <a:pt x="4869" y="604"/>
                    </a:lnTo>
                    <a:lnTo>
                      <a:pt x="41" y="390"/>
                    </a:lnTo>
                    <a:lnTo>
                      <a:pt x="0" y="390"/>
                    </a:lnTo>
                    <a:lnTo>
                      <a:pt x="0" y="926"/>
                    </a:lnTo>
                    <a:lnTo>
                      <a:pt x="81" y="926"/>
                    </a:lnTo>
                    <a:lnTo>
                      <a:pt x="81" y="484"/>
                    </a:lnTo>
                    <a:lnTo>
                      <a:pt x="10823" y="966"/>
                    </a:lnTo>
                    <a:lnTo>
                      <a:pt x="10863" y="966"/>
                    </a:lnTo>
                    <a:lnTo>
                      <a:pt x="10863" y="55"/>
                    </a:lnTo>
                    <a:lnTo>
                      <a:pt x="10863"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3"/>
              <p:cNvSpPr/>
              <p:nvPr/>
            </p:nvSpPr>
            <p:spPr>
              <a:xfrm>
                <a:off x="4070625" y="1184038"/>
                <a:ext cx="2050" cy="19800"/>
              </a:xfrm>
              <a:custGeom>
                <a:rect b="b" l="l" r="r" t="t"/>
                <a:pathLst>
                  <a:path extrusionOk="0" h="792" w="82">
                    <a:moveTo>
                      <a:pt x="1" y="0"/>
                    </a:moveTo>
                    <a:lnTo>
                      <a:pt x="1" y="40"/>
                    </a:lnTo>
                    <a:lnTo>
                      <a:pt x="1" y="724"/>
                    </a:lnTo>
                    <a:lnTo>
                      <a:pt x="1" y="791"/>
                    </a:lnTo>
                    <a:lnTo>
                      <a:pt x="81" y="791"/>
                    </a:lnTo>
                    <a:lnTo>
                      <a:pt x="81" y="738"/>
                    </a:lnTo>
                    <a:lnTo>
                      <a:pt x="81" y="40"/>
                    </a:lnTo>
                    <a:lnTo>
                      <a:pt x="81"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3"/>
              <p:cNvSpPr/>
              <p:nvPr/>
            </p:nvSpPr>
            <p:spPr>
              <a:xfrm>
                <a:off x="4989275" y="1179013"/>
                <a:ext cx="245125" cy="13100"/>
              </a:xfrm>
              <a:custGeom>
                <a:rect b="b" l="l" r="r" t="t"/>
                <a:pathLst>
                  <a:path extrusionOk="0" h="524" w="9805">
                    <a:moveTo>
                      <a:pt x="9228" y="0"/>
                    </a:moveTo>
                    <a:lnTo>
                      <a:pt x="202" y="429"/>
                    </a:lnTo>
                    <a:lnTo>
                      <a:pt x="1" y="443"/>
                    </a:lnTo>
                    <a:lnTo>
                      <a:pt x="1" y="523"/>
                    </a:lnTo>
                    <a:lnTo>
                      <a:pt x="162" y="523"/>
                    </a:lnTo>
                    <a:lnTo>
                      <a:pt x="9201" y="94"/>
                    </a:lnTo>
                    <a:lnTo>
                      <a:pt x="9590" y="362"/>
                    </a:lnTo>
                    <a:lnTo>
                      <a:pt x="9697" y="429"/>
                    </a:lnTo>
                    <a:lnTo>
                      <a:pt x="9751" y="469"/>
                    </a:lnTo>
                    <a:lnTo>
                      <a:pt x="9804" y="402"/>
                    </a:lnTo>
                    <a:lnTo>
                      <a:pt x="9697" y="322"/>
                    </a:lnTo>
                    <a:lnTo>
                      <a:pt x="9228"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3"/>
              <p:cNvSpPr/>
              <p:nvPr/>
            </p:nvSpPr>
            <p:spPr>
              <a:xfrm>
                <a:off x="3443000" y="1180338"/>
                <a:ext cx="244100" cy="11775"/>
              </a:xfrm>
              <a:custGeom>
                <a:rect b="b" l="l" r="r" t="t"/>
                <a:pathLst>
                  <a:path extrusionOk="0" h="471" w="9764">
                    <a:moveTo>
                      <a:pt x="563" y="1"/>
                    </a:moveTo>
                    <a:lnTo>
                      <a:pt x="107" y="282"/>
                    </a:lnTo>
                    <a:lnTo>
                      <a:pt x="0" y="349"/>
                    </a:lnTo>
                    <a:lnTo>
                      <a:pt x="40" y="416"/>
                    </a:lnTo>
                    <a:lnTo>
                      <a:pt x="107" y="376"/>
                    </a:lnTo>
                    <a:lnTo>
                      <a:pt x="228" y="309"/>
                    </a:lnTo>
                    <a:lnTo>
                      <a:pt x="577" y="95"/>
                    </a:lnTo>
                    <a:lnTo>
                      <a:pt x="9643" y="470"/>
                    </a:lnTo>
                    <a:lnTo>
                      <a:pt x="9763" y="470"/>
                    </a:lnTo>
                    <a:lnTo>
                      <a:pt x="9763" y="390"/>
                    </a:lnTo>
                    <a:lnTo>
                      <a:pt x="9602" y="376"/>
                    </a:lnTo>
                    <a:lnTo>
                      <a:pt x="577"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3"/>
              <p:cNvSpPr/>
              <p:nvPr/>
            </p:nvSpPr>
            <p:spPr>
              <a:xfrm>
                <a:off x="4338524" y="1110184"/>
                <a:ext cx="1025" cy="69855"/>
              </a:xfrm>
              <a:custGeom>
                <a:rect b="b" l="l" r="r" t="t"/>
                <a:pathLst>
                  <a:path extrusionOk="0" h="5594" w="41">
                    <a:moveTo>
                      <a:pt x="0" y="1"/>
                    </a:moveTo>
                    <a:lnTo>
                      <a:pt x="0" y="68"/>
                    </a:lnTo>
                    <a:lnTo>
                      <a:pt x="0" y="5499"/>
                    </a:lnTo>
                    <a:lnTo>
                      <a:pt x="0" y="5593"/>
                    </a:lnTo>
                    <a:lnTo>
                      <a:pt x="40" y="5593"/>
                    </a:lnTo>
                    <a:lnTo>
                      <a:pt x="40" y="5499"/>
                    </a:lnTo>
                    <a:lnTo>
                      <a:pt x="40" y="68"/>
                    </a:lnTo>
                    <a:lnTo>
                      <a:pt x="40"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
              <p:cNvSpPr/>
              <p:nvPr/>
            </p:nvSpPr>
            <p:spPr>
              <a:xfrm>
                <a:off x="4338175" y="1376813"/>
                <a:ext cx="1025" cy="26500"/>
              </a:xfrm>
              <a:custGeom>
                <a:rect b="b" l="l" r="r" t="t"/>
                <a:pathLst>
                  <a:path extrusionOk="0" h="1060" w="41">
                    <a:moveTo>
                      <a:pt x="1" y="1"/>
                    </a:moveTo>
                    <a:lnTo>
                      <a:pt x="1" y="54"/>
                    </a:lnTo>
                    <a:lnTo>
                      <a:pt x="1" y="980"/>
                    </a:lnTo>
                    <a:lnTo>
                      <a:pt x="1" y="1060"/>
                    </a:lnTo>
                    <a:lnTo>
                      <a:pt x="41" y="1060"/>
                    </a:lnTo>
                    <a:lnTo>
                      <a:pt x="41" y="980"/>
                    </a:lnTo>
                    <a:lnTo>
                      <a:pt x="41" y="54"/>
                    </a:lnTo>
                    <a:lnTo>
                      <a:pt x="41"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3"/>
              <p:cNvSpPr/>
              <p:nvPr/>
            </p:nvSpPr>
            <p:spPr>
              <a:xfrm>
                <a:off x="4243975" y="1290588"/>
                <a:ext cx="27850" cy="13150"/>
              </a:xfrm>
              <a:custGeom>
                <a:rect b="b" l="l" r="r" t="t"/>
                <a:pathLst>
                  <a:path extrusionOk="0" h="526" w="1114">
                    <a:moveTo>
                      <a:pt x="453" y="0"/>
                    </a:moveTo>
                    <a:cubicBezTo>
                      <a:pt x="408" y="0"/>
                      <a:pt x="363" y="14"/>
                      <a:pt x="322" y="43"/>
                    </a:cubicBezTo>
                    <a:lnTo>
                      <a:pt x="40" y="191"/>
                    </a:lnTo>
                    <a:lnTo>
                      <a:pt x="0" y="217"/>
                    </a:lnTo>
                    <a:lnTo>
                      <a:pt x="14" y="258"/>
                    </a:lnTo>
                    <a:lnTo>
                      <a:pt x="40" y="244"/>
                    </a:lnTo>
                    <a:lnTo>
                      <a:pt x="349" y="70"/>
                    </a:lnTo>
                    <a:cubicBezTo>
                      <a:pt x="381" y="54"/>
                      <a:pt x="414" y="47"/>
                      <a:pt x="448" y="47"/>
                    </a:cubicBezTo>
                    <a:cubicBezTo>
                      <a:pt x="499" y="47"/>
                      <a:pt x="550" y="64"/>
                      <a:pt x="590" y="97"/>
                    </a:cubicBezTo>
                    <a:lnTo>
                      <a:pt x="1073" y="526"/>
                    </a:lnTo>
                    <a:lnTo>
                      <a:pt x="1113" y="499"/>
                    </a:lnTo>
                    <a:lnTo>
                      <a:pt x="1100" y="486"/>
                    </a:lnTo>
                    <a:lnTo>
                      <a:pt x="617" y="70"/>
                    </a:lnTo>
                    <a:cubicBezTo>
                      <a:pt x="571" y="24"/>
                      <a:pt x="513" y="0"/>
                      <a:pt x="453"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p:nvPr/>
            </p:nvSpPr>
            <p:spPr>
              <a:xfrm>
                <a:off x="4405575" y="1290513"/>
                <a:ext cx="27850" cy="13225"/>
              </a:xfrm>
              <a:custGeom>
                <a:rect b="b" l="l" r="r" t="t"/>
                <a:pathLst>
                  <a:path extrusionOk="0" h="529" w="1114">
                    <a:moveTo>
                      <a:pt x="660" y="1"/>
                    </a:moveTo>
                    <a:cubicBezTo>
                      <a:pt x="594" y="1"/>
                      <a:pt x="531" y="25"/>
                      <a:pt x="483" y="73"/>
                    </a:cubicBezTo>
                    <a:lnTo>
                      <a:pt x="14" y="489"/>
                    </a:lnTo>
                    <a:lnTo>
                      <a:pt x="0" y="502"/>
                    </a:lnTo>
                    <a:lnTo>
                      <a:pt x="27" y="529"/>
                    </a:lnTo>
                    <a:lnTo>
                      <a:pt x="510" y="100"/>
                    </a:lnTo>
                    <a:cubicBezTo>
                      <a:pt x="550" y="67"/>
                      <a:pt x="606" y="50"/>
                      <a:pt x="661" y="50"/>
                    </a:cubicBezTo>
                    <a:cubicBezTo>
                      <a:pt x="697" y="50"/>
                      <a:pt x="733" y="57"/>
                      <a:pt x="765" y="73"/>
                    </a:cubicBezTo>
                    <a:lnTo>
                      <a:pt x="1060" y="247"/>
                    </a:lnTo>
                    <a:lnTo>
                      <a:pt x="1087" y="261"/>
                    </a:lnTo>
                    <a:lnTo>
                      <a:pt x="1113" y="220"/>
                    </a:lnTo>
                    <a:lnTo>
                      <a:pt x="1060" y="194"/>
                    </a:lnTo>
                    <a:lnTo>
                      <a:pt x="791" y="33"/>
                    </a:lnTo>
                    <a:cubicBezTo>
                      <a:pt x="749" y="11"/>
                      <a:pt x="704" y="1"/>
                      <a:pt x="660"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
              <p:cNvSpPr/>
              <p:nvPr/>
            </p:nvSpPr>
            <p:spPr>
              <a:xfrm>
                <a:off x="4687875" y="1214538"/>
                <a:ext cx="46625" cy="6400"/>
              </a:xfrm>
              <a:custGeom>
                <a:rect b="b" l="l" r="r" t="t"/>
                <a:pathLst>
                  <a:path extrusionOk="0" h="256" w="1865">
                    <a:moveTo>
                      <a:pt x="0" y="1"/>
                    </a:moveTo>
                    <a:cubicBezTo>
                      <a:pt x="0" y="27"/>
                      <a:pt x="14" y="41"/>
                      <a:pt x="14" y="54"/>
                    </a:cubicBezTo>
                    <a:cubicBezTo>
                      <a:pt x="41" y="162"/>
                      <a:pt x="134" y="255"/>
                      <a:pt x="255" y="255"/>
                    </a:cubicBezTo>
                    <a:lnTo>
                      <a:pt x="1824" y="255"/>
                    </a:lnTo>
                    <a:lnTo>
                      <a:pt x="1824" y="242"/>
                    </a:lnTo>
                    <a:lnTo>
                      <a:pt x="1865" y="242"/>
                    </a:lnTo>
                    <a:lnTo>
                      <a:pt x="1865" y="162"/>
                    </a:lnTo>
                    <a:lnTo>
                      <a:pt x="255" y="162"/>
                    </a:lnTo>
                    <a:cubicBezTo>
                      <a:pt x="175" y="162"/>
                      <a:pt x="121" y="121"/>
                      <a:pt x="94" y="54"/>
                    </a:cubicBezTo>
                    <a:cubicBezTo>
                      <a:pt x="94" y="41"/>
                      <a:pt x="94" y="27"/>
                      <a:pt x="94"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
              <p:cNvSpPr/>
              <p:nvPr/>
            </p:nvSpPr>
            <p:spPr>
              <a:xfrm>
                <a:off x="3943550" y="1214538"/>
                <a:ext cx="46625" cy="6400"/>
              </a:xfrm>
              <a:custGeom>
                <a:rect b="b" l="l" r="r" t="t"/>
                <a:pathLst>
                  <a:path extrusionOk="0" h="256" w="1865">
                    <a:moveTo>
                      <a:pt x="1784" y="1"/>
                    </a:moveTo>
                    <a:cubicBezTo>
                      <a:pt x="1784" y="27"/>
                      <a:pt x="1784" y="41"/>
                      <a:pt x="1771" y="54"/>
                    </a:cubicBezTo>
                    <a:cubicBezTo>
                      <a:pt x="1758" y="121"/>
                      <a:pt x="1691" y="162"/>
                      <a:pt x="1624" y="162"/>
                    </a:cubicBezTo>
                    <a:lnTo>
                      <a:pt x="1" y="162"/>
                    </a:lnTo>
                    <a:lnTo>
                      <a:pt x="1" y="242"/>
                    </a:lnTo>
                    <a:lnTo>
                      <a:pt x="54" y="242"/>
                    </a:lnTo>
                    <a:lnTo>
                      <a:pt x="54" y="255"/>
                    </a:lnTo>
                    <a:lnTo>
                      <a:pt x="1624" y="255"/>
                    </a:lnTo>
                    <a:cubicBezTo>
                      <a:pt x="1744" y="255"/>
                      <a:pt x="1838" y="175"/>
                      <a:pt x="1865" y="68"/>
                    </a:cubicBezTo>
                    <a:cubicBezTo>
                      <a:pt x="1865" y="41"/>
                      <a:pt x="1865" y="27"/>
                      <a:pt x="1865"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
              <p:cNvSpPr/>
              <p:nvPr/>
            </p:nvSpPr>
            <p:spPr>
              <a:xfrm>
                <a:off x="4319400" y="1523338"/>
                <a:ext cx="38925" cy="19450"/>
              </a:xfrm>
              <a:custGeom>
                <a:rect b="b" l="l" r="r" t="t"/>
                <a:pathLst>
                  <a:path extrusionOk="0" h="778" w="1557">
                    <a:moveTo>
                      <a:pt x="349" y="0"/>
                    </a:moveTo>
                    <a:lnTo>
                      <a:pt x="81" y="537"/>
                    </a:lnTo>
                    <a:lnTo>
                      <a:pt x="1" y="711"/>
                    </a:lnTo>
                    <a:lnTo>
                      <a:pt x="81" y="751"/>
                    </a:lnTo>
                    <a:lnTo>
                      <a:pt x="108" y="671"/>
                    </a:lnTo>
                    <a:lnTo>
                      <a:pt x="403" y="81"/>
                    </a:lnTo>
                    <a:lnTo>
                      <a:pt x="1167" y="81"/>
                    </a:lnTo>
                    <a:lnTo>
                      <a:pt x="1436" y="671"/>
                    </a:lnTo>
                    <a:lnTo>
                      <a:pt x="1489" y="778"/>
                    </a:lnTo>
                    <a:lnTo>
                      <a:pt x="1556" y="738"/>
                    </a:lnTo>
                    <a:lnTo>
                      <a:pt x="1462" y="523"/>
                    </a:lnTo>
                    <a:lnTo>
                      <a:pt x="1221" y="0"/>
                    </a:lnTo>
                    <a:lnTo>
                      <a:pt x="832" y="0"/>
                    </a:lnTo>
                    <a:lnTo>
                      <a:pt x="832" y="40"/>
                    </a:lnTo>
                    <a:lnTo>
                      <a:pt x="752" y="40"/>
                    </a:lnTo>
                    <a:lnTo>
                      <a:pt x="752"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3"/>
              <p:cNvSpPr/>
              <p:nvPr/>
            </p:nvSpPr>
            <p:spPr>
              <a:xfrm>
                <a:off x="4338175" y="1482088"/>
                <a:ext cx="2050" cy="42275"/>
              </a:xfrm>
              <a:custGeom>
                <a:rect b="b" l="l" r="r" t="t"/>
                <a:pathLst>
                  <a:path extrusionOk="0" h="1691" w="82">
                    <a:moveTo>
                      <a:pt x="1" y="1"/>
                    </a:moveTo>
                    <a:lnTo>
                      <a:pt x="1" y="41"/>
                    </a:lnTo>
                    <a:lnTo>
                      <a:pt x="1" y="1650"/>
                    </a:lnTo>
                    <a:lnTo>
                      <a:pt x="1" y="1690"/>
                    </a:lnTo>
                    <a:lnTo>
                      <a:pt x="81" y="1690"/>
                    </a:lnTo>
                    <a:lnTo>
                      <a:pt x="81" y="1650"/>
                    </a:lnTo>
                    <a:lnTo>
                      <a:pt x="81" y="54"/>
                    </a:lnTo>
                    <a:lnTo>
                      <a:pt x="81"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3"/>
              <p:cNvSpPr/>
              <p:nvPr/>
            </p:nvSpPr>
            <p:spPr>
              <a:xfrm>
                <a:off x="4526950" y="1492138"/>
                <a:ext cx="39250" cy="19475"/>
              </a:xfrm>
              <a:custGeom>
                <a:rect b="b" l="l" r="r" t="t"/>
                <a:pathLst>
                  <a:path extrusionOk="0" h="779" w="1570">
                    <a:moveTo>
                      <a:pt x="362" y="1"/>
                    </a:moveTo>
                    <a:lnTo>
                      <a:pt x="94" y="551"/>
                    </a:lnTo>
                    <a:lnTo>
                      <a:pt x="0" y="712"/>
                    </a:lnTo>
                    <a:lnTo>
                      <a:pt x="81" y="752"/>
                    </a:lnTo>
                    <a:lnTo>
                      <a:pt x="107" y="698"/>
                    </a:lnTo>
                    <a:lnTo>
                      <a:pt x="402" y="81"/>
                    </a:lnTo>
                    <a:lnTo>
                      <a:pt x="1167" y="81"/>
                    </a:lnTo>
                    <a:lnTo>
                      <a:pt x="1448" y="698"/>
                    </a:lnTo>
                    <a:lnTo>
                      <a:pt x="1489" y="779"/>
                    </a:lnTo>
                    <a:lnTo>
                      <a:pt x="1569" y="738"/>
                    </a:lnTo>
                    <a:lnTo>
                      <a:pt x="1462" y="524"/>
                    </a:lnTo>
                    <a:lnTo>
                      <a:pt x="1220" y="1"/>
                    </a:lnTo>
                    <a:lnTo>
                      <a:pt x="845" y="1"/>
                    </a:lnTo>
                    <a:lnTo>
                      <a:pt x="845" y="28"/>
                    </a:lnTo>
                    <a:lnTo>
                      <a:pt x="751" y="28"/>
                    </a:lnTo>
                    <a:lnTo>
                      <a:pt x="751"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3"/>
              <p:cNvSpPr/>
              <p:nvPr/>
            </p:nvSpPr>
            <p:spPr>
              <a:xfrm>
                <a:off x="4545725" y="1450563"/>
                <a:ext cx="2350" cy="42275"/>
              </a:xfrm>
              <a:custGeom>
                <a:rect b="b" l="l" r="r" t="t"/>
                <a:pathLst>
                  <a:path extrusionOk="0" h="1691" w="94">
                    <a:moveTo>
                      <a:pt x="0" y="1"/>
                    </a:moveTo>
                    <a:lnTo>
                      <a:pt x="0" y="81"/>
                    </a:lnTo>
                    <a:lnTo>
                      <a:pt x="0" y="1664"/>
                    </a:lnTo>
                    <a:lnTo>
                      <a:pt x="0" y="1691"/>
                    </a:lnTo>
                    <a:lnTo>
                      <a:pt x="94" y="1691"/>
                    </a:lnTo>
                    <a:lnTo>
                      <a:pt x="94" y="1664"/>
                    </a:lnTo>
                    <a:lnTo>
                      <a:pt x="94" y="95"/>
                    </a:lnTo>
                    <a:lnTo>
                      <a:pt x="94"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3"/>
              <p:cNvSpPr/>
              <p:nvPr/>
            </p:nvSpPr>
            <p:spPr>
              <a:xfrm>
                <a:off x="4111200" y="1492138"/>
                <a:ext cx="39250" cy="19475"/>
              </a:xfrm>
              <a:custGeom>
                <a:rect b="b" l="l" r="r" t="t"/>
                <a:pathLst>
                  <a:path extrusionOk="0" h="779" w="1570">
                    <a:moveTo>
                      <a:pt x="362" y="1"/>
                    </a:moveTo>
                    <a:lnTo>
                      <a:pt x="94" y="524"/>
                    </a:lnTo>
                    <a:lnTo>
                      <a:pt x="0" y="712"/>
                    </a:lnTo>
                    <a:lnTo>
                      <a:pt x="81" y="752"/>
                    </a:lnTo>
                    <a:lnTo>
                      <a:pt x="121" y="685"/>
                    </a:lnTo>
                    <a:lnTo>
                      <a:pt x="403" y="81"/>
                    </a:lnTo>
                    <a:lnTo>
                      <a:pt x="1180" y="81"/>
                    </a:lnTo>
                    <a:lnTo>
                      <a:pt x="1449" y="698"/>
                    </a:lnTo>
                    <a:lnTo>
                      <a:pt x="1489" y="779"/>
                    </a:lnTo>
                    <a:lnTo>
                      <a:pt x="1569" y="738"/>
                    </a:lnTo>
                    <a:lnTo>
                      <a:pt x="1476" y="551"/>
                    </a:lnTo>
                    <a:lnTo>
                      <a:pt x="1234" y="1"/>
                    </a:lnTo>
                    <a:lnTo>
                      <a:pt x="845" y="1"/>
                    </a:lnTo>
                    <a:lnTo>
                      <a:pt x="845" y="28"/>
                    </a:lnTo>
                    <a:lnTo>
                      <a:pt x="751" y="28"/>
                    </a:lnTo>
                    <a:lnTo>
                      <a:pt x="751"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3"/>
              <p:cNvSpPr/>
              <p:nvPr/>
            </p:nvSpPr>
            <p:spPr>
              <a:xfrm>
                <a:off x="4129975" y="1450563"/>
                <a:ext cx="2375" cy="42275"/>
              </a:xfrm>
              <a:custGeom>
                <a:rect b="b" l="l" r="r" t="t"/>
                <a:pathLst>
                  <a:path extrusionOk="0" h="1691" w="95">
                    <a:moveTo>
                      <a:pt x="0" y="1"/>
                    </a:moveTo>
                    <a:lnTo>
                      <a:pt x="0" y="81"/>
                    </a:lnTo>
                    <a:lnTo>
                      <a:pt x="0" y="1664"/>
                    </a:lnTo>
                    <a:lnTo>
                      <a:pt x="0" y="1691"/>
                    </a:lnTo>
                    <a:lnTo>
                      <a:pt x="94" y="1691"/>
                    </a:lnTo>
                    <a:lnTo>
                      <a:pt x="94" y="1664"/>
                    </a:lnTo>
                    <a:lnTo>
                      <a:pt x="94" y="95"/>
                    </a:lnTo>
                    <a:lnTo>
                      <a:pt x="94"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3"/>
              <p:cNvSpPr/>
              <p:nvPr/>
            </p:nvSpPr>
            <p:spPr>
              <a:xfrm>
                <a:off x="4158800" y="1415038"/>
                <a:ext cx="120725" cy="78475"/>
              </a:xfrm>
              <a:custGeom>
                <a:rect b="b" l="l" r="r" t="t"/>
                <a:pathLst>
                  <a:path extrusionOk="0" h="3139" w="4829">
                    <a:moveTo>
                      <a:pt x="4802" y="0"/>
                    </a:moveTo>
                    <a:lnTo>
                      <a:pt x="4748" y="27"/>
                    </a:lnTo>
                    <a:lnTo>
                      <a:pt x="14" y="2911"/>
                    </a:lnTo>
                    <a:lnTo>
                      <a:pt x="1" y="2911"/>
                    </a:lnTo>
                    <a:lnTo>
                      <a:pt x="1" y="3045"/>
                    </a:lnTo>
                    <a:lnTo>
                      <a:pt x="1" y="3139"/>
                    </a:lnTo>
                    <a:lnTo>
                      <a:pt x="41" y="3139"/>
                    </a:lnTo>
                    <a:lnTo>
                      <a:pt x="41" y="3018"/>
                    </a:lnTo>
                    <a:lnTo>
                      <a:pt x="41" y="2937"/>
                    </a:lnTo>
                    <a:lnTo>
                      <a:pt x="4788" y="54"/>
                    </a:lnTo>
                    <a:lnTo>
                      <a:pt x="4829" y="41"/>
                    </a:lnTo>
                    <a:lnTo>
                      <a:pt x="4802"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3"/>
              <p:cNvSpPr/>
              <p:nvPr/>
            </p:nvSpPr>
            <p:spPr>
              <a:xfrm>
                <a:off x="4396850" y="1415038"/>
                <a:ext cx="122075" cy="79150"/>
              </a:xfrm>
              <a:custGeom>
                <a:rect b="b" l="l" r="r" t="t"/>
                <a:pathLst>
                  <a:path extrusionOk="0" h="3166" w="4883">
                    <a:moveTo>
                      <a:pt x="27" y="0"/>
                    </a:moveTo>
                    <a:lnTo>
                      <a:pt x="1" y="41"/>
                    </a:lnTo>
                    <a:lnTo>
                      <a:pt x="68" y="81"/>
                    </a:lnTo>
                    <a:lnTo>
                      <a:pt x="4842" y="2937"/>
                    </a:lnTo>
                    <a:lnTo>
                      <a:pt x="4842" y="3031"/>
                    </a:lnTo>
                    <a:lnTo>
                      <a:pt x="4842" y="3165"/>
                    </a:lnTo>
                    <a:lnTo>
                      <a:pt x="4882" y="3165"/>
                    </a:lnTo>
                    <a:lnTo>
                      <a:pt x="4882" y="3058"/>
                    </a:lnTo>
                    <a:lnTo>
                      <a:pt x="4882" y="2911"/>
                    </a:lnTo>
                    <a:lnTo>
                      <a:pt x="94" y="54"/>
                    </a:lnTo>
                    <a:lnTo>
                      <a:pt x="27"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22" name="Google Shape;222;p13"/>
            <p:cNvCxnSpPr/>
            <p:nvPr/>
          </p:nvCxnSpPr>
          <p:spPr>
            <a:xfrm>
              <a:off x="8210300" y="1365800"/>
              <a:ext cx="0" cy="3170400"/>
            </a:xfrm>
            <a:prstGeom prst="straightConnector1">
              <a:avLst/>
            </a:prstGeom>
            <a:noFill/>
            <a:ln cap="flat" cmpd="sng" w="9525">
              <a:solidFill>
                <a:schemeClr val="lt2"/>
              </a:solidFill>
              <a:prstDash val="dash"/>
              <a:round/>
              <a:headEnd len="med" w="med" type="triangle"/>
              <a:tailEnd len="med" w="med" type="triangle"/>
            </a:ln>
          </p:spPr>
        </p:cxnSp>
        <p:cxnSp>
          <p:nvCxnSpPr>
            <p:cNvPr id="223" name="Google Shape;223;p13"/>
            <p:cNvCxnSpPr/>
            <p:nvPr/>
          </p:nvCxnSpPr>
          <p:spPr>
            <a:xfrm>
              <a:off x="8210300" y="4521586"/>
              <a:ext cx="200700" cy="0"/>
            </a:xfrm>
            <a:prstGeom prst="straightConnector1">
              <a:avLst/>
            </a:prstGeom>
            <a:noFill/>
            <a:ln cap="flat" cmpd="sng" w="9525">
              <a:solidFill>
                <a:schemeClr val="lt2"/>
              </a:solidFill>
              <a:prstDash val="solid"/>
              <a:round/>
              <a:headEnd len="med" w="med" type="none"/>
              <a:tailEnd len="med" w="med" type="none"/>
            </a:ln>
          </p:spPr>
        </p:cxnSp>
        <p:cxnSp>
          <p:nvCxnSpPr>
            <p:cNvPr id="224" name="Google Shape;224;p13"/>
            <p:cNvCxnSpPr/>
            <p:nvPr/>
          </p:nvCxnSpPr>
          <p:spPr>
            <a:xfrm>
              <a:off x="8343140" y="1365800"/>
              <a:ext cx="0" cy="1748100"/>
            </a:xfrm>
            <a:prstGeom prst="straightConnector1">
              <a:avLst/>
            </a:prstGeom>
            <a:noFill/>
            <a:ln cap="flat" cmpd="sng" w="9525">
              <a:solidFill>
                <a:schemeClr val="lt2"/>
              </a:solidFill>
              <a:prstDash val="dash"/>
              <a:round/>
              <a:headEnd len="med" w="med" type="triangle"/>
              <a:tailEnd len="med" w="med" type="triangle"/>
            </a:ln>
          </p:spPr>
        </p:cxnSp>
        <p:cxnSp>
          <p:nvCxnSpPr>
            <p:cNvPr id="225" name="Google Shape;225;p13"/>
            <p:cNvCxnSpPr/>
            <p:nvPr/>
          </p:nvCxnSpPr>
          <p:spPr>
            <a:xfrm>
              <a:off x="8210300" y="3100988"/>
              <a:ext cx="177600" cy="0"/>
            </a:xfrm>
            <a:prstGeom prst="straightConnector1">
              <a:avLst/>
            </a:prstGeom>
            <a:noFill/>
            <a:ln cap="flat" cmpd="sng" w="9525">
              <a:solidFill>
                <a:schemeClr val="lt2"/>
              </a:solidFill>
              <a:prstDash val="solid"/>
              <a:round/>
              <a:headEnd len="med" w="med" type="none"/>
              <a:tailEnd len="med" w="med" type="none"/>
            </a:ln>
          </p:spPr>
        </p:cxnSp>
        <p:cxnSp>
          <p:nvCxnSpPr>
            <p:cNvPr id="226" name="Google Shape;226;p13"/>
            <p:cNvCxnSpPr/>
            <p:nvPr/>
          </p:nvCxnSpPr>
          <p:spPr>
            <a:xfrm>
              <a:off x="8210300" y="1367695"/>
              <a:ext cx="200700" cy="0"/>
            </a:xfrm>
            <a:prstGeom prst="straightConnector1">
              <a:avLst/>
            </a:prstGeom>
            <a:noFill/>
            <a:ln cap="flat" cmpd="sng" w="9525">
              <a:solidFill>
                <a:schemeClr val="lt2"/>
              </a:solidFill>
              <a:prstDash val="solid"/>
              <a:round/>
              <a:headEnd len="med" w="med" type="none"/>
              <a:tailEnd len="med" w="med" type="none"/>
            </a:ln>
          </p:spPr>
        </p:cxnSp>
      </p:grpSp>
      <p:grpSp>
        <p:nvGrpSpPr>
          <p:cNvPr id="227" name="Google Shape;227;p13"/>
          <p:cNvGrpSpPr/>
          <p:nvPr/>
        </p:nvGrpSpPr>
        <p:grpSpPr>
          <a:xfrm>
            <a:off x="789978" y="4450075"/>
            <a:ext cx="6003266" cy="251700"/>
            <a:chOff x="2357533" y="3245275"/>
            <a:chExt cx="4420667" cy="251700"/>
          </a:xfrm>
        </p:grpSpPr>
        <p:cxnSp>
          <p:nvCxnSpPr>
            <p:cNvPr id="228" name="Google Shape;228;p13"/>
            <p:cNvCxnSpPr/>
            <p:nvPr/>
          </p:nvCxnSpPr>
          <p:spPr>
            <a:xfrm>
              <a:off x="2365800" y="3371113"/>
              <a:ext cx="4412400" cy="0"/>
            </a:xfrm>
            <a:prstGeom prst="straightConnector1">
              <a:avLst/>
            </a:prstGeom>
            <a:noFill/>
            <a:ln cap="flat" cmpd="sng" w="9525">
              <a:solidFill>
                <a:schemeClr val="lt2"/>
              </a:solidFill>
              <a:prstDash val="dash"/>
              <a:round/>
              <a:headEnd len="med" w="med" type="triangle"/>
              <a:tailEnd len="med" w="med" type="triangle"/>
            </a:ln>
          </p:spPr>
        </p:cxnSp>
        <p:cxnSp>
          <p:nvCxnSpPr>
            <p:cNvPr id="229" name="Google Shape;229;p13"/>
            <p:cNvCxnSpPr/>
            <p:nvPr/>
          </p:nvCxnSpPr>
          <p:spPr>
            <a:xfrm>
              <a:off x="2357533" y="3245275"/>
              <a:ext cx="0" cy="251700"/>
            </a:xfrm>
            <a:prstGeom prst="straightConnector1">
              <a:avLst/>
            </a:prstGeom>
            <a:noFill/>
            <a:ln cap="flat" cmpd="sng" w="9525">
              <a:solidFill>
                <a:schemeClr val="lt2"/>
              </a:solidFill>
              <a:prstDash val="solid"/>
              <a:round/>
              <a:headEnd len="med" w="med" type="none"/>
              <a:tailEnd len="med" w="med" type="none"/>
            </a:ln>
          </p:spPr>
        </p:cxnSp>
        <p:cxnSp>
          <p:nvCxnSpPr>
            <p:cNvPr id="230" name="Google Shape;230;p13"/>
            <p:cNvCxnSpPr/>
            <p:nvPr/>
          </p:nvCxnSpPr>
          <p:spPr>
            <a:xfrm>
              <a:off x="6777133" y="3245275"/>
              <a:ext cx="0" cy="251700"/>
            </a:xfrm>
            <a:prstGeom prst="straightConnector1">
              <a:avLst/>
            </a:prstGeom>
            <a:noFill/>
            <a:ln cap="flat" cmpd="sng" w="9525">
              <a:solidFill>
                <a:schemeClr val="lt2"/>
              </a:solidFill>
              <a:prstDash val="solid"/>
              <a:round/>
              <a:headEnd len="med" w="med" type="none"/>
              <a:tailEnd len="med" w="med" type="none"/>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31" name="Shape 231"/>
        <p:cNvGrpSpPr/>
        <p:nvPr/>
      </p:nvGrpSpPr>
      <p:grpSpPr>
        <a:xfrm>
          <a:off x="0" y="0"/>
          <a:ext cx="0" cy="0"/>
          <a:chOff x="0" y="0"/>
          <a:chExt cx="0" cy="0"/>
        </a:xfrm>
      </p:grpSpPr>
      <p:pic>
        <p:nvPicPr>
          <p:cNvPr id="232" name="Google Shape;232;p14"/>
          <p:cNvPicPr preferRelativeResize="0"/>
          <p:nvPr/>
        </p:nvPicPr>
        <p:blipFill>
          <a:blip r:embed="rId2">
            <a:alphaModFix/>
          </a:blip>
          <a:stretch>
            <a:fillRect/>
          </a:stretch>
        </p:blipFill>
        <p:spPr>
          <a:xfrm>
            <a:off x="1925" y="0"/>
            <a:ext cx="9140300" cy="5143501"/>
          </a:xfrm>
          <a:prstGeom prst="rect">
            <a:avLst/>
          </a:prstGeom>
          <a:noFill/>
          <a:ln>
            <a:noFill/>
          </a:ln>
        </p:spPr>
      </p:pic>
      <p:sp>
        <p:nvSpPr>
          <p:cNvPr id="233" name="Google Shape;233;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34" name="Google Shape;234;p14"/>
          <p:cNvGrpSpPr/>
          <p:nvPr/>
        </p:nvGrpSpPr>
        <p:grpSpPr>
          <a:xfrm>
            <a:off x="8306781" y="-227600"/>
            <a:ext cx="1328419" cy="3631475"/>
            <a:chOff x="-516245" y="-213949"/>
            <a:chExt cx="1983900" cy="5423350"/>
          </a:xfrm>
        </p:grpSpPr>
        <p:cxnSp>
          <p:nvCxnSpPr>
            <p:cNvPr id="235" name="Google Shape;235;p14"/>
            <p:cNvCxnSpPr/>
            <p:nvPr/>
          </p:nvCxnSpPr>
          <p:spPr>
            <a:xfrm>
              <a:off x="267275" y="-213949"/>
              <a:ext cx="12900" cy="5407800"/>
            </a:xfrm>
            <a:prstGeom prst="straightConnector1">
              <a:avLst/>
            </a:prstGeom>
            <a:noFill/>
            <a:ln cap="flat" cmpd="sng" w="9525">
              <a:solidFill>
                <a:schemeClr val="lt2"/>
              </a:solidFill>
              <a:prstDash val="dash"/>
              <a:round/>
              <a:headEnd len="med" w="med" type="triangle"/>
              <a:tailEnd len="med" w="med" type="triangle"/>
            </a:ln>
          </p:spPr>
        </p:cxnSp>
        <p:cxnSp>
          <p:nvCxnSpPr>
            <p:cNvPr id="236" name="Google Shape;236;p14"/>
            <p:cNvCxnSpPr/>
            <p:nvPr/>
          </p:nvCxnSpPr>
          <p:spPr>
            <a:xfrm>
              <a:off x="-516245" y="538588"/>
              <a:ext cx="1983900" cy="0"/>
            </a:xfrm>
            <a:prstGeom prst="straightConnector1">
              <a:avLst/>
            </a:prstGeom>
            <a:noFill/>
            <a:ln cap="flat" cmpd="sng" w="9525">
              <a:solidFill>
                <a:schemeClr val="lt2"/>
              </a:solidFill>
              <a:prstDash val="dash"/>
              <a:round/>
              <a:headEnd len="med" w="med" type="triangle"/>
              <a:tailEnd len="med" w="med" type="triangle"/>
            </a:ln>
          </p:spPr>
        </p:cxnSp>
        <p:cxnSp>
          <p:nvCxnSpPr>
            <p:cNvPr id="237" name="Google Shape;237;p14"/>
            <p:cNvCxnSpPr/>
            <p:nvPr/>
          </p:nvCxnSpPr>
          <p:spPr>
            <a:xfrm rot="10800000">
              <a:off x="147723" y="5209401"/>
              <a:ext cx="239100" cy="0"/>
            </a:xfrm>
            <a:prstGeom prst="straightConnector1">
              <a:avLst/>
            </a:prstGeom>
            <a:noFill/>
            <a:ln cap="flat" cmpd="sng" w="9525">
              <a:solidFill>
                <a:schemeClr val="lt2"/>
              </a:solidFill>
              <a:prstDash val="solid"/>
              <a:round/>
              <a:headEnd len="med" w="med" type="none"/>
              <a:tailEnd len="med" w="med" type="none"/>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238" name="Shape 238"/>
        <p:cNvGrpSpPr/>
        <p:nvPr/>
      </p:nvGrpSpPr>
      <p:grpSpPr>
        <a:xfrm>
          <a:off x="0" y="0"/>
          <a:ext cx="0" cy="0"/>
          <a:chOff x="0" y="0"/>
          <a:chExt cx="0" cy="0"/>
        </a:xfrm>
      </p:grpSpPr>
      <p:pic>
        <p:nvPicPr>
          <p:cNvPr id="239" name="Google Shape;239;p15"/>
          <p:cNvPicPr preferRelativeResize="0"/>
          <p:nvPr/>
        </p:nvPicPr>
        <p:blipFill>
          <a:blip r:embed="rId2">
            <a:alphaModFix/>
          </a:blip>
          <a:stretch>
            <a:fillRect/>
          </a:stretch>
        </p:blipFill>
        <p:spPr>
          <a:xfrm>
            <a:off x="1925" y="0"/>
            <a:ext cx="9140300" cy="5143501"/>
          </a:xfrm>
          <a:prstGeom prst="rect">
            <a:avLst/>
          </a:prstGeom>
          <a:noFill/>
          <a:ln>
            <a:noFill/>
          </a:ln>
        </p:spPr>
      </p:pic>
      <p:sp>
        <p:nvSpPr>
          <p:cNvPr id="240" name="Google Shape;240;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41" name="Google Shape;241;p15"/>
          <p:cNvGrpSpPr/>
          <p:nvPr/>
        </p:nvGrpSpPr>
        <p:grpSpPr>
          <a:xfrm rot="10800000">
            <a:off x="-1699945" y="-357525"/>
            <a:ext cx="11173420" cy="2348450"/>
            <a:chOff x="-70295" y="3492425"/>
            <a:chExt cx="11173420" cy="2348450"/>
          </a:xfrm>
        </p:grpSpPr>
        <p:cxnSp>
          <p:nvCxnSpPr>
            <p:cNvPr id="242" name="Google Shape;242;p15"/>
            <p:cNvCxnSpPr/>
            <p:nvPr/>
          </p:nvCxnSpPr>
          <p:spPr>
            <a:xfrm>
              <a:off x="713225" y="3506575"/>
              <a:ext cx="0" cy="2334300"/>
            </a:xfrm>
            <a:prstGeom prst="straightConnector1">
              <a:avLst/>
            </a:prstGeom>
            <a:noFill/>
            <a:ln cap="flat" cmpd="sng" w="9525">
              <a:solidFill>
                <a:schemeClr val="lt2"/>
              </a:solidFill>
              <a:prstDash val="dash"/>
              <a:round/>
              <a:headEnd len="med" w="med" type="triangle"/>
              <a:tailEnd len="med" w="med" type="triangle"/>
            </a:ln>
          </p:spPr>
        </p:cxnSp>
        <p:cxnSp>
          <p:nvCxnSpPr>
            <p:cNvPr id="243" name="Google Shape;243;p15"/>
            <p:cNvCxnSpPr/>
            <p:nvPr/>
          </p:nvCxnSpPr>
          <p:spPr>
            <a:xfrm>
              <a:off x="-70295" y="5097263"/>
              <a:ext cx="1983900" cy="0"/>
            </a:xfrm>
            <a:prstGeom prst="straightConnector1">
              <a:avLst/>
            </a:prstGeom>
            <a:noFill/>
            <a:ln cap="flat" cmpd="sng" w="9525">
              <a:solidFill>
                <a:schemeClr val="lt2"/>
              </a:solidFill>
              <a:prstDash val="dash"/>
              <a:round/>
              <a:headEnd len="med" w="med" type="triangle"/>
              <a:tailEnd len="med" w="med" type="triangle"/>
            </a:ln>
          </p:spPr>
        </p:cxnSp>
        <p:cxnSp>
          <p:nvCxnSpPr>
            <p:cNvPr id="244" name="Google Shape;244;p15"/>
            <p:cNvCxnSpPr/>
            <p:nvPr/>
          </p:nvCxnSpPr>
          <p:spPr>
            <a:xfrm rot="10800000">
              <a:off x="593675" y="3492425"/>
              <a:ext cx="239100" cy="0"/>
            </a:xfrm>
            <a:prstGeom prst="straightConnector1">
              <a:avLst/>
            </a:prstGeom>
            <a:noFill/>
            <a:ln cap="flat" cmpd="sng" w="9525">
              <a:solidFill>
                <a:schemeClr val="lt2"/>
              </a:solidFill>
              <a:prstDash val="solid"/>
              <a:round/>
              <a:headEnd len="med" w="med" type="none"/>
              <a:tailEnd len="med" w="med" type="none"/>
            </a:ln>
          </p:spPr>
        </p:cxnSp>
        <p:sp>
          <p:nvSpPr>
            <p:cNvPr id="245" name="Google Shape;245;p15"/>
            <p:cNvSpPr/>
            <p:nvPr/>
          </p:nvSpPr>
          <p:spPr>
            <a:xfrm rot="10800000">
              <a:off x="8548050" y="4044750"/>
              <a:ext cx="591000" cy="591000"/>
            </a:xfrm>
            <a:prstGeom prst="pie">
              <a:avLst>
                <a:gd fmla="val 10743844" name="adj1"/>
                <a:gd fmla="val 16200000" name="adj2"/>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6" name="Google Shape;246;p15"/>
            <p:cNvCxnSpPr>
              <a:stCxn id="245" idx="3"/>
            </p:cNvCxnSpPr>
            <p:nvPr/>
          </p:nvCxnSpPr>
          <p:spPr>
            <a:xfrm>
              <a:off x="8843550" y="4635750"/>
              <a:ext cx="0" cy="931800"/>
            </a:xfrm>
            <a:prstGeom prst="straightConnector1">
              <a:avLst/>
            </a:prstGeom>
            <a:noFill/>
            <a:ln cap="flat" cmpd="sng" w="9525">
              <a:solidFill>
                <a:schemeClr val="lt2"/>
              </a:solidFill>
              <a:prstDash val="dash"/>
              <a:round/>
              <a:headEnd len="med" w="med" type="none"/>
              <a:tailEnd len="med" w="med" type="none"/>
            </a:ln>
          </p:spPr>
        </p:cxnSp>
        <p:cxnSp>
          <p:nvCxnSpPr>
            <p:cNvPr id="247" name="Google Shape;247;p15"/>
            <p:cNvCxnSpPr/>
            <p:nvPr/>
          </p:nvCxnSpPr>
          <p:spPr>
            <a:xfrm>
              <a:off x="8849225" y="4338350"/>
              <a:ext cx="2253900" cy="1038000"/>
            </a:xfrm>
            <a:prstGeom prst="straightConnector1">
              <a:avLst/>
            </a:prstGeom>
            <a:noFill/>
            <a:ln cap="flat" cmpd="sng" w="9525">
              <a:solidFill>
                <a:schemeClr val="lt2"/>
              </a:solidFill>
              <a:prstDash val="dash"/>
              <a:round/>
              <a:headEnd len="med" w="med" type="none"/>
              <a:tailEnd len="med" w="med" type="none"/>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spTree>
      <p:nvGrpSpPr>
        <p:cNvPr id="248" name="Shape 248"/>
        <p:cNvGrpSpPr/>
        <p:nvPr/>
      </p:nvGrpSpPr>
      <p:grpSpPr>
        <a:xfrm>
          <a:off x="0" y="0"/>
          <a:ext cx="0" cy="0"/>
          <a:chOff x="0" y="0"/>
          <a:chExt cx="0" cy="0"/>
        </a:xfrm>
      </p:grpSpPr>
      <p:pic>
        <p:nvPicPr>
          <p:cNvPr id="249" name="Google Shape;249;p16"/>
          <p:cNvPicPr preferRelativeResize="0"/>
          <p:nvPr/>
        </p:nvPicPr>
        <p:blipFill>
          <a:blip r:embed="rId2">
            <a:alphaModFix/>
          </a:blip>
          <a:stretch>
            <a:fillRect/>
          </a:stretch>
        </p:blipFill>
        <p:spPr>
          <a:xfrm>
            <a:off x="1925" y="0"/>
            <a:ext cx="9140300" cy="5143501"/>
          </a:xfrm>
          <a:prstGeom prst="rect">
            <a:avLst/>
          </a:prstGeom>
          <a:noFill/>
          <a:ln>
            <a:noFill/>
          </a:ln>
        </p:spPr>
      </p:pic>
      <p:sp>
        <p:nvSpPr>
          <p:cNvPr id="250" name="Google Shape;250;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51" name="Google Shape;251;p16"/>
          <p:cNvGrpSpPr/>
          <p:nvPr/>
        </p:nvGrpSpPr>
        <p:grpSpPr>
          <a:xfrm>
            <a:off x="-221425" y="3180200"/>
            <a:ext cx="3679800" cy="2126700"/>
            <a:chOff x="7254400" y="-993400"/>
            <a:chExt cx="3679800" cy="2126700"/>
          </a:xfrm>
        </p:grpSpPr>
        <p:grpSp>
          <p:nvGrpSpPr>
            <p:cNvPr id="252" name="Google Shape;252;p16"/>
            <p:cNvGrpSpPr/>
            <p:nvPr/>
          </p:nvGrpSpPr>
          <p:grpSpPr>
            <a:xfrm>
              <a:off x="7254400" y="-993400"/>
              <a:ext cx="3679800" cy="2126700"/>
              <a:chOff x="229300" y="2565000"/>
              <a:chExt cx="3679800" cy="2126700"/>
            </a:xfrm>
          </p:grpSpPr>
          <p:cxnSp>
            <p:nvCxnSpPr>
              <p:cNvPr id="253" name="Google Shape;253;p16"/>
              <p:cNvCxnSpPr>
                <a:endCxn id="254" idx="4"/>
              </p:cNvCxnSpPr>
              <p:nvPr/>
            </p:nvCxnSpPr>
            <p:spPr>
              <a:xfrm>
                <a:off x="641800" y="2565000"/>
                <a:ext cx="0" cy="2126700"/>
              </a:xfrm>
              <a:prstGeom prst="straightConnector1">
                <a:avLst/>
              </a:prstGeom>
              <a:noFill/>
              <a:ln cap="flat" cmpd="sng" w="9525">
                <a:solidFill>
                  <a:schemeClr val="lt2"/>
                </a:solidFill>
                <a:prstDash val="dash"/>
                <a:round/>
                <a:headEnd len="med" w="med" type="triangle"/>
                <a:tailEnd len="med" w="med" type="triangle"/>
              </a:ln>
            </p:spPr>
          </p:cxnSp>
          <p:cxnSp>
            <p:nvCxnSpPr>
              <p:cNvPr id="255" name="Google Shape;255;p16"/>
              <p:cNvCxnSpPr>
                <a:stCxn id="254" idx="2"/>
              </p:cNvCxnSpPr>
              <p:nvPr/>
            </p:nvCxnSpPr>
            <p:spPr>
              <a:xfrm>
                <a:off x="229300" y="4279200"/>
                <a:ext cx="3679800" cy="0"/>
              </a:xfrm>
              <a:prstGeom prst="straightConnector1">
                <a:avLst/>
              </a:prstGeom>
              <a:noFill/>
              <a:ln cap="flat" cmpd="sng" w="9525">
                <a:solidFill>
                  <a:schemeClr val="lt2"/>
                </a:solidFill>
                <a:prstDash val="dash"/>
                <a:round/>
                <a:headEnd len="med" w="med" type="triangle"/>
                <a:tailEnd len="med" w="med" type="triangle"/>
              </a:ln>
            </p:spPr>
          </p:cxnSp>
        </p:grpSp>
        <p:sp>
          <p:nvSpPr>
            <p:cNvPr id="254" name="Google Shape;254;p16"/>
            <p:cNvSpPr/>
            <p:nvPr/>
          </p:nvSpPr>
          <p:spPr>
            <a:xfrm>
              <a:off x="7254400" y="308300"/>
              <a:ext cx="825000" cy="8250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 name="Google Shape;256;p16"/>
          <p:cNvGrpSpPr/>
          <p:nvPr/>
        </p:nvGrpSpPr>
        <p:grpSpPr>
          <a:xfrm rot="5400000">
            <a:off x="7254348" y="-1549650"/>
            <a:ext cx="343650" cy="3725175"/>
            <a:chOff x="599925" y="709400"/>
            <a:chExt cx="343650" cy="3725175"/>
          </a:xfrm>
        </p:grpSpPr>
        <p:cxnSp>
          <p:nvCxnSpPr>
            <p:cNvPr id="257" name="Google Shape;257;p16"/>
            <p:cNvCxnSpPr/>
            <p:nvPr/>
          </p:nvCxnSpPr>
          <p:spPr>
            <a:xfrm>
              <a:off x="670575" y="709400"/>
              <a:ext cx="0" cy="3724800"/>
            </a:xfrm>
            <a:prstGeom prst="straightConnector1">
              <a:avLst/>
            </a:prstGeom>
            <a:noFill/>
            <a:ln cap="flat" cmpd="sng" w="9525">
              <a:solidFill>
                <a:schemeClr val="lt2"/>
              </a:solidFill>
              <a:prstDash val="dash"/>
              <a:round/>
              <a:headEnd len="med" w="med" type="triangle"/>
              <a:tailEnd len="med" w="med" type="triangle"/>
            </a:ln>
          </p:spPr>
        </p:cxnSp>
        <p:cxnSp>
          <p:nvCxnSpPr>
            <p:cNvPr id="258" name="Google Shape;258;p16"/>
            <p:cNvCxnSpPr/>
            <p:nvPr/>
          </p:nvCxnSpPr>
          <p:spPr>
            <a:xfrm rot="10800000">
              <a:off x="670575" y="4363925"/>
              <a:ext cx="0" cy="141300"/>
            </a:xfrm>
            <a:prstGeom prst="straightConnector1">
              <a:avLst/>
            </a:prstGeom>
            <a:noFill/>
            <a:ln cap="flat" cmpd="sng" w="9525">
              <a:solidFill>
                <a:schemeClr val="lt2"/>
              </a:solidFill>
              <a:prstDash val="solid"/>
              <a:round/>
              <a:headEnd len="med" w="med" type="none"/>
              <a:tailEnd len="med" w="med" type="none"/>
            </a:ln>
          </p:spPr>
        </p:cxnSp>
        <p:cxnSp>
          <p:nvCxnSpPr>
            <p:cNvPr id="259" name="Google Shape;259;p16"/>
            <p:cNvCxnSpPr/>
            <p:nvPr/>
          </p:nvCxnSpPr>
          <p:spPr>
            <a:xfrm>
              <a:off x="851237" y="709400"/>
              <a:ext cx="0" cy="2053800"/>
            </a:xfrm>
            <a:prstGeom prst="straightConnector1">
              <a:avLst/>
            </a:prstGeom>
            <a:noFill/>
            <a:ln cap="flat" cmpd="sng" w="9525">
              <a:solidFill>
                <a:schemeClr val="lt2"/>
              </a:solidFill>
              <a:prstDash val="dash"/>
              <a:round/>
              <a:headEnd len="med" w="med" type="triangle"/>
              <a:tailEnd len="med" w="med" type="triangle"/>
            </a:ln>
          </p:spPr>
        </p:cxnSp>
        <p:cxnSp>
          <p:nvCxnSpPr>
            <p:cNvPr id="260" name="Google Shape;260;p16"/>
            <p:cNvCxnSpPr/>
            <p:nvPr/>
          </p:nvCxnSpPr>
          <p:spPr>
            <a:xfrm>
              <a:off x="670575" y="2747961"/>
              <a:ext cx="241500" cy="0"/>
            </a:xfrm>
            <a:prstGeom prst="straightConnector1">
              <a:avLst/>
            </a:prstGeom>
            <a:noFill/>
            <a:ln cap="flat" cmpd="sng" w="9525">
              <a:solidFill>
                <a:schemeClr val="lt2"/>
              </a:solidFill>
              <a:prstDash val="solid"/>
              <a:round/>
              <a:headEnd len="med" w="med" type="none"/>
              <a:tailEnd len="med" w="med" type="none"/>
            </a:ln>
          </p:spPr>
        </p:cxnSp>
        <p:cxnSp>
          <p:nvCxnSpPr>
            <p:cNvPr id="261" name="Google Shape;261;p16"/>
            <p:cNvCxnSpPr/>
            <p:nvPr/>
          </p:nvCxnSpPr>
          <p:spPr>
            <a:xfrm>
              <a:off x="670575" y="711627"/>
              <a:ext cx="273000" cy="0"/>
            </a:xfrm>
            <a:prstGeom prst="straightConnector1">
              <a:avLst/>
            </a:prstGeom>
            <a:noFill/>
            <a:ln cap="flat" cmpd="sng" w="9525">
              <a:solidFill>
                <a:schemeClr val="lt2"/>
              </a:solidFill>
              <a:prstDash val="solid"/>
              <a:round/>
              <a:headEnd len="med" w="med" type="none"/>
              <a:tailEnd len="med" w="med" type="none"/>
            </a:ln>
          </p:spPr>
        </p:cxn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262" name="Shape 262"/>
        <p:cNvGrpSpPr/>
        <p:nvPr/>
      </p:nvGrpSpPr>
      <p:grpSpPr>
        <a:xfrm>
          <a:off x="0" y="0"/>
          <a:ext cx="0" cy="0"/>
          <a:chOff x="0" y="0"/>
          <a:chExt cx="0" cy="0"/>
        </a:xfrm>
      </p:grpSpPr>
      <p:pic>
        <p:nvPicPr>
          <p:cNvPr id="263" name="Google Shape;263;p17"/>
          <p:cNvPicPr preferRelativeResize="0"/>
          <p:nvPr/>
        </p:nvPicPr>
        <p:blipFill>
          <a:blip r:embed="rId2">
            <a:alphaModFix/>
          </a:blip>
          <a:stretch>
            <a:fillRect/>
          </a:stretch>
        </p:blipFill>
        <p:spPr>
          <a:xfrm>
            <a:off x="1925" y="0"/>
            <a:ext cx="9140300" cy="5143501"/>
          </a:xfrm>
          <a:prstGeom prst="rect">
            <a:avLst/>
          </a:prstGeom>
          <a:noFill/>
          <a:ln>
            <a:noFill/>
          </a:ln>
        </p:spPr>
      </p:pic>
      <p:sp>
        <p:nvSpPr>
          <p:cNvPr id="264" name="Google Shape;264;p17"/>
          <p:cNvSpPr txBox="1"/>
          <p:nvPr>
            <p:ph type="title"/>
          </p:nvPr>
        </p:nvSpPr>
        <p:spPr>
          <a:xfrm>
            <a:off x="3328550" y="1094375"/>
            <a:ext cx="5010600" cy="105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5" name="Google Shape;265;p17"/>
          <p:cNvSpPr txBox="1"/>
          <p:nvPr>
            <p:ph idx="1" type="subTitle"/>
          </p:nvPr>
        </p:nvSpPr>
        <p:spPr>
          <a:xfrm>
            <a:off x="3328550" y="2302475"/>
            <a:ext cx="5010600" cy="174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AutoNum type="arabicPeriod"/>
              <a:defRPr/>
            </a:lvl1pPr>
            <a:lvl2pPr lvl="1" rtl="0" algn="ctr">
              <a:lnSpc>
                <a:spcPct val="100000"/>
              </a:lnSpc>
              <a:spcBef>
                <a:spcPts val="0"/>
              </a:spcBef>
              <a:spcAft>
                <a:spcPts val="0"/>
              </a:spcAft>
              <a:buSzPts val="1200"/>
              <a:buAutoNum type="alphaLcPeriod"/>
              <a:defRPr/>
            </a:lvl2pPr>
            <a:lvl3pPr lvl="2" rtl="0" algn="ctr">
              <a:lnSpc>
                <a:spcPct val="100000"/>
              </a:lnSpc>
              <a:spcBef>
                <a:spcPts val="0"/>
              </a:spcBef>
              <a:spcAft>
                <a:spcPts val="0"/>
              </a:spcAft>
              <a:buSzPts val="1200"/>
              <a:buAutoNum type="romanLcPeriod"/>
              <a:defRPr/>
            </a:lvl3pPr>
            <a:lvl4pPr lvl="3" rtl="0" algn="ctr">
              <a:lnSpc>
                <a:spcPct val="100000"/>
              </a:lnSpc>
              <a:spcBef>
                <a:spcPts val="0"/>
              </a:spcBef>
              <a:spcAft>
                <a:spcPts val="0"/>
              </a:spcAft>
              <a:buSzPts val="1200"/>
              <a:buAutoNum type="arabicPeriod"/>
              <a:defRPr/>
            </a:lvl4pPr>
            <a:lvl5pPr lvl="4" rtl="0" algn="ctr">
              <a:lnSpc>
                <a:spcPct val="100000"/>
              </a:lnSpc>
              <a:spcBef>
                <a:spcPts val="0"/>
              </a:spcBef>
              <a:spcAft>
                <a:spcPts val="0"/>
              </a:spcAft>
              <a:buSzPts val="1200"/>
              <a:buAutoNum type="alphaLcPeriod"/>
              <a:defRPr/>
            </a:lvl5pPr>
            <a:lvl6pPr lvl="5" rtl="0" algn="ctr">
              <a:lnSpc>
                <a:spcPct val="100000"/>
              </a:lnSpc>
              <a:spcBef>
                <a:spcPts val="0"/>
              </a:spcBef>
              <a:spcAft>
                <a:spcPts val="0"/>
              </a:spcAft>
              <a:buSzPts val="1200"/>
              <a:buAutoNum type="romanLcPeriod"/>
              <a:defRPr/>
            </a:lvl6pPr>
            <a:lvl7pPr lvl="6" rtl="0" algn="ctr">
              <a:lnSpc>
                <a:spcPct val="100000"/>
              </a:lnSpc>
              <a:spcBef>
                <a:spcPts val="0"/>
              </a:spcBef>
              <a:spcAft>
                <a:spcPts val="0"/>
              </a:spcAft>
              <a:buSzPts val="1200"/>
              <a:buAutoNum type="arabicPeriod"/>
              <a:defRPr/>
            </a:lvl7pPr>
            <a:lvl8pPr lvl="7" rtl="0" algn="ctr">
              <a:lnSpc>
                <a:spcPct val="100000"/>
              </a:lnSpc>
              <a:spcBef>
                <a:spcPts val="0"/>
              </a:spcBef>
              <a:spcAft>
                <a:spcPts val="0"/>
              </a:spcAft>
              <a:buSzPts val="1200"/>
              <a:buAutoNum type="alphaLcPeriod"/>
              <a:defRPr/>
            </a:lvl8pPr>
            <a:lvl9pPr lvl="8" rtl="0" algn="ctr">
              <a:lnSpc>
                <a:spcPct val="100000"/>
              </a:lnSpc>
              <a:spcBef>
                <a:spcPts val="0"/>
              </a:spcBef>
              <a:spcAft>
                <a:spcPts val="0"/>
              </a:spcAft>
              <a:buSzPts val="1200"/>
              <a:buAutoNum type="romanLcPeriod"/>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266" name="Shape 266"/>
        <p:cNvGrpSpPr/>
        <p:nvPr/>
      </p:nvGrpSpPr>
      <p:grpSpPr>
        <a:xfrm>
          <a:off x="0" y="0"/>
          <a:ext cx="0" cy="0"/>
          <a:chOff x="0" y="0"/>
          <a:chExt cx="0" cy="0"/>
        </a:xfrm>
      </p:grpSpPr>
      <p:pic>
        <p:nvPicPr>
          <p:cNvPr id="267" name="Google Shape;267;p18"/>
          <p:cNvPicPr preferRelativeResize="0"/>
          <p:nvPr/>
        </p:nvPicPr>
        <p:blipFill>
          <a:blip r:embed="rId2">
            <a:alphaModFix/>
          </a:blip>
          <a:stretch>
            <a:fillRect/>
          </a:stretch>
        </p:blipFill>
        <p:spPr>
          <a:xfrm>
            <a:off x="1925" y="0"/>
            <a:ext cx="9140300" cy="5143501"/>
          </a:xfrm>
          <a:prstGeom prst="rect">
            <a:avLst/>
          </a:prstGeom>
          <a:noFill/>
          <a:ln>
            <a:noFill/>
          </a:ln>
        </p:spPr>
      </p:pic>
      <p:sp>
        <p:nvSpPr>
          <p:cNvPr id="268" name="Google Shape;268;p18"/>
          <p:cNvSpPr/>
          <p:nvPr>
            <p:ph idx="2" type="pic"/>
          </p:nvPr>
        </p:nvSpPr>
        <p:spPr>
          <a:xfrm>
            <a:off x="3182550" y="-31225"/>
            <a:ext cx="2779200" cy="2759700"/>
          </a:xfrm>
          <a:prstGeom prst="rect">
            <a:avLst/>
          </a:prstGeom>
          <a:noFill/>
          <a:ln cap="flat" cmpd="sng" w="9525">
            <a:solidFill>
              <a:schemeClr val="lt2"/>
            </a:solidFill>
            <a:prstDash val="solid"/>
            <a:round/>
            <a:headEnd len="sm" w="sm" type="none"/>
            <a:tailEnd len="sm" w="sm" type="none"/>
          </a:ln>
        </p:spPr>
      </p:sp>
      <p:sp>
        <p:nvSpPr>
          <p:cNvPr id="269" name="Google Shape;269;p18"/>
          <p:cNvSpPr/>
          <p:nvPr>
            <p:ph idx="3" type="pic"/>
          </p:nvPr>
        </p:nvSpPr>
        <p:spPr>
          <a:xfrm>
            <a:off x="3182700" y="2999700"/>
            <a:ext cx="2779200" cy="2143800"/>
          </a:xfrm>
          <a:prstGeom prst="rect">
            <a:avLst/>
          </a:prstGeom>
          <a:noFill/>
          <a:ln cap="flat" cmpd="sng" w="9525">
            <a:solidFill>
              <a:schemeClr val="lt2"/>
            </a:solidFill>
            <a:prstDash val="solid"/>
            <a:round/>
            <a:headEnd len="sm" w="sm" type="none"/>
            <a:tailEnd len="sm" w="sm" type="none"/>
          </a:ln>
        </p:spPr>
      </p:sp>
      <p:sp>
        <p:nvSpPr>
          <p:cNvPr id="270" name="Google Shape;270;p18"/>
          <p:cNvSpPr/>
          <p:nvPr>
            <p:ph idx="4" type="pic"/>
          </p:nvPr>
        </p:nvSpPr>
        <p:spPr>
          <a:xfrm>
            <a:off x="6364800" y="1150975"/>
            <a:ext cx="2779200" cy="3992400"/>
          </a:xfrm>
          <a:prstGeom prst="rect">
            <a:avLst/>
          </a:prstGeom>
          <a:noFill/>
          <a:ln cap="flat" cmpd="sng" w="9525">
            <a:solidFill>
              <a:schemeClr val="lt2"/>
            </a:solidFill>
            <a:prstDash val="solid"/>
            <a:round/>
            <a:headEnd len="sm" w="sm" type="none"/>
            <a:tailEnd len="sm" w="sm" type="none"/>
          </a:ln>
        </p:spPr>
      </p:sp>
      <p:sp>
        <p:nvSpPr>
          <p:cNvPr id="271" name="Google Shape;271;p18"/>
          <p:cNvSpPr txBox="1"/>
          <p:nvPr>
            <p:ph type="title"/>
          </p:nvPr>
        </p:nvSpPr>
        <p:spPr>
          <a:xfrm>
            <a:off x="713225" y="1688874"/>
            <a:ext cx="2092500" cy="956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2" name="Google Shape;272;p18"/>
          <p:cNvSpPr txBox="1"/>
          <p:nvPr>
            <p:ph idx="1" type="subTitle"/>
          </p:nvPr>
        </p:nvSpPr>
        <p:spPr>
          <a:xfrm>
            <a:off x="713225" y="2893370"/>
            <a:ext cx="2092500" cy="13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73" name="Shape 273"/>
        <p:cNvGrpSpPr/>
        <p:nvPr/>
      </p:nvGrpSpPr>
      <p:grpSpPr>
        <a:xfrm>
          <a:off x="0" y="0"/>
          <a:ext cx="0" cy="0"/>
          <a:chOff x="0" y="0"/>
          <a:chExt cx="0" cy="0"/>
        </a:xfrm>
      </p:grpSpPr>
      <p:pic>
        <p:nvPicPr>
          <p:cNvPr id="274" name="Google Shape;274;p19"/>
          <p:cNvPicPr preferRelativeResize="0"/>
          <p:nvPr/>
        </p:nvPicPr>
        <p:blipFill>
          <a:blip r:embed="rId2">
            <a:alphaModFix/>
          </a:blip>
          <a:stretch>
            <a:fillRect/>
          </a:stretch>
        </p:blipFill>
        <p:spPr>
          <a:xfrm>
            <a:off x="1925" y="0"/>
            <a:ext cx="9140300" cy="5143501"/>
          </a:xfrm>
          <a:prstGeom prst="rect">
            <a:avLst/>
          </a:prstGeom>
          <a:noFill/>
          <a:ln>
            <a:noFill/>
          </a:ln>
        </p:spPr>
      </p:pic>
      <p:sp>
        <p:nvSpPr>
          <p:cNvPr id="275" name="Google Shape;275;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6" name="Google Shape;276;p19"/>
          <p:cNvSpPr txBox="1"/>
          <p:nvPr>
            <p:ph idx="1" type="subTitle"/>
          </p:nvPr>
        </p:nvSpPr>
        <p:spPr>
          <a:xfrm>
            <a:off x="713225" y="2447158"/>
            <a:ext cx="2305800" cy="186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7" name="Google Shape;277;p19"/>
          <p:cNvSpPr txBox="1"/>
          <p:nvPr>
            <p:ph idx="2" type="subTitle"/>
          </p:nvPr>
        </p:nvSpPr>
        <p:spPr>
          <a:xfrm>
            <a:off x="3419100" y="2447158"/>
            <a:ext cx="2305800" cy="186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8" name="Google Shape;278;p19"/>
          <p:cNvSpPr txBox="1"/>
          <p:nvPr>
            <p:ph idx="3" type="subTitle"/>
          </p:nvPr>
        </p:nvSpPr>
        <p:spPr>
          <a:xfrm>
            <a:off x="6111534" y="2447158"/>
            <a:ext cx="2305800" cy="186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9" name="Google Shape;279;p19"/>
          <p:cNvSpPr txBox="1"/>
          <p:nvPr>
            <p:ph idx="4" type="subTitle"/>
          </p:nvPr>
        </p:nvSpPr>
        <p:spPr>
          <a:xfrm>
            <a:off x="713225" y="1652467"/>
            <a:ext cx="2305800" cy="708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Medium"/>
                <a:ea typeface="Roboto Mono Medium"/>
                <a:cs typeface="Roboto Mono Medium"/>
                <a:sym typeface="Roboto Mono Medium"/>
              </a:defRPr>
            </a:lvl1pPr>
            <a:lvl2pPr lvl="1"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2pPr>
            <a:lvl3pPr lvl="2"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3pPr>
            <a:lvl4pPr lvl="3"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4pPr>
            <a:lvl5pPr lvl="4"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5pPr>
            <a:lvl6pPr lvl="5"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6pPr>
            <a:lvl7pPr lvl="6"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7pPr>
            <a:lvl8pPr lvl="7"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8pPr>
            <a:lvl9pPr lvl="8"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9pPr>
          </a:lstStyle>
          <a:p/>
        </p:txBody>
      </p:sp>
      <p:sp>
        <p:nvSpPr>
          <p:cNvPr id="280" name="Google Shape;280;p19"/>
          <p:cNvSpPr txBox="1"/>
          <p:nvPr>
            <p:ph idx="5" type="subTitle"/>
          </p:nvPr>
        </p:nvSpPr>
        <p:spPr>
          <a:xfrm>
            <a:off x="3419100" y="1652467"/>
            <a:ext cx="2305800" cy="708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Medium"/>
                <a:ea typeface="Roboto Mono Medium"/>
                <a:cs typeface="Roboto Mono Medium"/>
                <a:sym typeface="Roboto Mono Medium"/>
              </a:defRPr>
            </a:lvl1pPr>
            <a:lvl2pPr lvl="1"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2pPr>
            <a:lvl3pPr lvl="2"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3pPr>
            <a:lvl4pPr lvl="3"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4pPr>
            <a:lvl5pPr lvl="4"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5pPr>
            <a:lvl6pPr lvl="5"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6pPr>
            <a:lvl7pPr lvl="6"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7pPr>
            <a:lvl8pPr lvl="7"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8pPr>
            <a:lvl9pPr lvl="8"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9pPr>
          </a:lstStyle>
          <a:p/>
        </p:txBody>
      </p:sp>
      <p:sp>
        <p:nvSpPr>
          <p:cNvPr id="281" name="Google Shape;281;p19"/>
          <p:cNvSpPr txBox="1"/>
          <p:nvPr>
            <p:ph idx="6" type="subTitle"/>
          </p:nvPr>
        </p:nvSpPr>
        <p:spPr>
          <a:xfrm>
            <a:off x="6111534" y="1652467"/>
            <a:ext cx="2305800" cy="708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Medium"/>
                <a:ea typeface="Roboto Mono Medium"/>
                <a:cs typeface="Roboto Mono Medium"/>
                <a:sym typeface="Roboto Mono Medium"/>
              </a:defRPr>
            </a:lvl1pPr>
            <a:lvl2pPr lvl="1"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2pPr>
            <a:lvl3pPr lvl="2"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3pPr>
            <a:lvl4pPr lvl="3"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4pPr>
            <a:lvl5pPr lvl="4"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5pPr>
            <a:lvl6pPr lvl="5"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6pPr>
            <a:lvl7pPr lvl="6"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7pPr>
            <a:lvl8pPr lvl="7"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8pPr>
            <a:lvl9pPr lvl="8"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9pPr>
          </a:lstStyle>
          <a:p/>
        </p:txBody>
      </p:sp>
      <p:grpSp>
        <p:nvGrpSpPr>
          <p:cNvPr id="282" name="Google Shape;282;p19"/>
          <p:cNvGrpSpPr/>
          <p:nvPr/>
        </p:nvGrpSpPr>
        <p:grpSpPr>
          <a:xfrm rot="-5400000">
            <a:off x="7072039" y="-1209793"/>
            <a:ext cx="1236522" cy="2161500"/>
            <a:chOff x="1217550" y="1662700"/>
            <a:chExt cx="2611450" cy="2161500"/>
          </a:xfrm>
        </p:grpSpPr>
        <p:cxnSp>
          <p:nvCxnSpPr>
            <p:cNvPr id="283" name="Google Shape;283;p19"/>
            <p:cNvCxnSpPr/>
            <p:nvPr/>
          </p:nvCxnSpPr>
          <p:spPr>
            <a:xfrm>
              <a:off x="1667500" y="1662700"/>
              <a:ext cx="1632000" cy="0"/>
            </a:xfrm>
            <a:prstGeom prst="straightConnector1">
              <a:avLst/>
            </a:prstGeom>
            <a:noFill/>
            <a:ln cap="flat" cmpd="sng" w="9525">
              <a:solidFill>
                <a:schemeClr val="lt2"/>
              </a:solidFill>
              <a:prstDash val="solid"/>
              <a:round/>
              <a:headEnd len="med" w="med" type="none"/>
              <a:tailEnd len="med" w="med" type="none"/>
            </a:ln>
          </p:spPr>
        </p:cxnSp>
        <p:cxnSp>
          <p:nvCxnSpPr>
            <p:cNvPr id="284" name="Google Shape;284;p19"/>
            <p:cNvCxnSpPr/>
            <p:nvPr/>
          </p:nvCxnSpPr>
          <p:spPr>
            <a:xfrm>
              <a:off x="1235200" y="2430250"/>
              <a:ext cx="2593800" cy="0"/>
            </a:xfrm>
            <a:prstGeom prst="straightConnector1">
              <a:avLst/>
            </a:prstGeom>
            <a:noFill/>
            <a:ln cap="flat" cmpd="sng" w="9525">
              <a:solidFill>
                <a:schemeClr val="lt2"/>
              </a:solidFill>
              <a:prstDash val="solid"/>
              <a:round/>
              <a:headEnd len="med" w="med" type="none"/>
              <a:tailEnd len="med" w="med" type="none"/>
            </a:ln>
          </p:spPr>
        </p:cxnSp>
        <p:cxnSp>
          <p:nvCxnSpPr>
            <p:cNvPr id="285" name="Google Shape;285;p19"/>
            <p:cNvCxnSpPr/>
            <p:nvPr/>
          </p:nvCxnSpPr>
          <p:spPr>
            <a:xfrm>
              <a:off x="1226375" y="3480125"/>
              <a:ext cx="1367400" cy="0"/>
            </a:xfrm>
            <a:prstGeom prst="straightConnector1">
              <a:avLst/>
            </a:prstGeom>
            <a:noFill/>
            <a:ln cap="flat" cmpd="sng" w="9525">
              <a:solidFill>
                <a:schemeClr val="lt2"/>
              </a:solidFill>
              <a:prstDash val="solid"/>
              <a:round/>
              <a:headEnd len="med" w="med" type="none"/>
              <a:tailEnd len="med" w="med" type="none"/>
            </a:ln>
          </p:spPr>
        </p:cxnSp>
        <p:cxnSp>
          <p:nvCxnSpPr>
            <p:cNvPr id="286" name="Google Shape;286;p19"/>
            <p:cNvCxnSpPr/>
            <p:nvPr/>
          </p:nvCxnSpPr>
          <p:spPr>
            <a:xfrm>
              <a:off x="1217550" y="3824200"/>
              <a:ext cx="1376400" cy="0"/>
            </a:xfrm>
            <a:prstGeom prst="straightConnector1">
              <a:avLst/>
            </a:prstGeom>
            <a:noFill/>
            <a:ln cap="flat" cmpd="sng" w="9525">
              <a:solidFill>
                <a:schemeClr val="lt2"/>
              </a:solidFill>
              <a:prstDash val="solid"/>
              <a:round/>
              <a:headEnd len="med" w="med" type="none"/>
              <a:tailEnd len="med" w="med" type="none"/>
            </a:ln>
          </p:spPr>
        </p:cxnSp>
        <p:cxnSp>
          <p:nvCxnSpPr>
            <p:cNvPr id="287" name="Google Shape;287;p19"/>
            <p:cNvCxnSpPr/>
            <p:nvPr/>
          </p:nvCxnSpPr>
          <p:spPr>
            <a:xfrm>
              <a:off x="1746900" y="1680325"/>
              <a:ext cx="0" cy="1791000"/>
            </a:xfrm>
            <a:prstGeom prst="straightConnector1">
              <a:avLst/>
            </a:prstGeom>
            <a:noFill/>
            <a:ln cap="flat" cmpd="sng" w="9525">
              <a:solidFill>
                <a:schemeClr val="lt2"/>
              </a:solidFill>
              <a:prstDash val="dash"/>
              <a:round/>
              <a:headEnd len="med" w="med" type="triangle"/>
              <a:tailEnd len="med" w="med" type="triangle"/>
            </a:ln>
          </p:spPr>
        </p:cxnSp>
        <p:cxnSp>
          <p:nvCxnSpPr>
            <p:cNvPr id="288" name="Google Shape;288;p19"/>
            <p:cNvCxnSpPr/>
            <p:nvPr/>
          </p:nvCxnSpPr>
          <p:spPr>
            <a:xfrm>
              <a:off x="1349900" y="2456700"/>
              <a:ext cx="0" cy="1367400"/>
            </a:xfrm>
            <a:prstGeom prst="straightConnector1">
              <a:avLst/>
            </a:prstGeom>
            <a:noFill/>
            <a:ln cap="flat" cmpd="sng" w="9525">
              <a:solidFill>
                <a:schemeClr val="lt2"/>
              </a:solidFill>
              <a:prstDash val="dash"/>
              <a:round/>
              <a:headEnd len="med" w="med" type="triangle"/>
              <a:tailEnd len="med" w="med" type="triangle"/>
            </a:ln>
          </p:spPr>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89" name="Shape 289"/>
        <p:cNvGrpSpPr/>
        <p:nvPr/>
      </p:nvGrpSpPr>
      <p:grpSpPr>
        <a:xfrm>
          <a:off x="0" y="0"/>
          <a:ext cx="0" cy="0"/>
          <a:chOff x="0" y="0"/>
          <a:chExt cx="0" cy="0"/>
        </a:xfrm>
      </p:grpSpPr>
      <p:pic>
        <p:nvPicPr>
          <p:cNvPr id="290" name="Google Shape;290;p20"/>
          <p:cNvPicPr preferRelativeResize="0"/>
          <p:nvPr/>
        </p:nvPicPr>
        <p:blipFill>
          <a:blip r:embed="rId2">
            <a:alphaModFix/>
          </a:blip>
          <a:stretch>
            <a:fillRect/>
          </a:stretch>
        </p:blipFill>
        <p:spPr>
          <a:xfrm>
            <a:off x="1925" y="0"/>
            <a:ext cx="9140300" cy="5143501"/>
          </a:xfrm>
          <a:prstGeom prst="rect">
            <a:avLst/>
          </a:prstGeom>
          <a:noFill/>
          <a:ln>
            <a:noFill/>
          </a:ln>
        </p:spPr>
      </p:pic>
      <p:sp>
        <p:nvSpPr>
          <p:cNvPr id="291" name="Google Shape;291;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2" name="Google Shape;292;p20"/>
          <p:cNvSpPr txBox="1"/>
          <p:nvPr>
            <p:ph idx="1" type="subTitle"/>
          </p:nvPr>
        </p:nvSpPr>
        <p:spPr>
          <a:xfrm>
            <a:off x="720001" y="1811825"/>
            <a:ext cx="3721800" cy="100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93" name="Google Shape;293;p20"/>
          <p:cNvSpPr txBox="1"/>
          <p:nvPr>
            <p:ph idx="2" type="subTitle"/>
          </p:nvPr>
        </p:nvSpPr>
        <p:spPr>
          <a:xfrm>
            <a:off x="4730326" y="1811825"/>
            <a:ext cx="3721800" cy="100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94" name="Google Shape;294;p20"/>
          <p:cNvSpPr txBox="1"/>
          <p:nvPr>
            <p:ph idx="3" type="subTitle"/>
          </p:nvPr>
        </p:nvSpPr>
        <p:spPr>
          <a:xfrm>
            <a:off x="720001" y="3472400"/>
            <a:ext cx="3721800" cy="100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95" name="Google Shape;295;p20"/>
          <p:cNvSpPr txBox="1"/>
          <p:nvPr>
            <p:ph idx="4" type="subTitle"/>
          </p:nvPr>
        </p:nvSpPr>
        <p:spPr>
          <a:xfrm>
            <a:off x="4730326" y="3472400"/>
            <a:ext cx="3721800" cy="100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96" name="Google Shape;296;p20"/>
          <p:cNvSpPr txBox="1"/>
          <p:nvPr>
            <p:ph idx="5" type="subTitle"/>
          </p:nvPr>
        </p:nvSpPr>
        <p:spPr>
          <a:xfrm>
            <a:off x="720001" y="1090375"/>
            <a:ext cx="3721800" cy="652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Medium"/>
                <a:ea typeface="Roboto Mono Medium"/>
                <a:cs typeface="Roboto Mono Medium"/>
                <a:sym typeface="Roboto Mono Medium"/>
              </a:defRPr>
            </a:lvl1pPr>
            <a:lvl2pPr lvl="1"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2pPr>
            <a:lvl3pPr lvl="2"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3pPr>
            <a:lvl4pPr lvl="3"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4pPr>
            <a:lvl5pPr lvl="4"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5pPr>
            <a:lvl6pPr lvl="5"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6pPr>
            <a:lvl7pPr lvl="6"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7pPr>
            <a:lvl8pPr lvl="7"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8pPr>
            <a:lvl9pPr lvl="8"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9pPr>
          </a:lstStyle>
          <a:p/>
        </p:txBody>
      </p:sp>
      <p:sp>
        <p:nvSpPr>
          <p:cNvPr id="297" name="Google Shape;297;p20"/>
          <p:cNvSpPr txBox="1"/>
          <p:nvPr>
            <p:ph idx="6" type="subTitle"/>
          </p:nvPr>
        </p:nvSpPr>
        <p:spPr>
          <a:xfrm>
            <a:off x="720001" y="2751075"/>
            <a:ext cx="3721800" cy="652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Medium"/>
                <a:ea typeface="Roboto Mono Medium"/>
                <a:cs typeface="Roboto Mono Medium"/>
                <a:sym typeface="Roboto Mono Medium"/>
              </a:defRPr>
            </a:lvl1pPr>
            <a:lvl2pPr lvl="1"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2pPr>
            <a:lvl3pPr lvl="2"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3pPr>
            <a:lvl4pPr lvl="3"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4pPr>
            <a:lvl5pPr lvl="4"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5pPr>
            <a:lvl6pPr lvl="5"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6pPr>
            <a:lvl7pPr lvl="6"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7pPr>
            <a:lvl8pPr lvl="7"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8pPr>
            <a:lvl9pPr lvl="8"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9pPr>
          </a:lstStyle>
          <a:p/>
        </p:txBody>
      </p:sp>
      <p:sp>
        <p:nvSpPr>
          <p:cNvPr id="298" name="Google Shape;298;p20"/>
          <p:cNvSpPr txBox="1"/>
          <p:nvPr>
            <p:ph idx="7" type="subTitle"/>
          </p:nvPr>
        </p:nvSpPr>
        <p:spPr>
          <a:xfrm>
            <a:off x="4730326" y="1090375"/>
            <a:ext cx="3721800" cy="652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Medium"/>
                <a:ea typeface="Roboto Mono Medium"/>
                <a:cs typeface="Roboto Mono Medium"/>
                <a:sym typeface="Roboto Mono Medium"/>
              </a:defRPr>
            </a:lvl1pPr>
            <a:lvl2pPr lvl="1"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2pPr>
            <a:lvl3pPr lvl="2"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3pPr>
            <a:lvl4pPr lvl="3"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4pPr>
            <a:lvl5pPr lvl="4"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5pPr>
            <a:lvl6pPr lvl="5"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6pPr>
            <a:lvl7pPr lvl="6"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7pPr>
            <a:lvl8pPr lvl="7"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8pPr>
            <a:lvl9pPr lvl="8"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9pPr>
          </a:lstStyle>
          <a:p/>
        </p:txBody>
      </p:sp>
      <p:sp>
        <p:nvSpPr>
          <p:cNvPr id="299" name="Google Shape;299;p20"/>
          <p:cNvSpPr txBox="1"/>
          <p:nvPr>
            <p:ph idx="8" type="subTitle"/>
          </p:nvPr>
        </p:nvSpPr>
        <p:spPr>
          <a:xfrm>
            <a:off x="4730326" y="2751075"/>
            <a:ext cx="3721800" cy="652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Medium"/>
                <a:ea typeface="Roboto Mono Medium"/>
                <a:cs typeface="Roboto Mono Medium"/>
                <a:sym typeface="Roboto Mono Medium"/>
              </a:defRPr>
            </a:lvl1pPr>
            <a:lvl2pPr lvl="1"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2pPr>
            <a:lvl3pPr lvl="2"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3pPr>
            <a:lvl4pPr lvl="3"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4pPr>
            <a:lvl5pPr lvl="4"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5pPr>
            <a:lvl6pPr lvl="5"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6pPr>
            <a:lvl7pPr lvl="6"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7pPr>
            <a:lvl8pPr lvl="7"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8pPr>
            <a:lvl9pPr lvl="8"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9pPr>
          </a:lstStyle>
          <a:p/>
        </p:txBody>
      </p:sp>
      <p:grpSp>
        <p:nvGrpSpPr>
          <p:cNvPr id="300" name="Google Shape;300;p20"/>
          <p:cNvGrpSpPr/>
          <p:nvPr/>
        </p:nvGrpSpPr>
        <p:grpSpPr>
          <a:xfrm>
            <a:off x="-71481" y="-227600"/>
            <a:ext cx="9706681" cy="1122517"/>
            <a:chOff x="-71481" y="-227600"/>
            <a:chExt cx="9706681" cy="1122517"/>
          </a:xfrm>
        </p:grpSpPr>
        <p:grpSp>
          <p:nvGrpSpPr>
            <p:cNvPr id="301" name="Google Shape;301;p20"/>
            <p:cNvGrpSpPr/>
            <p:nvPr/>
          </p:nvGrpSpPr>
          <p:grpSpPr>
            <a:xfrm flipH="1" rot="10800000">
              <a:off x="-71481" y="206219"/>
              <a:ext cx="3230182" cy="114272"/>
              <a:chOff x="2357533" y="3245275"/>
              <a:chExt cx="4420667" cy="251700"/>
            </a:xfrm>
          </p:grpSpPr>
          <p:cxnSp>
            <p:nvCxnSpPr>
              <p:cNvPr id="302" name="Google Shape;302;p20"/>
              <p:cNvCxnSpPr/>
              <p:nvPr/>
            </p:nvCxnSpPr>
            <p:spPr>
              <a:xfrm>
                <a:off x="2365800" y="3371113"/>
                <a:ext cx="4412400" cy="0"/>
              </a:xfrm>
              <a:prstGeom prst="straightConnector1">
                <a:avLst/>
              </a:prstGeom>
              <a:noFill/>
              <a:ln cap="flat" cmpd="sng" w="9525">
                <a:solidFill>
                  <a:schemeClr val="lt2"/>
                </a:solidFill>
                <a:prstDash val="dash"/>
                <a:round/>
                <a:headEnd len="med" w="med" type="triangle"/>
                <a:tailEnd len="med" w="med" type="triangle"/>
              </a:ln>
            </p:spPr>
          </p:cxnSp>
          <p:cxnSp>
            <p:nvCxnSpPr>
              <p:cNvPr id="303" name="Google Shape;303;p20"/>
              <p:cNvCxnSpPr/>
              <p:nvPr/>
            </p:nvCxnSpPr>
            <p:spPr>
              <a:xfrm>
                <a:off x="2357533" y="3245275"/>
                <a:ext cx="0" cy="251700"/>
              </a:xfrm>
              <a:prstGeom prst="straightConnector1">
                <a:avLst/>
              </a:prstGeom>
              <a:noFill/>
              <a:ln cap="flat" cmpd="sng" w="9525">
                <a:solidFill>
                  <a:schemeClr val="lt2"/>
                </a:solidFill>
                <a:prstDash val="solid"/>
                <a:round/>
                <a:headEnd len="med" w="med" type="none"/>
                <a:tailEnd len="med" w="med" type="none"/>
              </a:ln>
            </p:spPr>
          </p:cxnSp>
          <p:cxnSp>
            <p:nvCxnSpPr>
              <p:cNvPr id="304" name="Google Shape;304;p20"/>
              <p:cNvCxnSpPr/>
              <p:nvPr/>
            </p:nvCxnSpPr>
            <p:spPr>
              <a:xfrm>
                <a:off x="6777133" y="3245275"/>
                <a:ext cx="0" cy="251700"/>
              </a:xfrm>
              <a:prstGeom prst="straightConnector1">
                <a:avLst/>
              </a:prstGeom>
              <a:noFill/>
              <a:ln cap="flat" cmpd="sng" w="9525">
                <a:solidFill>
                  <a:schemeClr val="lt2"/>
                </a:solidFill>
                <a:prstDash val="solid"/>
                <a:round/>
                <a:headEnd len="med" w="med" type="none"/>
                <a:tailEnd len="med" w="med" type="none"/>
              </a:ln>
            </p:spPr>
          </p:cxnSp>
        </p:grpSp>
        <p:grpSp>
          <p:nvGrpSpPr>
            <p:cNvPr id="305" name="Google Shape;305;p20"/>
            <p:cNvGrpSpPr/>
            <p:nvPr/>
          </p:nvGrpSpPr>
          <p:grpSpPr>
            <a:xfrm>
              <a:off x="8306781" y="-227600"/>
              <a:ext cx="1328419" cy="1122517"/>
              <a:chOff x="-516245" y="-213949"/>
              <a:chExt cx="1983900" cy="1676400"/>
            </a:xfrm>
          </p:grpSpPr>
          <p:cxnSp>
            <p:nvCxnSpPr>
              <p:cNvPr id="306" name="Google Shape;306;p20"/>
              <p:cNvCxnSpPr/>
              <p:nvPr/>
            </p:nvCxnSpPr>
            <p:spPr>
              <a:xfrm>
                <a:off x="267275" y="-213949"/>
                <a:ext cx="0" cy="1676400"/>
              </a:xfrm>
              <a:prstGeom prst="straightConnector1">
                <a:avLst/>
              </a:prstGeom>
              <a:noFill/>
              <a:ln cap="flat" cmpd="sng" w="9525">
                <a:solidFill>
                  <a:schemeClr val="lt2"/>
                </a:solidFill>
                <a:prstDash val="dash"/>
                <a:round/>
                <a:headEnd len="med" w="med" type="triangle"/>
                <a:tailEnd len="med" w="med" type="triangle"/>
              </a:ln>
            </p:spPr>
          </p:cxnSp>
          <p:cxnSp>
            <p:nvCxnSpPr>
              <p:cNvPr id="307" name="Google Shape;307;p20"/>
              <p:cNvCxnSpPr/>
              <p:nvPr/>
            </p:nvCxnSpPr>
            <p:spPr>
              <a:xfrm>
                <a:off x="-516245" y="538588"/>
                <a:ext cx="1983900" cy="0"/>
              </a:xfrm>
              <a:prstGeom prst="straightConnector1">
                <a:avLst/>
              </a:prstGeom>
              <a:noFill/>
              <a:ln cap="flat" cmpd="sng" w="9525">
                <a:solidFill>
                  <a:schemeClr val="lt2"/>
                </a:solidFill>
                <a:prstDash val="dash"/>
                <a:round/>
                <a:headEnd len="med" w="med" type="triangle"/>
                <a:tailEnd len="med" w="med" type="triangle"/>
              </a:ln>
            </p:spPr>
          </p:cxnSp>
          <p:cxnSp>
            <p:nvCxnSpPr>
              <p:cNvPr id="308" name="Google Shape;308;p20"/>
              <p:cNvCxnSpPr/>
              <p:nvPr/>
            </p:nvCxnSpPr>
            <p:spPr>
              <a:xfrm rot="10800000">
                <a:off x="147723" y="1454025"/>
                <a:ext cx="239100" cy="0"/>
              </a:xfrm>
              <a:prstGeom prst="straightConnector1">
                <a:avLst/>
              </a:prstGeom>
              <a:noFill/>
              <a:ln cap="flat" cmpd="sng" w="9525">
                <a:solidFill>
                  <a:schemeClr val="lt2"/>
                </a:solidFill>
                <a:prstDash val="solid"/>
                <a:round/>
                <a:headEnd len="med" w="med" type="none"/>
                <a:tailEnd len="med" w="med" type="none"/>
              </a:ln>
            </p:spPr>
          </p:cxn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1925" y="0"/>
            <a:ext cx="9140300" cy="5143501"/>
          </a:xfrm>
          <a:prstGeom prst="rect">
            <a:avLst/>
          </a:prstGeom>
          <a:noFill/>
          <a:ln>
            <a:noFill/>
          </a:ln>
        </p:spPr>
      </p:pic>
      <p:sp>
        <p:nvSpPr>
          <p:cNvPr id="14" name="Google Shape;14;p3"/>
          <p:cNvSpPr txBox="1"/>
          <p:nvPr>
            <p:ph type="title"/>
          </p:nvPr>
        </p:nvSpPr>
        <p:spPr>
          <a:xfrm>
            <a:off x="4191525" y="2125700"/>
            <a:ext cx="4010700" cy="12060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hasCustomPrompt="1" idx="2" type="title"/>
          </p:nvPr>
        </p:nvSpPr>
        <p:spPr>
          <a:xfrm>
            <a:off x="4299813" y="1024550"/>
            <a:ext cx="1182300" cy="10323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latin typeface="Roboto Mono Light"/>
                <a:ea typeface="Roboto Mono Light"/>
                <a:cs typeface="Roboto Mono Light"/>
                <a:sym typeface="Roboto Mono Light"/>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6" name="Google Shape;16;p3"/>
          <p:cNvSpPr/>
          <p:nvPr>
            <p:ph idx="3" type="pic"/>
          </p:nvPr>
        </p:nvSpPr>
        <p:spPr>
          <a:xfrm>
            <a:off x="713225" y="1024550"/>
            <a:ext cx="2999700" cy="3449400"/>
          </a:xfrm>
          <a:prstGeom prst="rect">
            <a:avLst/>
          </a:prstGeom>
          <a:noFill/>
          <a:ln cap="flat" cmpd="sng" w="9525">
            <a:solidFill>
              <a:schemeClr val="lt2"/>
            </a:solidFill>
            <a:prstDash val="solid"/>
            <a:round/>
            <a:headEnd len="sm" w="sm" type="none"/>
            <a:tailEnd len="sm" w="sm" type="none"/>
          </a:ln>
        </p:spPr>
      </p:sp>
      <p:grpSp>
        <p:nvGrpSpPr>
          <p:cNvPr id="17" name="Google Shape;17;p3"/>
          <p:cNvGrpSpPr/>
          <p:nvPr/>
        </p:nvGrpSpPr>
        <p:grpSpPr>
          <a:xfrm>
            <a:off x="-707792" y="-329438"/>
            <a:ext cx="4420667" cy="4803497"/>
            <a:chOff x="-707792" y="-329438"/>
            <a:chExt cx="4420667" cy="4803497"/>
          </a:xfrm>
        </p:grpSpPr>
        <p:grpSp>
          <p:nvGrpSpPr>
            <p:cNvPr id="18" name="Google Shape;18;p3"/>
            <p:cNvGrpSpPr/>
            <p:nvPr/>
          </p:nvGrpSpPr>
          <p:grpSpPr>
            <a:xfrm rot="-5400000">
              <a:off x="-2094574" y="1946460"/>
              <a:ext cx="4803497" cy="251700"/>
              <a:chOff x="2357533" y="3245275"/>
              <a:chExt cx="4420667" cy="251700"/>
            </a:xfrm>
          </p:grpSpPr>
          <p:cxnSp>
            <p:nvCxnSpPr>
              <p:cNvPr id="19" name="Google Shape;19;p3"/>
              <p:cNvCxnSpPr/>
              <p:nvPr/>
            </p:nvCxnSpPr>
            <p:spPr>
              <a:xfrm>
                <a:off x="2365800" y="3371113"/>
                <a:ext cx="4412400" cy="0"/>
              </a:xfrm>
              <a:prstGeom prst="straightConnector1">
                <a:avLst/>
              </a:prstGeom>
              <a:noFill/>
              <a:ln cap="flat" cmpd="sng" w="9525">
                <a:solidFill>
                  <a:schemeClr val="lt2"/>
                </a:solidFill>
                <a:prstDash val="dash"/>
                <a:round/>
                <a:headEnd len="med" w="med" type="triangle"/>
                <a:tailEnd len="med" w="med" type="triangle"/>
              </a:ln>
            </p:spPr>
          </p:cxnSp>
          <p:cxnSp>
            <p:nvCxnSpPr>
              <p:cNvPr id="20" name="Google Shape;20;p3"/>
              <p:cNvCxnSpPr/>
              <p:nvPr/>
            </p:nvCxnSpPr>
            <p:spPr>
              <a:xfrm>
                <a:off x="2357533" y="3245275"/>
                <a:ext cx="0" cy="251700"/>
              </a:xfrm>
              <a:prstGeom prst="straightConnector1">
                <a:avLst/>
              </a:prstGeom>
              <a:noFill/>
              <a:ln cap="flat" cmpd="sng" w="9525">
                <a:solidFill>
                  <a:schemeClr val="lt2"/>
                </a:solidFill>
                <a:prstDash val="solid"/>
                <a:round/>
                <a:headEnd len="med" w="med" type="none"/>
                <a:tailEnd len="med" w="med" type="none"/>
              </a:ln>
            </p:spPr>
          </p:cxnSp>
          <p:cxnSp>
            <p:nvCxnSpPr>
              <p:cNvPr id="21" name="Google Shape;21;p3"/>
              <p:cNvCxnSpPr/>
              <p:nvPr/>
            </p:nvCxnSpPr>
            <p:spPr>
              <a:xfrm>
                <a:off x="6777133" y="3245275"/>
                <a:ext cx="0" cy="251700"/>
              </a:xfrm>
              <a:prstGeom prst="straightConnector1">
                <a:avLst/>
              </a:prstGeom>
              <a:noFill/>
              <a:ln cap="flat" cmpd="sng" w="9525">
                <a:solidFill>
                  <a:schemeClr val="lt2"/>
                </a:solidFill>
                <a:prstDash val="solid"/>
                <a:round/>
                <a:headEnd len="med" w="med" type="none"/>
                <a:tailEnd len="med" w="med" type="none"/>
              </a:ln>
            </p:spPr>
          </p:cxnSp>
        </p:grpSp>
        <p:grpSp>
          <p:nvGrpSpPr>
            <p:cNvPr id="22" name="Google Shape;22;p3"/>
            <p:cNvGrpSpPr/>
            <p:nvPr/>
          </p:nvGrpSpPr>
          <p:grpSpPr>
            <a:xfrm>
              <a:off x="-707792" y="424950"/>
              <a:ext cx="4420667" cy="251700"/>
              <a:chOff x="2357533" y="3245275"/>
              <a:chExt cx="4420667" cy="251700"/>
            </a:xfrm>
          </p:grpSpPr>
          <p:cxnSp>
            <p:nvCxnSpPr>
              <p:cNvPr id="23" name="Google Shape;23;p3"/>
              <p:cNvCxnSpPr/>
              <p:nvPr/>
            </p:nvCxnSpPr>
            <p:spPr>
              <a:xfrm>
                <a:off x="2365800" y="3371113"/>
                <a:ext cx="4412400" cy="0"/>
              </a:xfrm>
              <a:prstGeom prst="straightConnector1">
                <a:avLst/>
              </a:prstGeom>
              <a:noFill/>
              <a:ln cap="flat" cmpd="sng" w="9525">
                <a:solidFill>
                  <a:schemeClr val="lt2"/>
                </a:solidFill>
                <a:prstDash val="dash"/>
                <a:round/>
                <a:headEnd len="med" w="med" type="triangle"/>
                <a:tailEnd len="med" w="med" type="triangle"/>
              </a:ln>
            </p:spPr>
          </p:cxnSp>
          <p:cxnSp>
            <p:nvCxnSpPr>
              <p:cNvPr id="24" name="Google Shape;24;p3"/>
              <p:cNvCxnSpPr/>
              <p:nvPr/>
            </p:nvCxnSpPr>
            <p:spPr>
              <a:xfrm>
                <a:off x="2357533" y="3245275"/>
                <a:ext cx="0" cy="251700"/>
              </a:xfrm>
              <a:prstGeom prst="straightConnector1">
                <a:avLst/>
              </a:prstGeom>
              <a:noFill/>
              <a:ln cap="flat" cmpd="sng" w="9525">
                <a:solidFill>
                  <a:schemeClr val="lt2"/>
                </a:solidFill>
                <a:prstDash val="solid"/>
                <a:round/>
                <a:headEnd len="med" w="med" type="none"/>
                <a:tailEnd len="med" w="med" type="none"/>
              </a:ln>
            </p:spPr>
          </p:cxnSp>
          <p:cxnSp>
            <p:nvCxnSpPr>
              <p:cNvPr id="25" name="Google Shape;25;p3"/>
              <p:cNvCxnSpPr/>
              <p:nvPr/>
            </p:nvCxnSpPr>
            <p:spPr>
              <a:xfrm>
                <a:off x="6777133" y="3245275"/>
                <a:ext cx="0" cy="251700"/>
              </a:xfrm>
              <a:prstGeom prst="straightConnector1">
                <a:avLst/>
              </a:prstGeom>
              <a:noFill/>
              <a:ln cap="flat" cmpd="sng" w="9525">
                <a:solidFill>
                  <a:schemeClr val="lt2"/>
                </a:solidFill>
                <a:prstDash val="solid"/>
                <a:round/>
                <a:headEnd len="med" w="med" type="none"/>
                <a:tailEnd len="med" w="med" type="none"/>
              </a:ln>
            </p:spPr>
          </p:cxn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09" name="Shape 309"/>
        <p:cNvGrpSpPr/>
        <p:nvPr/>
      </p:nvGrpSpPr>
      <p:grpSpPr>
        <a:xfrm>
          <a:off x="0" y="0"/>
          <a:ext cx="0" cy="0"/>
          <a:chOff x="0" y="0"/>
          <a:chExt cx="0" cy="0"/>
        </a:xfrm>
      </p:grpSpPr>
      <p:pic>
        <p:nvPicPr>
          <p:cNvPr id="310" name="Google Shape;310;p21"/>
          <p:cNvPicPr preferRelativeResize="0"/>
          <p:nvPr/>
        </p:nvPicPr>
        <p:blipFill>
          <a:blip r:embed="rId2">
            <a:alphaModFix/>
          </a:blip>
          <a:stretch>
            <a:fillRect/>
          </a:stretch>
        </p:blipFill>
        <p:spPr>
          <a:xfrm>
            <a:off x="1925" y="0"/>
            <a:ext cx="9140300" cy="5143501"/>
          </a:xfrm>
          <a:prstGeom prst="rect">
            <a:avLst/>
          </a:prstGeom>
          <a:noFill/>
          <a:ln>
            <a:noFill/>
          </a:ln>
        </p:spPr>
      </p:pic>
      <p:sp>
        <p:nvSpPr>
          <p:cNvPr id="311" name="Google Shape;311;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2" name="Google Shape;312;p21"/>
          <p:cNvSpPr txBox="1"/>
          <p:nvPr>
            <p:ph idx="1" type="subTitle"/>
          </p:nvPr>
        </p:nvSpPr>
        <p:spPr>
          <a:xfrm>
            <a:off x="720000" y="1710160"/>
            <a:ext cx="2233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3" name="Google Shape;313;p21"/>
          <p:cNvSpPr txBox="1"/>
          <p:nvPr>
            <p:ph idx="2" type="subTitle"/>
          </p:nvPr>
        </p:nvSpPr>
        <p:spPr>
          <a:xfrm>
            <a:off x="3459222" y="1710160"/>
            <a:ext cx="2233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4" name="Google Shape;314;p21"/>
          <p:cNvSpPr txBox="1"/>
          <p:nvPr>
            <p:ph idx="3" type="subTitle"/>
          </p:nvPr>
        </p:nvSpPr>
        <p:spPr>
          <a:xfrm>
            <a:off x="720000" y="3440454"/>
            <a:ext cx="2233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5" name="Google Shape;315;p21"/>
          <p:cNvSpPr txBox="1"/>
          <p:nvPr>
            <p:ph idx="4" type="subTitle"/>
          </p:nvPr>
        </p:nvSpPr>
        <p:spPr>
          <a:xfrm>
            <a:off x="3459222" y="3440454"/>
            <a:ext cx="2233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6" name="Google Shape;316;p21"/>
          <p:cNvSpPr txBox="1"/>
          <p:nvPr>
            <p:ph idx="5" type="subTitle"/>
          </p:nvPr>
        </p:nvSpPr>
        <p:spPr>
          <a:xfrm>
            <a:off x="6198447" y="1710160"/>
            <a:ext cx="2233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7" name="Google Shape;317;p21"/>
          <p:cNvSpPr txBox="1"/>
          <p:nvPr>
            <p:ph idx="6" type="subTitle"/>
          </p:nvPr>
        </p:nvSpPr>
        <p:spPr>
          <a:xfrm>
            <a:off x="6198447" y="3440454"/>
            <a:ext cx="2233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8" name="Google Shape;318;p21"/>
          <p:cNvSpPr txBox="1"/>
          <p:nvPr>
            <p:ph idx="7" type="subTitle"/>
          </p:nvPr>
        </p:nvSpPr>
        <p:spPr>
          <a:xfrm>
            <a:off x="720000" y="1295365"/>
            <a:ext cx="22335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Medium"/>
                <a:ea typeface="Roboto Mono Medium"/>
                <a:cs typeface="Roboto Mono Medium"/>
                <a:sym typeface="Roboto Mono Medium"/>
              </a:defRPr>
            </a:lvl1pPr>
            <a:lvl2pPr lvl="1"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2pPr>
            <a:lvl3pPr lvl="2"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3pPr>
            <a:lvl4pPr lvl="3"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4pPr>
            <a:lvl5pPr lvl="4"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5pPr>
            <a:lvl6pPr lvl="5"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6pPr>
            <a:lvl7pPr lvl="6"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7pPr>
            <a:lvl8pPr lvl="7"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8pPr>
            <a:lvl9pPr lvl="8"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9pPr>
          </a:lstStyle>
          <a:p/>
        </p:txBody>
      </p:sp>
      <p:sp>
        <p:nvSpPr>
          <p:cNvPr id="319" name="Google Shape;319;p21"/>
          <p:cNvSpPr txBox="1"/>
          <p:nvPr>
            <p:ph idx="8" type="subTitle"/>
          </p:nvPr>
        </p:nvSpPr>
        <p:spPr>
          <a:xfrm>
            <a:off x="3460422" y="1295365"/>
            <a:ext cx="2231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Medium"/>
                <a:ea typeface="Roboto Mono Medium"/>
                <a:cs typeface="Roboto Mono Medium"/>
                <a:sym typeface="Roboto Mono Medium"/>
              </a:defRPr>
            </a:lvl1pPr>
            <a:lvl2pPr lvl="1"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2pPr>
            <a:lvl3pPr lvl="2"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3pPr>
            <a:lvl4pPr lvl="3"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4pPr>
            <a:lvl5pPr lvl="4"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5pPr>
            <a:lvl6pPr lvl="5"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6pPr>
            <a:lvl7pPr lvl="6"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7pPr>
            <a:lvl8pPr lvl="7"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8pPr>
            <a:lvl9pPr lvl="8"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9pPr>
          </a:lstStyle>
          <a:p/>
        </p:txBody>
      </p:sp>
      <p:sp>
        <p:nvSpPr>
          <p:cNvPr id="320" name="Google Shape;320;p21"/>
          <p:cNvSpPr txBox="1"/>
          <p:nvPr>
            <p:ph idx="9" type="subTitle"/>
          </p:nvPr>
        </p:nvSpPr>
        <p:spPr>
          <a:xfrm>
            <a:off x="6199647" y="1295365"/>
            <a:ext cx="2231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Medium"/>
                <a:ea typeface="Roboto Mono Medium"/>
                <a:cs typeface="Roboto Mono Medium"/>
                <a:sym typeface="Roboto Mono Medium"/>
              </a:defRPr>
            </a:lvl1pPr>
            <a:lvl2pPr lvl="1"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2pPr>
            <a:lvl3pPr lvl="2"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3pPr>
            <a:lvl4pPr lvl="3"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4pPr>
            <a:lvl5pPr lvl="4"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5pPr>
            <a:lvl6pPr lvl="5"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6pPr>
            <a:lvl7pPr lvl="6"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7pPr>
            <a:lvl8pPr lvl="7"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8pPr>
            <a:lvl9pPr lvl="8"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9pPr>
          </a:lstStyle>
          <a:p/>
        </p:txBody>
      </p:sp>
      <p:sp>
        <p:nvSpPr>
          <p:cNvPr id="321" name="Google Shape;321;p21"/>
          <p:cNvSpPr txBox="1"/>
          <p:nvPr>
            <p:ph idx="13" type="subTitle"/>
          </p:nvPr>
        </p:nvSpPr>
        <p:spPr>
          <a:xfrm>
            <a:off x="720000" y="3022441"/>
            <a:ext cx="22335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Medium"/>
                <a:ea typeface="Roboto Mono Medium"/>
                <a:cs typeface="Roboto Mono Medium"/>
                <a:sym typeface="Roboto Mono Medium"/>
              </a:defRPr>
            </a:lvl1pPr>
            <a:lvl2pPr lvl="1"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2pPr>
            <a:lvl3pPr lvl="2"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3pPr>
            <a:lvl4pPr lvl="3"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4pPr>
            <a:lvl5pPr lvl="4"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5pPr>
            <a:lvl6pPr lvl="5"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6pPr>
            <a:lvl7pPr lvl="6"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7pPr>
            <a:lvl8pPr lvl="7"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8pPr>
            <a:lvl9pPr lvl="8"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9pPr>
          </a:lstStyle>
          <a:p/>
        </p:txBody>
      </p:sp>
      <p:sp>
        <p:nvSpPr>
          <p:cNvPr id="322" name="Google Shape;322;p21"/>
          <p:cNvSpPr txBox="1"/>
          <p:nvPr>
            <p:ph idx="14" type="subTitle"/>
          </p:nvPr>
        </p:nvSpPr>
        <p:spPr>
          <a:xfrm>
            <a:off x="3460422" y="3022446"/>
            <a:ext cx="2231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Medium"/>
                <a:ea typeface="Roboto Mono Medium"/>
                <a:cs typeface="Roboto Mono Medium"/>
                <a:sym typeface="Roboto Mono Medium"/>
              </a:defRPr>
            </a:lvl1pPr>
            <a:lvl2pPr lvl="1"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2pPr>
            <a:lvl3pPr lvl="2"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3pPr>
            <a:lvl4pPr lvl="3"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4pPr>
            <a:lvl5pPr lvl="4"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5pPr>
            <a:lvl6pPr lvl="5"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6pPr>
            <a:lvl7pPr lvl="6"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7pPr>
            <a:lvl8pPr lvl="7"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8pPr>
            <a:lvl9pPr lvl="8"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9pPr>
          </a:lstStyle>
          <a:p/>
        </p:txBody>
      </p:sp>
      <p:sp>
        <p:nvSpPr>
          <p:cNvPr id="323" name="Google Shape;323;p21"/>
          <p:cNvSpPr txBox="1"/>
          <p:nvPr>
            <p:ph idx="15" type="subTitle"/>
          </p:nvPr>
        </p:nvSpPr>
        <p:spPr>
          <a:xfrm>
            <a:off x="6199647" y="3022446"/>
            <a:ext cx="2231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Medium"/>
                <a:ea typeface="Roboto Mono Medium"/>
                <a:cs typeface="Roboto Mono Medium"/>
                <a:sym typeface="Roboto Mono Medium"/>
              </a:defRPr>
            </a:lvl1pPr>
            <a:lvl2pPr lvl="1"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2pPr>
            <a:lvl3pPr lvl="2"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3pPr>
            <a:lvl4pPr lvl="3"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4pPr>
            <a:lvl5pPr lvl="4"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5pPr>
            <a:lvl6pPr lvl="5"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6pPr>
            <a:lvl7pPr lvl="6"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7pPr>
            <a:lvl8pPr lvl="7"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8pPr>
            <a:lvl9pPr lvl="8"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9pPr>
          </a:lstStyle>
          <a:p/>
        </p:txBody>
      </p:sp>
      <p:grpSp>
        <p:nvGrpSpPr>
          <p:cNvPr id="324" name="Google Shape;324;p21"/>
          <p:cNvGrpSpPr/>
          <p:nvPr/>
        </p:nvGrpSpPr>
        <p:grpSpPr>
          <a:xfrm rot="5400000">
            <a:off x="3198290" y="2289544"/>
            <a:ext cx="686550" cy="5656663"/>
            <a:chOff x="1217550" y="-1832463"/>
            <a:chExt cx="2611450" cy="5656663"/>
          </a:xfrm>
        </p:grpSpPr>
        <p:cxnSp>
          <p:nvCxnSpPr>
            <p:cNvPr id="325" name="Google Shape;325;p21"/>
            <p:cNvCxnSpPr/>
            <p:nvPr/>
          </p:nvCxnSpPr>
          <p:spPr>
            <a:xfrm>
              <a:off x="1824906" y="-1832463"/>
              <a:ext cx="1474500" cy="0"/>
            </a:xfrm>
            <a:prstGeom prst="straightConnector1">
              <a:avLst/>
            </a:prstGeom>
            <a:noFill/>
            <a:ln cap="flat" cmpd="sng" w="9525">
              <a:solidFill>
                <a:schemeClr val="lt2"/>
              </a:solidFill>
              <a:prstDash val="solid"/>
              <a:round/>
              <a:headEnd len="med" w="med" type="none"/>
              <a:tailEnd len="med" w="med" type="none"/>
            </a:ln>
          </p:spPr>
        </p:cxnSp>
        <p:cxnSp>
          <p:nvCxnSpPr>
            <p:cNvPr id="326" name="Google Shape;326;p21"/>
            <p:cNvCxnSpPr/>
            <p:nvPr/>
          </p:nvCxnSpPr>
          <p:spPr>
            <a:xfrm>
              <a:off x="1235200" y="2430250"/>
              <a:ext cx="2593800" cy="0"/>
            </a:xfrm>
            <a:prstGeom prst="straightConnector1">
              <a:avLst/>
            </a:prstGeom>
            <a:noFill/>
            <a:ln cap="flat" cmpd="sng" w="9525">
              <a:solidFill>
                <a:schemeClr val="lt2"/>
              </a:solidFill>
              <a:prstDash val="solid"/>
              <a:round/>
              <a:headEnd len="med" w="med" type="none"/>
              <a:tailEnd len="med" w="med" type="none"/>
            </a:ln>
          </p:spPr>
        </p:cxnSp>
        <p:cxnSp>
          <p:nvCxnSpPr>
            <p:cNvPr id="327" name="Google Shape;327;p21"/>
            <p:cNvCxnSpPr/>
            <p:nvPr/>
          </p:nvCxnSpPr>
          <p:spPr>
            <a:xfrm>
              <a:off x="1226375" y="3480125"/>
              <a:ext cx="1367400" cy="0"/>
            </a:xfrm>
            <a:prstGeom prst="straightConnector1">
              <a:avLst/>
            </a:prstGeom>
            <a:noFill/>
            <a:ln cap="flat" cmpd="sng" w="9525">
              <a:solidFill>
                <a:schemeClr val="lt2"/>
              </a:solidFill>
              <a:prstDash val="solid"/>
              <a:round/>
              <a:headEnd len="med" w="med" type="none"/>
              <a:tailEnd len="med" w="med" type="none"/>
            </a:ln>
          </p:spPr>
        </p:cxnSp>
        <p:cxnSp>
          <p:nvCxnSpPr>
            <p:cNvPr id="328" name="Google Shape;328;p21"/>
            <p:cNvCxnSpPr/>
            <p:nvPr/>
          </p:nvCxnSpPr>
          <p:spPr>
            <a:xfrm>
              <a:off x="1217550" y="3824200"/>
              <a:ext cx="1376400" cy="0"/>
            </a:xfrm>
            <a:prstGeom prst="straightConnector1">
              <a:avLst/>
            </a:prstGeom>
            <a:noFill/>
            <a:ln cap="flat" cmpd="sng" w="9525">
              <a:solidFill>
                <a:schemeClr val="lt2"/>
              </a:solidFill>
              <a:prstDash val="solid"/>
              <a:round/>
              <a:headEnd len="med" w="med" type="none"/>
              <a:tailEnd len="med" w="med" type="none"/>
            </a:ln>
          </p:spPr>
        </p:cxnSp>
        <p:cxnSp>
          <p:nvCxnSpPr>
            <p:cNvPr id="329" name="Google Shape;329;p21"/>
            <p:cNvCxnSpPr/>
            <p:nvPr/>
          </p:nvCxnSpPr>
          <p:spPr>
            <a:xfrm>
              <a:off x="1896649" y="-1824460"/>
              <a:ext cx="0" cy="5295900"/>
            </a:xfrm>
            <a:prstGeom prst="straightConnector1">
              <a:avLst/>
            </a:prstGeom>
            <a:noFill/>
            <a:ln cap="flat" cmpd="sng" w="9525">
              <a:solidFill>
                <a:schemeClr val="lt2"/>
              </a:solidFill>
              <a:prstDash val="dash"/>
              <a:round/>
              <a:headEnd len="med" w="med" type="triangle"/>
              <a:tailEnd len="med" w="med" type="triangle"/>
            </a:ln>
          </p:spPr>
        </p:cxnSp>
        <p:cxnSp>
          <p:nvCxnSpPr>
            <p:cNvPr id="330" name="Google Shape;330;p21"/>
            <p:cNvCxnSpPr/>
            <p:nvPr/>
          </p:nvCxnSpPr>
          <p:spPr>
            <a:xfrm>
              <a:off x="1349900" y="2456700"/>
              <a:ext cx="0" cy="1367400"/>
            </a:xfrm>
            <a:prstGeom prst="straightConnector1">
              <a:avLst/>
            </a:prstGeom>
            <a:noFill/>
            <a:ln cap="flat" cmpd="sng" w="9525">
              <a:solidFill>
                <a:schemeClr val="lt2"/>
              </a:solidFill>
              <a:prstDash val="dash"/>
              <a:round/>
              <a:headEnd len="med" w="med" type="triangle"/>
              <a:tailEnd len="med" w="med" type="triangle"/>
            </a:ln>
          </p:spPr>
        </p:cxn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331" name="Shape 331"/>
        <p:cNvGrpSpPr/>
        <p:nvPr/>
      </p:nvGrpSpPr>
      <p:grpSpPr>
        <a:xfrm>
          <a:off x="0" y="0"/>
          <a:ext cx="0" cy="0"/>
          <a:chOff x="0" y="0"/>
          <a:chExt cx="0" cy="0"/>
        </a:xfrm>
      </p:grpSpPr>
      <p:pic>
        <p:nvPicPr>
          <p:cNvPr id="332" name="Google Shape;332;p22"/>
          <p:cNvPicPr preferRelativeResize="0"/>
          <p:nvPr/>
        </p:nvPicPr>
        <p:blipFill>
          <a:blip r:embed="rId2">
            <a:alphaModFix/>
          </a:blip>
          <a:stretch>
            <a:fillRect/>
          </a:stretch>
        </p:blipFill>
        <p:spPr>
          <a:xfrm>
            <a:off x="1925" y="0"/>
            <a:ext cx="9140300" cy="5143501"/>
          </a:xfrm>
          <a:prstGeom prst="rect">
            <a:avLst/>
          </a:prstGeom>
          <a:noFill/>
          <a:ln>
            <a:noFill/>
          </a:ln>
        </p:spPr>
      </p:pic>
      <p:sp>
        <p:nvSpPr>
          <p:cNvPr id="333" name="Google Shape;333;p22"/>
          <p:cNvSpPr txBox="1"/>
          <p:nvPr>
            <p:ph hasCustomPrompt="1" type="title"/>
          </p:nvPr>
        </p:nvSpPr>
        <p:spPr>
          <a:xfrm>
            <a:off x="1329979" y="2976980"/>
            <a:ext cx="3000600" cy="7689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latin typeface="Roboto Mono Light"/>
                <a:ea typeface="Roboto Mono Light"/>
                <a:cs typeface="Roboto Mono Light"/>
                <a:sym typeface="Roboto Mono Light"/>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34" name="Google Shape;334;p22"/>
          <p:cNvSpPr txBox="1"/>
          <p:nvPr>
            <p:ph idx="1" type="subTitle"/>
          </p:nvPr>
        </p:nvSpPr>
        <p:spPr>
          <a:xfrm>
            <a:off x="1329979" y="3659700"/>
            <a:ext cx="3000600" cy="36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None/>
              <a:defRPr>
                <a:solidFill>
                  <a:schemeClr val="dk1"/>
                </a:solidFill>
              </a:defRPr>
            </a:lvl4pPr>
            <a:lvl5pPr lvl="4" rtl="0" algn="ctr">
              <a:lnSpc>
                <a:spcPct val="100000"/>
              </a:lnSpc>
              <a:spcBef>
                <a:spcPts val="0"/>
              </a:spcBef>
              <a:spcAft>
                <a:spcPts val="0"/>
              </a:spcAft>
              <a:buClr>
                <a:schemeClr val="dk1"/>
              </a:buClr>
              <a:buSzPts val="1200"/>
              <a:buNone/>
              <a:defRPr>
                <a:solidFill>
                  <a:schemeClr val="dk1"/>
                </a:solidFill>
              </a:defRPr>
            </a:lvl5pPr>
            <a:lvl6pPr lvl="5" rtl="0" algn="ctr">
              <a:lnSpc>
                <a:spcPct val="100000"/>
              </a:lnSpc>
              <a:spcBef>
                <a:spcPts val="0"/>
              </a:spcBef>
              <a:spcAft>
                <a:spcPts val="0"/>
              </a:spcAft>
              <a:buClr>
                <a:schemeClr val="dk1"/>
              </a:buClr>
              <a:buSzPts val="1200"/>
              <a:buNone/>
              <a:defRPr>
                <a:solidFill>
                  <a:schemeClr val="dk1"/>
                </a:solidFill>
              </a:defRPr>
            </a:lvl6pPr>
            <a:lvl7pPr lvl="6" rtl="0" algn="ctr">
              <a:lnSpc>
                <a:spcPct val="100000"/>
              </a:lnSpc>
              <a:spcBef>
                <a:spcPts val="0"/>
              </a:spcBef>
              <a:spcAft>
                <a:spcPts val="0"/>
              </a:spcAft>
              <a:buClr>
                <a:schemeClr val="dk1"/>
              </a:buClr>
              <a:buSzPts val="1200"/>
              <a:buNone/>
              <a:defRPr>
                <a:solidFill>
                  <a:schemeClr val="dk1"/>
                </a:solidFill>
              </a:defRPr>
            </a:lvl7pPr>
            <a:lvl8pPr lvl="7" rtl="0" algn="ctr">
              <a:lnSpc>
                <a:spcPct val="100000"/>
              </a:lnSpc>
              <a:spcBef>
                <a:spcPts val="0"/>
              </a:spcBef>
              <a:spcAft>
                <a:spcPts val="0"/>
              </a:spcAft>
              <a:buClr>
                <a:schemeClr val="dk1"/>
              </a:buClr>
              <a:buSzPts val="1200"/>
              <a:buNone/>
              <a:defRPr>
                <a:solidFill>
                  <a:schemeClr val="dk1"/>
                </a:solidFill>
              </a:defRPr>
            </a:lvl8pPr>
            <a:lvl9pPr lvl="8" rtl="0" algn="ctr">
              <a:lnSpc>
                <a:spcPct val="100000"/>
              </a:lnSpc>
              <a:spcBef>
                <a:spcPts val="0"/>
              </a:spcBef>
              <a:spcAft>
                <a:spcPts val="0"/>
              </a:spcAft>
              <a:buClr>
                <a:schemeClr val="dk1"/>
              </a:buClr>
              <a:buSzPts val="1200"/>
              <a:buNone/>
              <a:defRPr>
                <a:solidFill>
                  <a:schemeClr val="dk1"/>
                </a:solidFill>
              </a:defRPr>
            </a:lvl9pPr>
          </a:lstStyle>
          <a:p/>
        </p:txBody>
      </p:sp>
      <p:sp>
        <p:nvSpPr>
          <p:cNvPr id="335" name="Google Shape;335;p22"/>
          <p:cNvSpPr txBox="1"/>
          <p:nvPr>
            <p:ph hasCustomPrompt="1" idx="2" type="title"/>
          </p:nvPr>
        </p:nvSpPr>
        <p:spPr>
          <a:xfrm>
            <a:off x="3071700" y="1494600"/>
            <a:ext cx="3000600" cy="7689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latin typeface="Roboto Mono Light"/>
                <a:ea typeface="Roboto Mono Light"/>
                <a:cs typeface="Roboto Mono Light"/>
                <a:sym typeface="Roboto Mono Light"/>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36" name="Google Shape;336;p22"/>
          <p:cNvSpPr txBox="1"/>
          <p:nvPr>
            <p:ph idx="3" type="subTitle"/>
          </p:nvPr>
        </p:nvSpPr>
        <p:spPr>
          <a:xfrm>
            <a:off x="3071700" y="2177310"/>
            <a:ext cx="3000600" cy="36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None/>
              <a:defRPr>
                <a:solidFill>
                  <a:schemeClr val="dk1"/>
                </a:solidFill>
              </a:defRPr>
            </a:lvl4pPr>
            <a:lvl5pPr lvl="4" rtl="0" algn="ctr">
              <a:lnSpc>
                <a:spcPct val="100000"/>
              </a:lnSpc>
              <a:spcBef>
                <a:spcPts val="0"/>
              </a:spcBef>
              <a:spcAft>
                <a:spcPts val="0"/>
              </a:spcAft>
              <a:buClr>
                <a:schemeClr val="dk1"/>
              </a:buClr>
              <a:buSzPts val="1200"/>
              <a:buNone/>
              <a:defRPr>
                <a:solidFill>
                  <a:schemeClr val="dk1"/>
                </a:solidFill>
              </a:defRPr>
            </a:lvl5pPr>
            <a:lvl6pPr lvl="5" rtl="0" algn="ctr">
              <a:lnSpc>
                <a:spcPct val="100000"/>
              </a:lnSpc>
              <a:spcBef>
                <a:spcPts val="0"/>
              </a:spcBef>
              <a:spcAft>
                <a:spcPts val="0"/>
              </a:spcAft>
              <a:buClr>
                <a:schemeClr val="dk1"/>
              </a:buClr>
              <a:buSzPts val="1200"/>
              <a:buNone/>
              <a:defRPr>
                <a:solidFill>
                  <a:schemeClr val="dk1"/>
                </a:solidFill>
              </a:defRPr>
            </a:lvl6pPr>
            <a:lvl7pPr lvl="6" rtl="0" algn="ctr">
              <a:lnSpc>
                <a:spcPct val="100000"/>
              </a:lnSpc>
              <a:spcBef>
                <a:spcPts val="0"/>
              </a:spcBef>
              <a:spcAft>
                <a:spcPts val="0"/>
              </a:spcAft>
              <a:buClr>
                <a:schemeClr val="dk1"/>
              </a:buClr>
              <a:buSzPts val="1200"/>
              <a:buNone/>
              <a:defRPr>
                <a:solidFill>
                  <a:schemeClr val="dk1"/>
                </a:solidFill>
              </a:defRPr>
            </a:lvl7pPr>
            <a:lvl8pPr lvl="7" rtl="0" algn="ctr">
              <a:lnSpc>
                <a:spcPct val="100000"/>
              </a:lnSpc>
              <a:spcBef>
                <a:spcPts val="0"/>
              </a:spcBef>
              <a:spcAft>
                <a:spcPts val="0"/>
              </a:spcAft>
              <a:buClr>
                <a:schemeClr val="dk1"/>
              </a:buClr>
              <a:buSzPts val="1200"/>
              <a:buNone/>
              <a:defRPr>
                <a:solidFill>
                  <a:schemeClr val="dk1"/>
                </a:solidFill>
              </a:defRPr>
            </a:lvl8pPr>
            <a:lvl9pPr lvl="8" rtl="0" algn="ctr">
              <a:lnSpc>
                <a:spcPct val="100000"/>
              </a:lnSpc>
              <a:spcBef>
                <a:spcPts val="0"/>
              </a:spcBef>
              <a:spcAft>
                <a:spcPts val="0"/>
              </a:spcAft>
              <a:buClr>
                <a:schemeClr val="dk1"/>
              </a:buClr>
              <a:buSzPts val="1200"/>
              <a:buNone/>
              <a:defRPr>
                <a:solidFill>
                  <a:schemeClr val="dk1"/>
                </a:solidFill>
              </a:defRPr>
            </a:lvl9pPr>
          </a:lstStyle>
          <a:p/>
        </p:txBody>
      </p:sp>
      <p:sp>
        <p:nvSpPr>
          <p:cNvPr id="337" name="Google Shape;337;p22"/>
          <p:cNvSpPr txBox="1"/>
          <p:nvPr>
            <p:ph hasCustomPrompt="1" idx="4" type="title"/>
          </p:nvPr>
        </p:nvSpPr>
        <p:spPr>
          <a:xfrm>
            <a:off x="4813421" y="2976980"/>
            <a:ext cx="3000600" cy="7689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latin typeface="Roboto Mono Light"/>
                <a:ea typeface="Roboto Mono Light"/>
                <a:cs typeface="Roboto Mono Light"/>
                <a:sym typeface="Roboto Mono Light"/>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38" name="Google Shape;338;p22"/>
          <p:cNvSpPr txBox="1"/>
          <p:nvPr>
            <p:ph idx="5" type="subTitle"/>
          </p:nvPr>
        </p:nvSpPr>
        <p:spPr>
          <a:xfrm>
            <a:off x="4813421" y="3659700"/>
            <a:ext cx="3000600" cy="36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None/>
              <a:defRPr>
                <a:solidFill>
                  <a:schemeClr val="dk1"/>
                </a:solidFill>
              </a:defRPr>
            </a:lvl4pPr>
            <a:lvl5pPr lvl="4" rtl="0" algn="ctr">
              <a:lnSpc>
                <a:spcPct val="100000"/>
              </a:lnSpc>
              <a:spcBef>
                <a:spcPts val="0"/>
              </a:spcBef>
              <a:spcAft>
                <a:spcPts val="0"/>
              </a:spcAft>
              <a:buClr>
                <a:schemeClr val="dk1"/>
              </a:buClr>
              <a:buSzPts val="1200"/>
              <a:buNone/>
              <a:defRPr>
                <a:solidFill>
                  <a:schemeClr val="dk1"/>
                </a:solidFill>
              </a:defRPr>
            </a:lvl5pPr>
            <a:lvl6pPr lvl="5" rtl="0" algn="ctr">
              <a:lnSpc>
                <a:spcPct val="100000"/>
              </a:lnSpc>
              <a:spcBef>
                <a:spcPts val="0"/>
              </a:spcBef>
              <a:spcAft>
                <a:spcPts val="0"/>
              </a:spcAft>
              <a:buClr>
                <a:schemeClr val="dk1"/>
              </a:buClr>
              <a:buSzPts val="1200"/>
              <a:buNone/>
              <a:defRPr>
                <a:solidFill>
                  <a:schemeClr val="dk1"/>
                </a:solidFill>
              </a:defRPr>
            </a:lvl6pPr>
            <a:lvl7pPr lvl="6" rtl="0" algn="ctr">
              <a:lnSpc>
                <a:spcPct val="100000"/>
              </a:lnSpc>
              <a:spcBef>
                <a:spcPts val="0"/>
              </a:spcBef>
              <a:spcAft>
                <a:spcPts val="0"/>
              </a:spcAft>
              <a:buClr>
                <a:schemeClr val="dk1"/>
              </a:buClr>
              <a:buSzPts val="1200"/>
              <a:buNone/>
              <a:defRPr>
                <a:solidFill>
                  <a:schemeClr val="dk1"/>
                </a:solidFill>
              </a:defRPr>
            </a:lvl7pPr>
            <a:lvl8pPr lvl="7" rtl="0" algn="ctr">
              <a:lnSpc>
                <a:spcPct val="100000"/>
              </a:lnSpc>
              <a:spcBef>
                <a:spcPts val="0"/>
              </a:spcBef>
              <a:spcAft>
                <a:spcPts val="0"/>
              </a:spcAft>
              <a:buClr>
                <a:schemeClr val="dk1"/>
              </a:buClr>
              <a:buSzPts val="1200"/>
              <a:buNone/>
              <a:defRPr>
                <a:solidFill>
                  <a:schemeClr val="dk1"/>
                </a:solidFill>
              </a:defRPr>
            </a:lvl8pPr>
            <a:lvl9pPr lvl="8" rtl="0" algn="ctr">
              <a:lnSpc>
                <a:spcPct val="100000"/>
              </a:lnSpc>
              <a:spcBef>
                <a:spcPts val="0"/>
              </a:spcBef>
              <a:spcAft>
                <a:spcPts val="0"/>
              </a:spcAft>
              <a:buClr>
                <a:schemeClr val="dk1"/>
              </a:buClr>
              <a:buSzPts val="1200"/>
              <a:buNone/>
              <a:defRPr>
                <a:solidFill>
                  <a:schemeClr val="dk1"/>
                </a:solidFill>
              </a:defRPr>
            </a:lvl9pPr>
          </a:lstStyle>
          <a:p/>
        </p:txBody>
      </p:sp>
      <p:grpSp>
        <p:nvGrpSpPr>
          <p:cNvPr id="339" name="Google Shape;339;p22"/>
          <p:cNvGrpSpPr/>
          <p:nvPr/>
        </p:nvGrpSpPr>
        <p:grpSpPr>
          <a:xfrm>
            <a:off x="4412775" y="-518497"/>
            <a:ext cx="6244391" cy="6254940"/>
            <a:chOff x="4412775" y="-518497"/>
            <a:chExt cx="6244391" cy="6254940"/>
          </a:xfrm>
        </p:grpSpPr>
        <p:grpSp>
          <p:nvGrpSpPr>
            <p:cNvPr id="340" name="Google Shape;340;p22"/>
            <p:cNvGrpSpPr/>
            <p:nvPr/>
          </p:nvGrpSpPr>
          <p:grpSpPr>
            <a:xfrm rot="-5400000">
              <a:off x="6102135" y="-2207858"/>
              <a:ext cx="979555" cy="4358275"/>
              <a:chOff x="1217550" y="-534075"/>
              <a:chExt cx="2611450" cy="4358275"/>
            </a:xfrm>
          </p:grpSpPr>
          <p:cxnSp>
            <p:nvCxnSpPr>
              <p:cNvPr id="341" name="Google Shape;341;p22"/>
              <p:cNvCxnSpPr/>
              <p:nvPr/>
            </p:nvCxnSpPr>
            <p:spPr>
              <a:xfrm>
                <a:off x="1707286" y="-534075"/>
                <a:ext cx="1632000" cy="0"/>
              </a:xfrm>
              <a:prstGeom prst="straightConnector1">
                <a:avLst/>
              </a:prstGeom>
              <a:noFill/>
              <a:ln cap="flat" cmpd="sng" w="9525">
                <a:solidFill>
                  <a:schemeClr val="lt2"/>
                </a:solidFill>
                <a:prstDash val="solid"/>
                <a:round/>
                <a:headEnd len="med" w="med" type="none"/>
                <a:tailEnd len="med" w="med" type="none"/>
              </a:ln>
            </p:spPr>
          </p:cxnSp>
          <p:cxnSp>
            <p:nvCxnSpPr>
              <p:cNvPr id="342" name="Google Shape;342;p22"/>
              <p:cNvCxnSpPr/>
              <p:nvPr/>
            </p:nvCxnSpPr>
            <p:spPr>
              <a:xfrm>
                <a:off x="1235200" y="2430250"/>
                <a:ext cx="2593800" cy="0"/>
              </a:xfrm>
              <a:prstGeom prst="straightConnector1">
                <a:avLst/>
              </a:prstGeom>
              <a:noFill/>
              <a:ln cap="flat" cmpd="sng" w="9525">
                <a:solidFill>
                  <a:schemeClr val="lt2"/>
                </a:solidFill>
                <a:prstDash val="solid"/>
                <a:round/>
                <a:headEnd len="med" w="med" type="none"/>
                <a:tailEnd len="med" w="med" type="none"/>
              </a:ln>
            </p:spPr>
          </p:cxnSp>
          <p:cxnSp>
            <p:nvCxnSpPr>
              <p:cNvPr id="343" name="Google Shape;343;p22"/>
              <p:cNvCxnSpPr/>
              <p:nvPr/>
            </p:nvCxnSpPr>
            <p:spPr>
              <a:xfrm>
                <a:off x="1226375" y="3480125"/>
                <a:ext cx="1367400" cy="0"/>
              </a:xfrm>
              <a:prstGeom prst="straightConnector1">
                <a:avLst/>
              </a:prstGeom>
              <a:noFill/>
              <a:ln cap="flat" cmpd="sng" w="9525">
                <a:solidFill>
                  <a:schemeClr val="lt2"/>
                </a:solidFill>
                <a:prstDash val="solid"/>
                <a:round/>
                <a:headEnd len="med" w="med" type="none"/>
                <a:tailEnd len="med" w="med" type="none"/>
              </a:ln>
            </p:spPr>
          </p:cxnSp>
          <p:cxnSp>
            <p:nvCxnSpPr>
              <p:cNvPr id="344" name="Google Shape;344;p22"/>
              <p:cNvCxnSpPr/>
              <p:nvPr/>
            </p:nvCxnSpPr>
            <p:spPr>
              <a:xfrm>
                <a:off x="1217550" y="3824200"/>
                <a:ext cx="1376400" cy="0"/>
              </a:xfrm>
              <a:prstGeom prst="straightConnector1">
                <a:avLst/>
              </a:prstGeom>
              <a:noFill/>
              <a:ln cap="flat" cmpd="sng" w="9525">
                <a:solidFill>
                  <a:schemeClr val="lt2"/>
                </a:solidFill>
                <a:prstDash val="solid"/>
                <a:round/>
                <a:headEnd len="med" w="med" type="none"/>
                <a:tailEnd len="med" w="med" type="none"/>
              </a:ln>
            </p:spPr>
          </p:cxnSp>
          <p:cxnSp>
            <p:nvCxnSpPr>
              <p:cNvPr id="345" name="Google Shape;345;p22"/>
              <p:cNvCxnSpPr/>
              <p:nvPr/>
            </p:nvCxnSpPr>
            <p:spPr>
              <a:xfrm rot="5400000">
                <a:off x="-254546" y="1469825"/>
                <a:ext cx="4002900" cy="0"/>
              </a:xfrm>
              <a:prstGeom prst="straightConnector1">
                <a:avLst/>
              </a:prstGeom>
              <a:noFill/>
              <a:ln cap="flat" cmpd="sng" w="9525">
                <a:solidFill>
                  <a:schemeClr val="lt2"/>
                </a:solidFill>
                <a:prstDash val="dash"/>
                <a:round/>
                <a:headEnd len="med" w="med" type="triangle"/>
                <a:tailEnd len="med" w="med" type="triangle"/>
              </a:ln>
            </p:spPr>
          </p:cxnSp>
          <p:cxnSp>
            <p:nvCxnSpPr>
              <p:cNvPr id="346" name="Google Shape;346;p22"/>
              <p:cNvCxnSpPr/>
              <p:nvPr/>
            </p:nvCxnSpPr>
            <p:spPr>
              <a:xfrm>
                <a:off x="1349900" y="2456700"/>
                <a:ext cx="0" cy="1367400"/>
              </a:xfrm>
              <a:prstGeom prst="straightConnector1">
                <a:avLst/>
              </a:prstGeom>
              <a:noFill/>
              <a:ln cap="flat" cmpd="sng" w="9525">
                <a:solidFill>
                  <a:schemeClr val="lt2"/>
                </a:solidFill>
                <a:prstDash val="dash"/>
                <a:round/>
                <a:headEnd len="med" w="med" type="triangle"/>
                <a:tailEnd len="med" w="med" type="triangle"/>
              </a:ln>
            </p:spPr>
          </p:cxnSp>
        </p:grpSp>
        <p:grpSp>
          <p:nvGrpSpPr>
            <p:cNvPr id="347" name="Google Shape;347;p22"/>
            <p:cNvGrpSpPr/>
            <p:nvPr/>
          </p:nvGrpSpPr>
          <p:grpSpPr>
            <a:xfrm>
              <a:off x="7671517" y="2507650"/>
              <a:ext cx="2985649" cy="3228792"/>
              <a:chOff x="-70295" y="2156728"/>
              <a:chExt cx="3254823" cy="3519887"/>
            </a:xfrm>
          </p:grpSpPr>
          <p:cxnSp>
            <p:nvCxnSpPr>
              <p:cNvPr id="348" name="Google Shape;348;p22"/>
              <p:cNvCxnSpPr/>
              <p:nvPr/>
            </p:nvCxnSpPr>
            <p:spPr>
              <a:xfrm>
                <a:off x="713236" y="2156728"/>
                <a:ext cx="0" cy="3209700"/>
              </a:xfrm>
              <a:prstGeom prst="straightConnector1">
                <a:avLst/>
              </a:prstGeom>
              <a:noFill/>
              <a:ln cap="flat" cmpd="sng" w="9525">
                <a:solidFill>
                  <a:schemeClr val="lt2"/>
                </a:solidFill>
                <a:prstDash val="dash"/>
                <a:round/>
                <a:headEnd len="med" w="med" type="triangle"/>
                <a:tailEnd len="med" w="med" type="triangle"/>
              </a:ln>
            </p:spPr>
          </p:cxnSp>
          <p:cxnSp>
            <p:nvCxnSpPr>
              <p:cNvPr id="349" name="Google Shape;349;p22"/>
              <p:cNvCxnSpPr/>
              <p:nvPr/>
            </p:nvCxnSpPr>
            <p:spPr>
              <a:xfrm>
                <a:off x="-70295" y="4259063"/>
                <a:ext cx="2398800" cy="0"/>
              </a:xfrm>
              <a:prstGeom prst="straightConnector1">
                <a:avLst/>
              </a:prstGeom>
              <a:noFill/>
              <a:ln cap="flat" cmpd="sng" w="9525">
                <a:solidFill>
                  <a:schemeClr val="lt2"/>
                </a:solidFill>
                <a:prstDash val="dash"/>
                <a:round/>
                <a:headEnd len="med" w="med" type="triangle"/>
                <a:tailEnd len="med" w="med" type="triangle"/>
              </a:ln>
            </p:spPr>
          </p:cxnSp>
          <p:sp>
            <p:nvSpPr>
              <p:cNvPr id="350" name="Google Shape;350;p22"/>
              <p:cNvSpPr/>
              <p:nvPr/>
            </p:nvSpPr>
            <p:spPr>
              <a:xfrm rot="10800000">
                <a:off x="629453" y="4153815"/>
                <a:ext cx="591000" cy="591000"/>
              </a:xfrm>
              <a:prstGeom prst="pie">
                <a:avLst>
                  <a:gd fmla="val 10743844" name="adj1"/>
                  <a:gd fmla="val 16200000" name="adj2"/>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1" name="Google Shape;351;p22"/>
              <p:cNvCxnSpPr>
                <a:stCxn id="350" idx="3"/>
              </p:cNvCxnSpPr>
              <p:nvPr/>
            </p:nvCxnSpPr>
            <p:spPr>
              <a:xfrm>
                <a:off x="924953" y="4744815"/>
                <a:ext cx="0" cy="931800"/>
              </a:xfrm>
              <a:prstGeom prst="straightConnector1">
                <a:avLst/>
              </a:prstGeom>
              <a:noFill/>
              <a:ln cap="flat" cmpd="sng" w="9525">
                <a:solidFill>
                  <a:schemeClr val="lt2"/>
                </a:solidFill>
                <a:prstDash val="dash"/>
                <a:round/>
                <a:headEnd len="med" w="med" type="none"/>
                <a:tailEnd len="med" w="med" type="none"/>
              </a:ln>
            </p:spPr>
          </p:cxnSp>
          <p:cxnSp>
            <p:nvCxnSpPr>
              <p:cNvPr id="352" name="Google Shape;352;p22"/>
              <p:cNvCxnSpPr/>
              <p:nvPr/>
            </p:nvCxnSpPr>
            <p:spPr>
              <a:xfrm>
                <a:off x="930628" y="4447415"/>
                <a:ext cx="2253900" cy="1038000"/>
              </a:xfrm>
              <a:prstGeom prst="straightConnector1">
                <a:avLst/>
              </a:prstGeom>
              <a:noFill/>
              <a:ln cap="flat" cmpd="sng" w="9525">
                <a:solidFill>
                  <a:schemeClr val="lt2"/>
                </a:solidFill>
                <a:prstDash val="dash"/>
                <a:round/>
                <a:headEnd len="med" w="med" type="none"/>
                <a:tailEnd len="med" w="med" type="none"/>
              </a:ln>
            </p:spPr>
          </p:cxn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353" name="Shape 353"/>
        <p:cNvGrpSpPr/>
        <p:nvPr/>
      </p:nvGrpSpPr>
      <p:grpSpPr>
        <a:xfrm>
          <a:off x="0" y="0"/>
          <a:ext cx="0" cy="0"/>
          <a:chOff x="0" y="0"/>
          <a:chExt cx="0" cy="0"/>
        </a:xfrm>
      </p:grpSpPr>
      <p:pic>
        <p:nvPicPr>
          <p:cNvPr id="354" name="Google Shape;354;p23"/>
          <p:cNvPicPr preferRelativeResize="0"/>
          <p:nvPr/>
        </p:nvPicPr>
        <p:blipFill>
          <a:blip r:embed="rId2">
            <a:alphaModFix/>
          </a:blip>
          <a:stretch>
            <a:fillRect/>
          </a:stretch>
        </p:blipFill>
        <p:spPr>
          <a:xfrm>
            <a:off x="1925" y="0"/>
            <a:ext cx="9140300" cy="5143501"/>
          </a:xfrm>
          <a:prstGeom prst="rect">
            <a:avLst/>
          </a:prstGeom>
          <a:noFill/>
          <a:ln>
            <a:noFill/>
          </a:ln>
        </p:spPr>
      </p:pic>
      <p:sp>
        <p:nvSpPr>
          <p:cNvPr id="355" name="Google Shape;355;p23"/>
          <p:cNvSpPr txBox="1"/>
          <p:nvPr>
            <p:ph type="title"/>
          </p:nvPr>
        </p:nvSpPr>
        <p:spPr>
          <a:xfrm>
            <a:off x="2347938" y="540000"/>
            <a:ext cx="44481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56" name="Google Shape;356;p23"/>
          <p:cNvSpPr txBox="1"/>
          <p:nvPr>
            <p:ph idx="1" type="subTitle"/>
          </p:nvPr>
        </p:nvSpPr>
        <p:spPr>
          <a:xfrm>
            <a:off x="2347900" y="1745009"/>
            <a:ext cx="44481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57" name="Google Shape;357;p23"/>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000">
                <a:solidFill>
                  <a:schemeClr val="dk1"/>
                </a:solidFill>
                <a:latin typeface="Commissioner"/>
                <a:ea typeface="Commissioner"/>
                <a:cs typeface="Commissioner"/>
                <a:sym typeface="Commissioner"/>
              </a:rPr>
              <a:t>CREDITS:</a:t>
            </a:r>
            <a:r>
              <a:rPr lang="en" sz="1000">
                <a:solidFill>
                  <a:schemeClr val="dk1"/>
                </a:solidFill>
                <a:latin typeface="Commissioner"/>
                <a:ea typeface="Commissioner"/>
                <a:cs typeface="Commissioner"/>
                <a:sym typeface="Commissioner"/>
              </a:rPr>
              <a:t> This presentation template was created by </a:t>
            </a:r>
            <a:r>
              <a:rPr b="1" lang="en" sz="1000" u="sng">
                <a:solidFill>
                  <a:schemeClr val="dk1"/>
                </a:solidFill>
                <a:latin typeface="Commissioner"/>
                <a:ea typeface="Commissioner"/>
                <a:cs typeface="Commissioner"/>
                <a:sym typeface="Commissioner"/>
                <a:hlinkClick r:id="rId3">
                  <a:extLst>
                    <a:ext uri="{A12FA001-AC4F-418D-AE19-62706E023703}">
                      <ahyp:hlinkClr val="tx"/>
                    </a:ext>
                  </a:extLst>
                </a:hlinkClick>
              </a:rPr>
              <a:t>Slidesgo</a:t>
            </a:r>
            <a:r>
              <a:rPr lang="en" sz="1000">
                <a:solidFill>
                  <a:schemeClr val="dk1"/>
                </a:solidFill>
                <a:latin typeface="Commissioner"/>
                <a:ea typeface="Commissioner"/>
                <a:cs typeface="Commissioner"/>
                <a:sym typeface="Commissioner"/>
              </a:rPr>
              <a:t>, and includes icons by </a:t>
            </a:r>
            <a:r>
              <a:rPr b="1" lang="en" sz="1000" u="sng">
                <a:solidFill>
                  <a:schemeClr val="dk1"/>
                </a:solidFill>
                <a:latin typeface="Commissioner"/>
                <a:ea typeface="Commissioner"/>
                <a:cs typeface="Commissioner"/>
                <a:sym typeface="Commissioner"/>
                <a:hlinkClick r:id="rId4">
                  <a:extLst>
                    <a:ext uri="{A12FA001-AC4F-418D-AE19-62706E023703}">
                      <ahyp:hlinkClr val="tx"/>
                    </a:ext>
                  </a:extLst>
                </a:hlinkClick>
              </a:rPr>
              <a:t>Flaticon</a:t>
            </a:r>
            <a:r>
              <a:rPr lang="en" sz="1000">
                <a:solidFill>
                  <a:schemeClr val="dk1"/>
                </a:solidFill>
                <a:latin typeface="Commissioner"/>
                <a:ea typeface="Commissioner"/>
                <a:cs typeface="Commissioner"/>
                <a:sym typeface="Commissioner"/>
              </a:rPr>
              <a:t>, and infographics &amp; images by </a:t>
            </a:r>
            <a:r>
              <a:rPr b="1" lang="en" sz="1000" u="sng">
                <a:solidFill>
                  <a:schemeClr val="dk1"/>
                </a:solidFill>
                <a:latin typeface="Commissioner"/>
                <a:ea typeface="Commissioner"/>
                <a:cs typeface="Commissioner"/>
                <a:sym typeface="Commissioner"/>
                <a:hlinkClick r:id="rId5">
                  <a:extLst>
                    <a:ext uri="{A12FA001-AC4F-418D-AE19-62706E023703}">
                      <ahyp:hlinkClr val="tx"/>
                    </a:ext>
                  </a:extLst>
                </a:hlinkClick>
              </a:rPr>
              <a:t>Freepik</a:t>
            </a:r>
            <a:r>
              <a:rPr lang="en" sz="1000" u="sng">
                <a:solidFill>
                  <a:schemeClr val="dk1"/>
                </a:solidFill>
                <a:latin typeface="Commissioner"/>
                <a:ea typeface="Commissioner"/>
                <a:cs typeface="Commissioner"/>
                <a:sym typeface="Commissioner"/>
              </a:rPr>
              <a:t> </a:t>
            </a:r>
            <a:endParaRPr b="1" sz="1000" u="sng">
              <a:solidFill>
                <a:schemeClr val="dk1"/>
              </a:solidFill>
              <a:latin typeface="Commissioner"/>
              <a:ea typeface="Commissioner"/>
              <a:cs typeface="Commissioner"/>
              <a:sym typeface="Commissione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358" name="Shape 358"/>
        <p:cNvGrpSpPr/>
        <p:nvPr/>
      </p:nvGrpSpPr>
      <p:grpSpPr>
        <a:xfrm>
          <a:off x="0" y="0"/>
          <a:ext cx="0" cy="0"/>
          <a:chOff x="0" y="0"/>
          <a:chExt cx="0" cy="0"/>
        </a:xfrm>
      </p:grpSpPr>
      <p:pic>
        <p:nvPicPr>
          <p:cNvPr id="359" name="Google Shape;359;p24"/>
          <p:cNvPicPr preferRelativeResize="0"/>
          <p:nvPr/>
        </p:nvPicPr>
        <p:blipFill>
          <a:blip r:embed="rId2">
            <a:alphaModFix/>
          </a:blip>
          <a:stretch>
            <a:fillRect/>
          </a:stretch>
        </p:blipFill>
        <p:spPr>
          <a:xfrm>
            <a:off x="1925" y="0"/>
            <a:ext cx="9140300" cy="5143501"/>
          </a:xfrm>
          <a:prstGeom prst="rect">
            <a:avLst/>
          </a:prstGeom>
          <a:noFill/>
          <a:ln>
            <a:noFill/>
          </a:ln>
        </p:spPr>
      </p:pic>
      <p:grpSp>
        <p:nvGrpSpPr>
          <p:cNvPr id="360" name="Google Shape;360;p24"/>
          <p:cNvGrpSpPr/>
          <p:nvPr/>
        </p:nvGrpSpPr>
        <p:grpSpPr>
          <a:xfrm>
            <a:off x="7254400" y="-119500"/>
            <a:ext cx="2501400" cy="1252800"/>
            <a:chOff x="7254400" y="-119500"/>
            <a:chExt cx="2501400" cy="1252800"/>
          </a:xfrm>
        </p:grpSpPr>
        <p:grpSp>
          <p:nvGrpSpPr>
            <p:cNvPr id="361" name="Google Shape;361;p24"/>
            <p:cNvGrpSpPr/>
            <p:nvPr/>
          </p:nvGrpSpPr>
          <p:grpSpPr>
            <a:xfrm>
              <a:off x="7254400" y="-119500"/>
              <a:ext cx="2501400" cy="1252800"/>
              <a:chOff x="229300" y="3438900"/>
              <a:chExt cx="2501400" cy="1252800"/>
            </a:xfrm>
          </p:grpSpPr>
          <p:cxnSp>
            <p:nvCxnSpPr>
              <p:cNvPr id="362" name="Google Shape;362;p24"/>
              <p:cNvCxnSpPr>
                <a:endCxn id="363" idx="4"/>
              </p:cNvCxnSpPr>
              <p:nvPr/>
            </p:nvCxnSpPr>
            <p:spPr>
              <a:xfrm>
                <a:off x="641800" y="3438900"/>
                <a:ext cx="0" cy="1252800"/>
              </a:xfrm>
              <a:prstGeom prst="straightConnector1">
                <a:avLst/>
              </a:prstGeom>
              <a:noFill/>
              <a:ln cap="flat" cmpd="sng" w="9525">
                <a:solidFill>
                  <a:schemeClr val="lt2"/>
                </a:solidFill>
                <a:prstDash val="dash"/>
                <a:round/>
                <a:headEnd len="med" w="med" type="triangle"/>
                <a:tailEnd len="med" w="med" type="triangle"/>
              </a:ln>
            </p:spPr>
          </p:cxnSp>
          <p:cxnSp>
            <p:nvCxnSpPr>
              <p:cNvPr id="364" name="Google Shape;364;p24"/>
              <p:cNvCxnSpPr>
                <a:stCxn id="363" idx="2"/>
              </p:cNvCxnSpPr>
              <p:nvPr/>
            </p:nvCxnSpPr>
            <p:spPr>
              <a:xfrm>
                <a:off x="229300" y="4279200"/>
                <a:ext cx="2501400" cy="0"/>
              </a:xfrm>
              <a:prstGeom prst="straightConnector1">
                <a:avLst/>
              </a:prstGeom>
              <a:noFill/>
              <a:ln cap="flat" cmpd="sng" w="9525">
                <a:solidFill>
                  <a:schemeClr val="lt2"/>
                </a:solidFill>
                <a:prstDash val="dash"/>
                <a:round/>
                <a:headEnd len="med" w="med" type="triangle"/>
                <a:tailEnd len="med" w="med" type="triangle"/>
              </a:ln>
            </p:spPr>
          </p:cxnSp>
        </p:grpSp>
        <p:sp>
          <p:nvSpPr>
            <p:cNvPr id="363" name="Google Shape;363;p24"/>
            <p:cNvSpPr/>
            <p:nvPr/>
          </p:nvSpPr>
          <p:spPr>
            <a:xfrm>
              <a:off x="7254400" y="308300"/>
              <a:ext cx="825000" cy="8250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5" name="Google Shape;365;p24"/>
          <p:cNvGrpSpPr/>
          <p:nvPr/>
        </p:nvGrpSpPr>
        <p:grpSpPr>
          <a:xfrm>
            <a:off x="5905" y="3492425"/>
            <a:ext cx="3568445" cy="2225100"/>
            <a:chOff x="-70295" y="3492425"/>
            <a:chExt cx="3568445" cy="2225100"/>
          </a:xfrm>
        </p:grpSpPr>
        <p:cxnSp>
          <p:nvCxnSpPr>
            <p:cNvPr id="366" name="Google Shape;366;p24"/>
            <p:cNvCxnSpPr/>
            <p:nvPr/>
          </p:nvCxnSpPr>
          <p:spPr>
            <a:xfrm>
              <a:off x="713225" y="3506575"/>
              <a:ext cx="0" cy="1859700"/>
            </a:xfrm>
            <a:prstGeom prst="straightConnector1">
              <a:avLst/>
            </a:prstGeom>
            <a:noFill/>
            <a:ln cap="flat" cmpd="sng" w="9525">
              <a:solidFill>
                <a:schemeClr val="lt2"/>
              </a:solidFill>
              <a:prstDash val="dash"/>
              <a:round/>
              <a:headEnd len="med" w="med" type="triangle"/>
              <a:tailEnd len="med" w="med" type="triangle"/>
            </a:ln>
          </p:spPr>
        </p:cxnSp>
        <p:cxnSp>
          <p:nvCxnSpPr>
            <p:cNvPr id="367" name="Google Shape;367;p24"/>
            <p:cNvCxnSpPr/>
            <p:nvPr/>
          </p:nvCxnSpPr>
          <p:spPr>
            <a:xfrm>
              <a:off x="-70295" y="4259063"/>
              <a:ext cx="1983900" cy="0"/>
            </a:xfrm>
            <a:prstGeom prst="straightConnector1">
              <a:avLst/>
            </a:prstGeom>
            <a:noFill/>
            <a:ln cap="flat" cmpd="sng" w="9525">
              <a:solidFill>
                <a:schemeClr val="lt2"/>
              </a:solidFill>
              <a:prstDash val="dash"/>
              <a:round/>
              <a:headEnd len="med" w="med" type="triangle"/>
              <a:tailEnd len="med" w="med" type="triangle"/>
            </a:ln>
          </p:spPr>
        </p:cxnSp>
        <p:cxnSp>
          <p:nvCxnSpPr>
            <p:cNvPr id="368" name="Google Shape;368;p24"/>
            <p:cNvCxnSpPr/>
            <p:nvPr/>
          </p:nvCxnSpPr>
          <p:spPr>
            <a:xfrm rot="10800000">
              <a:off x="593675" y="3492425"/>
              <a:ext cx="239100" cy="0"/>
            </a:xfrm>
            <a:prstGeom prst="straightConnector1">
              <a:avLst/>
            </a:prstGeom>
            <a:noFill/>
            <a:ln cap="flat" cmpd="sng" w="9525">
              <a:solidFill>
                <a:schemeClr val="lt2"/>
              </a:solidFill>
              <a:prstDash val="solid"/>
              <a:round/>
              <a:headEnd len="med" w="med" type="none"/>
              <a:tailEnd len="med" w="med" type="none"/>
            </a:ln>
          </p:spPr>
        </p:cxnSp>
        <p:sp>
          <p:nvSpPr>
            <p:cNvPr id="369" name="Google Shape;369;p24"/>
            <p:cNvSpPr/>
            <p:nvPr/>
          </p:nvSpPr>
          <p:spPr>
            <a:xfrm rot="10800000">
              <a:off x="943075" y="4194725"/>
              <a:ext cx="591000" cy="591000"/>
            </a:xfrm>
            <a:prstGeom prst="pie">
              <a:avLst>
                <a:gd fmla="val 10743844" name="adj1"/>
                <a:gd fmla="val 16200000" name="adj2"/>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0" name="Google Shape;370;p24"/>
            <p:cNvCxnSpPr>
              <a:stCxn id="369" idx="3"/>
            </p:cNvCxnSpPr>
            <p:nvPr/>
          </p:nvCxnSpPr>
          <p:spPr>
            <a:xfrm>
              <a:off x="1238575" y="4785725"/>
              <a:ext cx="0" cy="931800"/>
            </a:xfrm>
            <a:prstGeom prst="straightConnector1">
              <a:avLst/>
            </a:prstGeom>
            <a:noFill/>
            <a:ln cap="flat" cmpd="sng" w="9525">
              <a:solidFill>
                <a:schemeClr val="lt2"/>
              </a:solidFill>
              <a:prstDash val="dash"/>
              <a:round/>
              <a:headEnd len="med" w="med" type="none"/>
              <a:tailEnd len="med" w="med" type="none"/>
            </a:ln>
          </p:spPr>
        </p:cxnSp>
        <p:cxnSp>
          <p:nvCxnSpPr>
            <p:cNvPr id="371" name="Google Shape;371;p24"/>
            <p:cNvCxnSpPr/>
            <p:nvPr/>
          </p:nvCxnSpPr>
          <p:spPr>
            <a:xfrm>
              <a:off x="1244250" y="4488325"/>
              <a:ext cx="2253900" cy="1038000"/>
            </a:xfrm>
            <a:prstGeom prst="straightConnector1">
              <a:avLst/>
            </a:prstGeom>
            <a:noFill/>
            <a:ln cap="flat" cmpd="sng" w="9525">
              <a:solidFill>
                <a:schemeClr val="lt2"/>
              </a:solidFill>
              <a:prstDash val="dash"/>
              <a:round/>
              <a:headEnd len="med" w="med" type="none"/>
              <a:tailEnd len="med" w="med" type="none"/>
            </a:ln>
          </p:spPr>
        </p:cxn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72" name="Shape 372"/>
        <p:cNvGrpSpPr/>
        <p:nvPr/>
      </p:nvGrpSpPr>
      <p:grpSpPr>
        <a:xfrm>
          <a:off x="0" y="0"/>
          <a:ext cx="0" cy="0"/>
          <a:chOff x="0" y="0"/>
          <a:chExt cx="0" cy="0"/>
        </a:xfrm>
      </p:grpSpPr>
      <p:pic>
        <p:nvPicPr>
          <p:cNvPr id="373" name="Google Shape;373;p25"/>
          <p:cNvPicPr preferRelativeResize="0"/>
          <p:nvPr/>
        </p:nvPicPr>
        <p:blipFill>
          <a:blip r:embed="rId2">
            <a:alphaModFix/>
          </a:blip>
          <a:stretch>
            <a:fillRect/>
          </a:stretch>
        </p:blipFill>
        <p:spPr>
          <a:xfrm>
            <a:off x="1925" y="0"/>
            <a:ext cx="9140300" cy="5143501"/>
          </a:xfrm>
          <a:prstGeom prst="rect">
            <a:avLst/>
          </a:prstGeom>
          <a:noFill/>
          <a:ln>
            <a:noFill/>
          </a:ln>
        </p:spPr>
      </p:pic>
      <p:grpSp>
        <p:nvGrpSpPr>
          <p:cNvPr id="374" name="Google Shape;374;p25"/>
          <p:cNvGrpSpPr/>
          <p:nvPr/>
        </p:nvGrpSpPr>
        <p:grpSpPr>
          <a:xfrm>
            <a:off x="4412775" y="-518497"/>
            <a:ext cx="6244391" cy="6254940"/>
            <a:chOff x="4412775" y="-518497"/>
            <a:chExt cx="6244391" cy="6254940"/>
          </a:xfrm>
        </p:grpSpPr>
        <p:grpSp>
          <p:nvGrpSpPr>
            <p:cNvPr id="375" name="Google Shape;375;p25"/>
            <p:cNvGrpSpPr/>
            <p:nvPr/>
          </p:nvGrpSpPr>
          <p:grpSpPr>
            <a:xfrm rot="-5400000">
              <a:off x="6102135" y="-2207858"/>
              <a:ext cx="979555" cy="4358275"/>
              <a:chOff x="1217550" y="-534075"/>
              <a:chExt cx="2611450" cy="4358275"/>
            </a:xfrm>
          </p:grpSpPr>
          <p:cxnSp>
            <p:nvCxnSpPr>
              <p:cNvPr id="376" name="Google Shape;376;p25"/>
              <p:cNvCxnSpPr/>
              <p:nvPr/>
            </p:nvCxnSpPr>
            <p:spPr>
              <a:xfrm>
                <a:off x="1707286" y="-534075"/>
                <a:ext cx="1632000" cy="0"/>
              </a:xfrm>
              <a:prstGeom prst="straightConnector1">
                <a:avLst/>
              </a:prstGeom>
              <a:noFill/>
              <a:ln cap="flat" cmpd="sng" w="9525">
                <a:solidFill>
                  <a:schemeClr val="lt2"/>
                </a:solidFill>
                <a:prstDash val="solid"/>
                <a:round/>
                <a:headEnd len="med" w="med" type="none"/>
                <a:tailEnd len="med" w="med" type="none"/>
              </a:ln>
            </p:spPr>
          </p:cxnSp>
          <p:cxnSp>
            <p:nvCxnSpPr>
              <p:cNvPr id="377" name="Google Shape;377;p25"/>
              <p:cNvCxnSpPr/>
              <p:nvPr/>
            </p:nvCxnSpPr>
            <p:spPr>
              <a:xfrm>
                <a:off x="1235200" y="2430250"/>
                <a:ext cx="2593800" cy="0"/>
              </a:xfrm>
              <a:prstGeom prst="straightConnector1">
                <a:avLst/>
              </a:prstGeom>
              <a:noFill/>
              <a:ln cap="flat" cmpd="sng" w="9525">
                <a:solidFill>
                  <a:schemeClr val="lt2"/>
                </a:solidFill>
                <a:prstDash val="solid"/>
                <a:round/>
                <a:headEnd len="med" w="med" type="none"/>
                <a:tailEnd len="med" w="med" type="none"/>
              </a:ln>
            </p:spPr>
          </p:cxnSp>
          <p:cxnSp>
            <p:nvCxnSpPr>
              <p:cNvPr id="378" name="Google Shape;378;p25"/>
              <p:cNvCxnSpPr/>
              <p:nvPr/>
            </p:nvCxnSpPr>
            <p:spPr>
              <a:xfrm>
                <a:off x="1226375" y="3480125"/>
                <a:ext cx="1367400" cy="0"/>
              </a:xfrm>
              <a:prstGeom prst="straightConnector1">
                <a:avLst/>
              </a:prstGeom>
              <a:noFill/>
              <a:ln cap="flat" cmpd="sng" w="9525">
                <a:solidFill>
                  <a:schemeClr val="lt2"/>
                </a:solidFill>
                <a:prstDash val="solid"/>
                <a:round/>
                <a:headEnd len="med" w="med" type="none"/>
                <a:tailEnd len="med" w="med" type="none"/>
              </a:ln>
            </p:spPr>
          </p:cxnSp>
          <p:cxnSp>
            <p:nvCxnSpPr>
              <p:cNvPr id="379" name="Google Shape;379;p25"/>
              <p:cNvCxnSpPr/>
              <p:nvPr/>
            </p:nvCxnSpPr>
            <p:spPr>
              <a:xfrm>
                <a:off x="1217550" y="3824200"/>
                <a:ext cx="1376400" cy="0"/>
              </a:xfrm>
              <a:prstGeom prst="straightConnector1">
                <a:avLst/>
              </a:prstGeom>
              <a:noFill/>
              <a:ln cap="flat" cmpd="sng" w="9525">
                <a:solidFill>
                  <a:schemeClr val="lt2"/>
                </a:solidFill>
                <a:prstDash val="solid"/>
                <a:round/>
                <a:headEnd len="med" w="med" type="none"/>
                <a:tailEnd len="med" w="med" type="none"/>
              </a:ln>
            </p:spPr>
          </p:cxnSp>
          <p:cxnSp>
            <p:nvCxnSpPr>
              <p:cNvPr id="380" name="Google Shape;380;p25"/>
              <p:cNvCxnSpPr/>
              <p:nvPr/>
            </p:nvCxnSpPr>
            <p:spPr>
              <a:xfrm rot="5400000">
                <a:off x="-254546" y="1469825"/>
                <a:ext cx="4002900" cy="0"/>
              </a:xfrm>
              <a:prstGeom prst="straightConnector1">
                <a:avLst/>
              </a:prstGeom>
              <a:noFill/>
              <a:ln cap="flat" cmpd="sng" w="9525">
                <a:solidFill>
                  <a:schemeClr val="lt2"/>
                </a:solidFill>
                <a:prstDash val="dash"/>
                <a:round/>
                <a:headEnd len="med" w="med" type="triangle"/>
                <a:tailEnd len="med" w="med" type="triangle"/>
              </a:ln>
            </p:spPr>
          </p:cxnSp>
          <p:cxnSp>
            <p:nvCxnSpPr>
              <p:cNvPr id="381" name="Google Shape;381;p25"/>
              <p:cNvCxnSpPr/>
              <p:nvPr/>
            </p:nvCxnSpPr>
            <p:spPr>
              <a:xfrm>
                <a:off x="1349900" y="2456700"/>
                <a:ext cx="0" cy="1367400"/>
              </a:xfrm>
              <a:prstGeom prst="straightConnector1">
                <a:avLst/>
              </a:prstGeom>
              <a:noFill/>
              <a:ln cap="flat" cmpd="sng" w="9525">
                <a:solidFill>
                  <a:schemeClr val="lt2"/>
                </a:solidFill>
                <a:prstDash val="dash"/>
                <a:round/>
                <a:headEnd len="med" w="med" type="triangle"/>
                <a:tailEnd len="med" w="med" type="triangle"/>
              </a:ln>
            </p:spPr>
          </p:cxnSp>
        </p:grpSp>
        <p:grpSp>
          <p:nvGrpSpPr>
            <p:cNvPr id="382" name="Google Shape;382;p25"/>
            <p:cNvGrpSpPr/>
            <p:nvPr/>
          </p:nvGrpSpPr>
          <p:grpSpPr>
            <a:xfrm>
              <a:off x="7671517" y="2507650"/>
              <a:ext cx="2985649" cy="3228792"/>
              <a:chOff x="-70295" y="2156728"/>
              <a:chExt cx="3254823" cy="3519887"/>
            </a:xfrm>
          </p:grpSpPr>
          <p:cxnSp>
            <p:nvCxnSpPr>
              <p:cNvPr id="383" name="Google Shape;383;p25"/>
              <p:cNvCxnSpPr/>
              <p:nvPr/>
            </p:nvCxnSpPr>
            <p:spPr>
              <a:xfrm>
                <a:off x="713236" y="2156728"/>
                <a:ext cx="0" cy="3209700"/>
              </a:xfrm>
              <a:prstGeom prst="straightConnector1">
                <a:avLst/>
              </a:prstGeom>
              <a:noFill/>
              <a:ln cap="flat" cmpd="sng" w="9525">
                <a:solidFill>
                  <a:schemeClr val="lt2"/>
                </a:solidFill>
                <a:prstDash val="dash"/>
                <a:round/>
                <a:headEnd len="med" w="med" type="triangle"/>
                <a:tailEnd len="med" w="med" type="triangle"/>
              </a:ln>
            </p:spPr>
          </p:cxnSp>
          <p:cxnSp>
            <p:nvCxnSpPr>
              <p:cNvPr id="384" name="Google Shape;384;p25"/>
              <p:cNvCxnSpPr/>
              <p:nvPr/>
            </p:nvCxnSpPr>
            <p:spPr>
              <a:xfrm>
                <a:off x="-70295" y="4259063"/>
                <a:ext cx="2398800" cy="0"/>
              </a:xfrm>
              <a:prstGeom prst="straightConnector1">
                <a:avLst/>
              </a:prstGeom>
              <a:noFill/>
              <a:ln cap="flat" cmpd="sng" w="9525">
                <a:solidFill>
                  <a:schemeClr val="lt2"/>
                </a:solidFill>
                <a:prstDash val="dash"/>
                <a:round/>
                <a:headEnd len="med" w="med" type="triangle"/>
                <a:tailEnd len="med" w="med" type="triangle"/>
              </a:ln>
            </p:spPr>
          </p:cxnSp>
          <p:sp>
            <p:nvSpPr>
              <p:cNvPr id="385" name="Google Shape;385;p25"/>
              <p:cNvSpPr/>
              <p:nvPr/>
            </p:nvSpPr>
            <p:spPr>
              <a:xfrm rot="10800000">
                <a:off x="629453" y="4153815"/>
                <a:ext cx="591000" cy="591000"/>
              </a:xfrm>
              <a:prstGeom prst="pie">
                <a:avLst>
                  <a:gd fmla="val 10743844" name="adj1"/>
                  <a:gd fmla="val 16200000" name="adj2"/>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6" name="Google Shape;386;p25"/>
              <p:cNvCxnSpPr>
                <a:stCxn id="385" idx="3"/>
              </p:cNvCxnSpPr>
              <p:nvPr/>
            </p:nvCxnSpPr>
            <p:spPr>
              <a:xfrm>
                <a:off x="924953" y="4744815"/>
                <a:ext cx="0" cy="931800"/>
              </a:xfrm>
              <a:prstGeom prst="straightConnector1">
                <a:avLst/>
              </a:prstGeom>
              <a:noFill/>
              <a:ln cap="flat" cmpd="sng" w="9525">
                <a:solidFill>
                  <a:schemeClr val="lt2"/>
                </a:solidFill>
                <a:prstDash val="dash"/>
                <a:round/>
                <a:headEnd len="med" w="med" type="none"/>
                <a:tailEnd len="med" w="med" type="none"/>
              </a:ln>
            </p:spPr>
          </p:cxnSp>
          <p:cxnSp>
            <p:nvCxnSpPr>
              <p:cNvPr id="387" name="Google Shape;387;p25"/>
              <p:cNvCxnSpPr/>
              <p:nvPr/>
            </p:nvCxnSpPr>
            <p:spPr>
              <a:xfrm>
                <a:off x="930628" y="4447415"/>
                <a:ext cx="2253900" cy="1038000"/>
              </a:xfrm>
              <a:prstGeom prst="straightConnector1">
                <a:avLst/>
              </a:prstGeom>
              <a:noFill/>
              <a:ln cap="flat" cmpd="sng" w="9525">
                <a:solidFill>
                  <a:schemeClr val="lt2"/>
                </a:solidFill>
                <a:prstDash val="dash"/>
                <a:round/>
                <a:headEnd len="med" w="med" type="none"/>
                <a:tailEnd len="med" w="med" type="none"/>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pic>
        <p:nvPicPr>
          <p:cNvPr id="27" name="Google Shape;27;p4"/>
          <p:cNvPicPr preferRelativeResize="0"/>
          <p:nvPr/>
        </p:nvPicPr>
        <p:blipFill>
          <a:blip r:embed="rId2">
            <a:alphaModFix/>
          </a:blip>
          <a:stretch>
            <a:fillRect/>
          </a:stretch>
        </p:blipFill>
        <p:spPr>
          <a:xfrm>
            <a:off x="1925" y="0"/>
            <a:ext cx="9140300" cy="5143501"/>
          </a:xfrm>
          <a:prstGeom prst="rect">
            <a:avLst/>
          </a:prstGeom>
          <a:noFill/>
          <a:ln>
            <a:noFill/>
          </a:ln>
        </p:spPr>
      </p:pic>
      <p:sp>
        <p:nvSpPr>
          <p:cNvPr id="28" name="Google Shape;28;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 name="Google Shape;29;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30" name="Google Shape;30;p4"/>
          <p:cNvGrpSpPr/>
          <p:nvPr/>
        </p:nvGrpSpPr>
        <p:grpSpPr>
          <a:xfrm flipH="1">
            <a:off x="-1699945" y="3300075"/>
            <a:ext cx="11173420" cy="2348450"/>
            <a:chOff x="-70295" y="3492425"/>
            <a:chExt cx="11173420" cy="2348450"/>
          </a:xfrm>
        </p:grpSpPr>
        <p:cxnSp>
          <p:nvCxnSpPr>
            <p:cNvPr id="31" name="Google Shape;31;p4"/>
            <p:cNvCxnSpPr/>
            <p:nvPr/>
          </p:nvCxnSpPr>
          <p:spPr>
            <a:xfrm>
              <a:off x="713225" y="3506575"/>
              <a:ext cx="0" cy="2334300"/>
            </a:xfrm>
            <a:prstGeom prst="straightConnector1">
              <a:avLst/>
            </a:prstGeom>
            <a:noFill/>
            <a:ln cap="flat" cmpd="sng" w="9525">
              <a:solidFill>
                <a:schemeClr val="lt2"/>
              </a:solidFill>
              <a:prstDash val="dash"/>
              <a:round/>
              <a:headEnd len="med" w="med" type="triangle"/>
              <a:tailEnd len="med" w="med" type="triangle"/>
            </a:ln>
          </p:spPr>
        </p:cxnSp>
        <p:cxnSp>
          <p:nvCxnSpPr>
            <p:cNvPr id="32" name="Google Shape;32;p4"/>
            <p:cNvCxnSpPr/>
            <p:nvPr/>
          </p:nvCxnSpPr>
          <p:spPr>
            <a:xfrm>
              <a:off x="-70295" y="5097263"/>
              <a:ext cx="1983900" cy="0"/>
            </a:xfrm>
            <a:prstGeom prst="straightConnector1">
              <a:avLst/>
            </a:prstGeom>
            <a:noFill/>
            <a:ln cap="flat" cmpd="sng" w="9525">
              <a:solidFill>
                <a:schemeClr val="lt2"/>
              </a:solidFill>
              <a:prstDash val="dash"/>
              <a:round/>
              <a:headEnd len="med" w="med" type="triangle"/>
              <a:tailEnd len="med" w="med" type="triangle"/>
            </a:ln>
          </p:spPr>
        </p:cxnSp>
        <p:cxnSp>
          <p:nvCxnSpPr>
            <p:cNvPr id="33" name="Google Shape;33;p4"/>
            <p:cNvCxnSpPr/>
            <p:nvPr/>
          </p:nvCxnSpPr>
          <p:spPr>
            <a:xfrm rot="10800000">
              <a:off x="593675" y="3492425"/>
              <a:ext cx="239100" cy="0"/>
            </a:xfrm>
            <a:prstGeom prst="straightConnector1">
              <a:avLst/>
            </a:prstGeom>
            <a:noFill/>
            <a:ln cap="flat" cmpd="sng" w="9525">
              <a:solidFill>
                <a:schemeClr val="lt2"/>
              </a:solidFill>
              <a:prstDash val="solid"/>
              <a:round/>
              <a:headEnd len="med" w="med" type="none"/>
              <a:tailEnd len="med" w="med" type="none"/>
            </a:ln>
          </p:spPr>
        </p:cxnSp>
        <p:sp>
          <p:nvSpPr>
            <p:cNvPr id="34" name="Google Shape;34;p4"/>
            <p:cNvSpPr/>
            <p:nvPr/>
          </p:nvSpPr>
          <p:spPr>
            <a:xfrm rot="10800000">
              <a:off x="8548050" y="4044750"/>
              <a:ext cx="591000" cy="591000"/>
            </a:xfrm>
            <a:prstGeom prst="pie">
              <a:avLst>
                <a:gd fmla="val 10743844" name="adj1"/>
                <a:gd fmla="val 16200000" name="adj2"/>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 name="Google Shape;35;p4"/>
            <p:cNvCxnSpPr>
              <a:stCxn id="34" idx="3"/>
            </p:cNvCxnSpPr>
            <p:nvPr/>
          </p:nvCxnSpPr>
          <p:spPr>
            <a:xfrm>
              <a:off x="8843550" y="4635750"/>
              <a:ext cx="0" cy="931800"/>
            </a:xfrm>
            <a:prstGeom prst="straightConnector1">
              <a:avLst/>
            </a:prstGeom>
            <a:noFill/>
            <a:ln cap="flat" cmpd="sng" w="9525">
              <a:solidFill>
                <a:schemeClr val="lt2"/>
              </a:solidFill>
              <a:prstDash val="dash"/>
              <a:round/>
              <a:headEnd len="med" w="med" type="none"/>
              <a:tailEnd len="med" w="med" type="none"/>
            </a:ln>
          </p:spPr>
        </p:cxnSp>
        <p:cxnSp>
          <p:nvCxnSpPr>
            <p:cNvPr id="36" name="Google Shape;36;p4"/>
            <p:cNvCxnSpPr/>
            <p:nvPr/>
          </p:nvCxnSpPr>
          <p:spPr>
            <a:xfrm>
              <a:off x="8849225" y="4338350"/>
              <a:ext cx="2253900" cy="1038000"/>
            </a:xfrm>
            <a:prstGeom prst="straightConnector1">
              <a:avLst/>
            </a:prstGeom>
            <a:noFill/>
            <a:ln cap="flat" cmpd="sng" w="9525">
              <a:solidFill>
                <a:schemeClr val="lt2"/>
              </a:solidFill>
              <a:prstDash val="dash"/>
              <a:round/>
              <a:headEnd len="med" w="med" type="none"/>
              <a:tailEnd len="med" w="med" type="none"/>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pic>
        <p:nvPicPr>
          <p:cNvPr id="38" name="Google Shape;38;p5"/>
          <p:cNvPicPr preferRelativeResize="0"/>
          <p:nvPr/>
        </p:nvPicPr>
        <p:blipFill>
          <a:blip r:embed="rId2">
            <a:alphaModFix/>
          </a:blip>
          <a:stretch>
            <a:fillRect/>
          </a:stretch>
        </p:blipFill>
        <p:spPr>
          <a:xfrm>
            <a:off x="1925" y="0"/>
            <a:ext cx="9140300" cy="5143501"/>
          </a:xfrm>
          <a:prstGeom prst="rect">
            <a:avLst/>
          </a:prstGeom>
          <a:noFill/>
          <a:ln>
            <a:noFill/>
          </a:ln>
        </p:spPr>
      </p:pic>
      <p:sp>
        <p:nvSpPr>
          <p:cNvPr id="39" name="Google Shape;39;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subTitle"/>
          </p:nvPr>
        </p:nvSpPr>
        <p:spPr>
          <a:xfrm>
            <a:off x="4161200" y="2435387"/>
            <a:ext cx="2992200" cy="134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1" name="Google Shape;41;p5"/>
          <p:cNvSpPr txBox="1"/>
          <p:nvPr>
            <p:ph idx="2" type="subTitle"/>
          </p:nvPr>
        </p:nvSpPr>
        <p:spPr>
          <a:xfrm>
            <a:off x="711175" y="2435387"/>
            <a:ext cx="2992200" cy="134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2" name="Google Shape;42;p5"/>
          <p:cNvSpPr txBox="1"/>
          <p:nvPr>
            <p:ph idx="3" type="subTitle"/>
          </p:nvPr>
        </p:nvSpPr>
        <p:spPr>
          <a:xfrm>
            <a:off x="711175" y="1823113"/>
            <a:ext cx="2992200" cy="481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Medium"/>
                <a:ea typeface="Roboto Mono Medium"/>
                <a:cs typeface="Roboto Mono Medium"/>
                <a:sym typeface="Roboto Mono Medium"/>
              </a:defRPr>
            </a:lvl1pPr>
            <a:lvl2pPr lvl="1"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2pPr>
            <a:lvl3pPr lvl="2"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3pPr>
            <a:lvl4pPr lvl="3"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4pPr>
            <a:lvl5pPr lvl="4"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5pPr>
            <a:lvl6pPr lvl="5"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6pPr>
            <a:lvl7pPr lvl="6"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7pPr>
            <a:lvl8pPr lvl="7"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8pPr>
            <a:lvl9pPr lvl="8"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9pPr>
          </a:lstStyle>
          <a:p/>
        </p:txBody>
      </p:sp>
      <p:sp>
        <p:nvSpPr>
          <p:cNvPr id="43" name="Google Shape;43;p5"/>
          <p:cNvSpPr txBox="1"/>
          <p:nvPr>
            <p:ph idx="4" type="subTitle"/>
          </p:nvPr>
        </p:nvSpPr>
        <p:spPr>
          <a:xfrm>
            <a:off x="4161201" y="1823113"/>
            <a:ext cx="2992200" cy="481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Medium"/>
                <a:ea typeface="Roboto Mono Medium"/>
                <a:cs typeface="Roboto Mono Medium"/>
                <a:sym typeface="Roboto Mono Medium"/>
              </a:defRPr>
            </a:lvl1pPr>
            <a:lvl2pPr lvl="1"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2pPr>
            <a:lvl3pPr lvl="2"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3pPr>
            <a:lvl4pPr lvl="3"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4pPr>
            <a:lvl5pPr lvl="4"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5pPr>
            <a:lvl6pPr lvl="5"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6pPr>
            <a:lvl7pPr lvl="6"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7pPr>
            <a:lvl8pPr lvl="7"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8pPr>
            <a:lvl9pPr lvl="8"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9pPr>
          </a:lstStyle>
          <a:p/>
        </p:txBody>
      </p:sp>
      <p:grpSp>
        <p:nvGrpSpPr>
          <p:cNvPr id="44" name="Google Shape;44;p5"/>
          <p:cNvGrpSpPr/>
          <p:nvPr/>
        </p:nvGrpSpPr>
        <p:grpSpPr>
          <a:xfrm>
            <a:off x="-71481" y="206219"/>
            <a:ext cx="9424556" cy="5681531"/>
            <a:chOff x="-71481" y="206219"/>
            <a:chExt cx="9424556" cy="5681531"/>
          </a:xfrm>
        </p:grpSpPr>
        <p:grpSp>
          <p:nvGrpSpPr>
            <p:cNvPr id="45" name="Google Shape;45;p5"/>
            <p:cNvGrpSpPr/>
            <p:nvPr/>
          </p:nvGrpSpPr>
          <p:grpSpPr>
            <a:xfrm flipH="1" rot="10800000">
              <a:off x="-71481" y="206219"/>
              <a:ext cx="3230182" cy="114272"/>
              <a:chOff x="2357533" y="3245275"/>
              <a:chExt cx="4420667" cy="251700"/>
            </a:xfrm>
          </p:grpSpPr>
          <p:cxnSp>
            <p:nvCxnSpPr>
              <p:cNvPr id="46" name="Google Shape;46;p5"/>
              <p:cNvCxnSpPr/>
              <p:nvPr/>
            </p:nvCxnSpPr>
            <p:spPr>
              <a:xfrm>
                <a:off x="2365800" y="3371113"/>
                <a:ext cx="4412400" cy="0"/>
              </a:xfrm>
              <a:prstGeom prst="straightConnector1">
                <a:avLst/>
              </a:prstGeom>
              <a:noFill/>
              <a:ln cap="flat" cmpd="sng" w="9525">
                <a:solidFill>
                  <a:schemeClr val="lt2"/>
                </a:solidFill>
                <a:prstDash val="dash"/>
                <a:round/>
                <a:headEnd len="med" w="med" type="triangle"/>
                <a:tailEnd len="med" w="med" type="triangle"/>
              </a:ln>
            </p:spPr>
          </p:cxnSp>
          <p:cxnSp>
            <p:nvCxnSpPr>
              <p:cNvPr id="47" name="Google Shape;47;p5"/>
              <p:cNvCxnSpPr/>
              <p:nvPr/>
            </p:nvCxnSpPr>
            <p:spPr>
              <a:xfrm>
                <a:off x="2357533" y="3245275"/>
                <a:ext cx="0" cy="251700"/>
              </a:xfrm>
              <a:prstGeom prst="straightConnector1">
                <a:avLst/>
              </a:prstGeom>
              <a:noFill/>
              <a:ln cap="flat" cmpd="sng" w="9525">
                <a:solidFill>
                  <a:schemeClr val="lt2"/>
                </a:solidFill>
                <a:prstDash val="solid"/>
                <a:round/>
                <a:headEnd len="med" w="med" type="none"/>
                <a:tailEnd len="med" w="med" type="none"/>
              </a:ln>
            </p:spPr>
          </p:cxnSp>
          <p:cxnSp>
            <p:nvCxnSpPr>
              <p:cNvPr id="48" name="Google Shape;48;p5"/>
              <p:cNvCxnSpPr/>
              <p:nvPr/>
            </p:nvCxnSpPr>
            <p:spPr>
              <a:xfrm>
                <a:off x="6777133" y="3245275"/>
                <a:ext cx="0" cy="251700"/>
              </a:xfrm>
              <a:prstGeom prst="straightConnector1">
                <a:avLst/>
              </a:prstGeom>
              <a:noFill/>
              <a:ln cap="flat" cmpd="sng" w="9525">
                <a:solidFill>
                  <a:schemeClr val="lt2"/>
                </a:solidFill>
                <a:prstDash val="solid"/>
                <a:round/>
                <a:headEnd len="med" w="med" type="none"/>
                <a:tailEnd len="med" w="med" type="none"/>
              </a:ln>
            </p:spPr>
          </p:cxnSp>
        </p:grpSp>
        <p:grpSp>
          <p:nvGrpSpPr>
            <p:cNvPr id="49" name="Google Shape;49;p5"/>
            <p:cNvGrpSpPr/>
            <p:nvPr/>
          </p:nvGrpSpPr>
          <p:grpSpPr>
            <a:xfrm flipH="1">
              <a:off x="6165630" y="3738850"/>
              <a:ext cx="3187445" cy="2148900"/>
              <a:chOff x="-70295" y="3492425"/>
              <a:chExt cx="3187445" cy="2148900"/>
            </a:xfrm>
          </p:grpSpPr>
          <p:cxnSp>
            <p:nvCxnSpPr>
              <p:cNvPr id="50" name="Google Shape;50;p5"/>
              <p:cNvCxnSpPr/>
              <p:nvPr/>
            </p:nvCxnSpPr>
            <p:spPr>
              <a:xfrm>
                <a:off x="713225" y="3506575"/>
                <a:ext cx="0" cy="1859700"/>
              </a:xfrm>
              <a:prstGeom prst="straightConnector1">
                <a:avLst/>
              </a:prstGeom>
              <a:noFill/>
              <a:ln cap="flat" cmpd="sng" w="9525">
                <a:solidFill>
                  <a:schemeClr val="lt2"/>
                </a:solidFill>
                <a:prstDash val="dash"/>
                <a:round/>
                <a:headEnd len="med" w="med" type="triangle"/>
                <a:tailEnd len="med" w="med" type="triangle"/>
              </a:ln>
            </p:spPr>
          </p:cxnSp>
          <p:cxnSp>
            <p:nvCxnSpPr>
              <p:cNvPr id="51" name="Google Shape;51;p5"/>
              <p:cNvCxnSpPr/>
              <p:nvPr/>
            </p:nvCxnSpPr>
            <p:spPr>
              <a:xfrm>
                <a:off x="-70295" y="4259063"/>
                <a:ext cx="1983900" cy="0"/>
              </a:xfrm>
              <a:prstGeom prst="straightConnector1">
                <a:avLst/>
              </a:prstGeom>
              <a:noFill/>
              <a:ln cap="flat" cmpd="sng" w="9525">
                <a:solidFill>
                  <a:schemeClr val="lt2"/>
                </a:solidFill>
                <a:prstDash val="dash"/>
                <a:round/>
                <a:headEnd len="med" w="med" type="triangle"/>
                <a:tailEnd len="med" w="med" type="triangle"/>
              </a:ln>
            </p:spPr>
          </p:cxnSp>
          <p:cxnSp>
            <p:nvCxnSpPr>
              <p:cNvPr id="52" name="Google Shape;52;p5"/>
              <p:cNvCxnSpPr/>
              <p:nvPr/>
            </p:nvCxnSpPr>
            <p:spPr>
              <a:xfrm rot="10800000">
                <a:off x="593675" y="3492425"/>
                <a:ext cx="239100" cy="0"/>
              </a:xfrm>
              <a:prstGeom prst="straightConnector1">
                <a:avLst/>
              </a:prstGeom>
              <a:noFill/>
              <a:ln cap="flat" cmpd="sng" w="9525">
                <a:solidFill>
                  <a:schemeClr val="lt2"/>
                </a:solidFill>
                <a:prstDash val="solid"/>
                <a:round/>
                <a:headEnd len="med" w="med" type="none"/>
                <a:tailEnd len="med" w="med" type="none"/>
              </a:ln>
            </p:spPr>
          </p:cxnSp>
          <p:sp>
            <p:nvSpPr>
              <p:cNvPr id="53" name="Google Shape;53;p5"/>
              <p:cNvSpPr/>
              <p:nvPr/>
            </p:nvSpPr>
            <p:spPr>
              <a:xfrm rot="10800000">
                <a:off x="562075" y="4118525"/>
                <a:ext cx="591000" cy="591000"/>
              </a:xfrm>
              <a:prstGeom prst="pie">
                <a:avLst>
                  <a:gd fmla="val 10743844" name="adj1"/>
                  <a:gd fmla="val 16200000" name="adj2"/>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5"/>
              <p:cNvCxnSpPr>
                <a:stCxn id="53" idx="3"/>
              </p:cNvCxnSpPr>
              <p:nvPr/>
            </p:nvCxnSpPr>
            <p:spPr>
              <a:xfrm>
                <a:off x="857575" y="4709525"/>
                <a:ext cx="0" cy="931800"/>
              </a:xfrm>
              <a:prstGeom prst="straightConnector1">
                <a:avLst/>
              </a:prstGeom>
              <a:noFill/>
              <a:ln cap="flat" cmpd="sng" w="9525">
                <a:solidFill>
                  <a:schemeClr val="lt2"/>
                </a:solidFill>
                <a:prstDash val="dash"/>
                <a:round/>
                <a:headEnd len="med" w="med" type="none"/>
                <a:tailEnd len="med" w="med" type="none"/>
              </a:ln>
            </p:spPr>
          </p:cxnSp>
          <p:cxnSp>
            <p:nvCxnSpPr>
              <p:cNvPr id="55" name="Google Shape;55;p5"/>
              <p:cNvCxnSpPr/>
              <p:nvPr/>
            </p:nvCxnSpPr>
            <p:spPr>
              <a:xfrm>
                <a:off x="863250" y="4412125"/>
                <a:ext cx="2253900" cy="1038000"/>
              </a:xfrm>
              <a:prstGeom prst="straightConnector1">
                <a:avLst/>
              </a:prstGeom>
              <a:noFill/>
              <a:ln cap="flat" cmpd="sng" w="9525">
                <a:solidFill>
                  <a:schemeClr val="lt2"/>
                </a:solidFill>
                <a:prstDash val="dash"/>
                <a:round/>
                <a:headEnd len="med" w="med" type="none"/>
                <a:tailEnd len="med" w="med" type="none"/>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pic>
        <p:nvPicPr>
          <p:cNvPr id="57" name="Google Shape;57;p6"/>
          <p:cNvPicPr preferRelativeResize="0"/>
          <p:nvPr/>
        </p:nvPicPr>
        <p:blipFill>
          <a:blip r:embed="rId2">
            <a:alphaModFix/>
          </a:blip>
          <a:stretch>
            <a:fillRect/>
          </a:stretch>
        </p:blipFill>
        <p:spPr>
          <a:xfrm>
            <a:off x="1925" y="0"/>
            <a:ext cx="9140300" cy="5143501"/>
          </a:xfrm>
          <a:prstGeom prst="rect">
            <a:avLst/>
          </a:prstGeom>
          <a:noFill/>
          <a:ln>
            <a:noFill/>
          </a:ln>
        </p:spPr>
      </p:pic>
      <p:sp>
        <p:nvSpPr>
          <p:cNvPr id="58" name="Google Shape;58;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59" name="Google Shape;59;p6"/>
          <p:cNvGrpSpPr/>
          <p:nvPr/>
        </p:nvGrpSpPr>
        <p:grpSpPr>
          <a:xfrm>
            <a:off x="391508" y="1909575"/>
            <a:ext cx="8961346" cy="3834900"/>
            <a:chOff x="391508" y="1909575"/>
            <a:chExt cx="8961346" cy="3834900"/>
          </a:xfrm>
        </p:grpSpPr>
        <p:grpSp>
          <p:nvGrpSpPr>
            <p:cNvPr id="60" name="Google Shape;60;p6"/>
            <p:cNvGrpSpPr/>
            <p:nvPr/>
          </p:nvGrpSpPr>
          <p:grpSpPr>
            <a:xfrm rot="5400000">
              <a:off x="-779063" y="3097943"/>
              <a:ext cx="2514490" cy="173346"/>
              <a:chOff x="2357533" y="3245275"/>
              <a:chExt cx="5658167" cy="251700"/>
            </a:xfrm>
          </p:grpSpPr>
          <p:cxnSp>
            <p:nvCxnSpPr>
              <p:cNvPr id="61" name="Google Shape;61;p6"/>
              <p:cNvCxnSpPr/>
              <p:nvPr/>
            </p:nvCxnSpPr>
            <p:spPr>
              <a:xfrm rot="-5400000">
                <a:off x="5190450" y="545863"/>
                <a:ext cx="600" cy="5649900"/>
              </a:xfrm>
              <a:prstGeom prst="straightConnector1">
                <a:avLst/>
              </a:prstGeom>
              <a:noFill/>
              <a:ln cap="flat" cmpd="sng" w="9525">
                <a:solidFill>
                  <a:schemeClr val="lt2"/>
                </a:solidFill>
                <a:prstDash val="dash"/>
                <a:round/>
                <a:headEnd len="med" w="med" type="triangle"/>
                <a:tailEnd len="med" w="med" type="triangle"/>
              </a:ln>
            </p:spPr>
          </p:cxnSp>
          <p:cxnSp>
            <p:nvCxnSpPr>
              <p:cNvPr id="62" name="Google Shape;62;p6"/>
              <p:cNvCxnSpPr/>
              <p:nvPr/>
            </p:nvCxnSpPr>
            <p:spPr>
              <a:xfrm>
                <a:off x="2357533" y="3245275"/>
                <a:ext cx="0" cy="251700"/>
              </a:xfrm>
              <a:prstGeom prst="straightConnector1">
                <a:avLst/>
              </a:prstGeom>
              <a:noFill/>
              <a:ln cap="flat" cmpd="sng" w="9525">
                <a:solidFill>
                  <a:schemeClr val="lt2"/>
                </a:solidFill>
                <a:prstDash val="solid"/>
                <a:round/>
                <a:headEnd len="med" w="med" type="none"/>
                <a:tailEnd len="med" w="med" type="none"/>
              </a:ln>
            </p:spPr>
          </p:cxnSp>
          <p:cxnSp>
            <p:nvCxnSpPr>
              <p:cNvPr id="63" name="Google Shape;63;p6"/>
              <p:cNvCxnSpPr/>
              <p:nvPr/>
            </p:nvCxnSpPr>
            <p:spPr>
              <a:xfrm>
                <a:off x="7997309" y="3245275"/>
                <a:ext cx="0" cy="251700"/>
              </a:xfrm>
              <a:prstGeom prst="straightConnector1">
                <a:avLst/>
              </a:prstGeom>
              <a:noFill/>
              <a:ln cap="flat" cmpd="sng" w="9525">
                <a:solidFill>
                  <a:schemeClr val="lt2"/>
                </a:solidFill>
                <a:prstDash val="solid"/>
                <a:round/>
                <a:headEnd len="med" w="med" type="none"/>
                <a:tailEnd len="med" w="med" type="none"/>
              </a:ln>
            </p:spPr>
          </p:cxnSp>
        </p:grpSp>
        <p:grpSp>
          <p:nvGrpSpPr>
            <p:cNvPr id="64" name="Google Shape;64;p6"/>
            <p:cNvGrpSpPr/>
            <p:nvPr/>
          </p:nvGrpSpPr>
          <p:grpSpPr>
            <a:xfrm>
              <a:off x="7479005" y="1909575"/>
              <a:ext cx="1873850" cy="3834900"/>
              <a:chOff x="7479005" y="1909575"/>
              <a:chExt cx="1873850" cy="3834900"/>
            </a:xfrm>
          </p:grpSpPr>
          <p:sp>
            <p:nvSpPr>
              <p:cNvPr id="65" name="Google Shape;65;p6"/>
              <p:cNvSpPr/>
              <p:nvPr/>
            </p:nvSpPr>
            <p:spPr>
              <a:xfrm>
                <a:off x="8358750" y="4346850"/>
                <a:ext cx="572700" cy="461700"/>
              </a:xfrm>
              <a:prstGeom prst="round2SameRect">
                <a:avLst>
                  <a:gd fmla="val 50000" name="adj1"/>
                  <a:gd fmla="val 0" name="adj2"/>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 name="Google Shape;66;p6"/>
              <p:cNvCxnSpPr/>
              <p:nvPr/>
            </p:nvCxnSpPr>
            <p:spPr>
              <a:xfrm rot="10800000">
                <a:off x="8423005" y="3878705"/>
                <a:ext cx="0" cy="1859700"/>
              </a:xfrm>
              <a:prstGeom prst="straightConnector1">
                <a:avLst/>
              </a:prstGeom>
              <a:noFill/>
              <a:ln cap="flat" cmpd="sng" w="9525">
                <a:solidFill>
                  <a:schemeClr val="lt2"/>
                </a:solidFill>
                <a:prstDash val="dash"/>
                <a:round/>
                <a:headEnd len="med" w="med" type="triangle"/>
                <a:tailEnd len="med" w="med" type="triangle"/>
              </a:ln>
            </p:spPr>
          </p:cxnSp>
          <p:cxnSp>
            <p:nvCxnSpPr>
              <p:cNvPr id="67" name="Google Shape;67;p6"/>
              <p:cNvCxnSpPr/>
              <p:nvPr/>
            </p:nvCxnSpPr>
            <p:spPr>
              <a:xfrm rot="10800000">
                <a:off x="8931442" y="1909575"/>
                <a:ext cx="0" cy="3834900"/>
              </a:xfrm>
              <a:prstGeom prst="straightConnector1">
                <a:avLst/>
              </a:prstGeom>
              <a:noFill/>
              <a:ln cap="flat" cmpd="sng" w="9525">
                <a:solidFill>
                  <a:schemeClr val="lt2"/>
                </a:solidFill>
                <a:prstDash val="dash"/>
                <a:round/>
                <a:headEnd len="med" w="med" type="triangle"/>
                <a:tailEnd len="med" w="med" type="triangle"/>
              </a:ln>
            </p:spPr>
          </p:cxnSp>
          <p:cxnSp>
            <p:nvCxnSpPr>
              <p:cNvPr id="68" name="Google Shape;68;p6"/>
              <p:cNvCxnSpPr/>
              <p:nvPr/>
            </p:nvCxnSpPr>
            <p:spPr>
              <a:xfrm rot="5400000">
                <a:off x="7359455" y="4808555"/>
                <a:ext cx="239100" cy="0"/>
              </a:xfrm>
              <a:prstGeom prst="straightConnector1">
                <a:avLst/>
              </a:prstGeom>
              <a:noFill/>
              <a:ln cap="flat" cmpd="sng" w="9525">
                <a:solidFill>
                  <a:schemeClr val="lt2"/>
                </a:solidFill>
                <a:prstDash val="solid"/>
                <a:round/>
                <a:headEnd len="med" w="med" type="none"/>
                <a:tailEnd len="med" w="med" type="none"/>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9" name="Shape 69"/>
        <p:cNvGrpSpPr/>
        <p:nvPr/>
      </p:nvGrpSpPr>
      <p:grpSpPr>
        <a:xfrm>
          <a:off x="0" y="0"/>
          <a:ext cx="0" cy="0"/>
          <a:chOff x="0" y="0"/>
          <a:chExt cx="0" cy="0"/>
        </a:xfrm>
      </p:grpSpPr>
      <p:pic>
        <p:nvPicPr>
          <p:cNvPr id="70" name="Google Shape;70;p7"/>
          <p:cNvPicPr preferRelativeResize="0"/>
          <p:nvPr/>
        </p:nvPicPr>
        <p:blipFill>
          <a:blip r:embed="rId2">
            <a:alphaModFix/>
          </a:blip>
          <a:stretch>
            <a:fillRect/>
          </a:stretch>
        </p:blipFill>
        <p:spPr>
          <a:xfrm>
            <a:off x="1925" y="0"/>
            <a:ext cx="9140300" cy="5143501"/>
          </a:xfrm>
          <a:prstGeom prst="rect">
            <a:avLst/>
          </a:prstGeom>
          <a:noFill/>
          <a:ln>
            <a:noFill/>
          </a:ln>
        </p:spPr>
      </p:pic>
      <p:sp>
        <p:nvSpPr>
          <p:cNvPr id="71" name="Google Shape;71;p7"/>
          <p:cNvSpPr txBox="1"/>
          <p:nvPr>
            <p:ph type="title"/>
          </p:nvPr>
        </p:nvSpPr>
        <p:spPr>
          <a:xfrm>
            <a:off x="713225" y="676950"/>
            <a:ext cx="4739100" cy="123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7"/>
          <p:cNvSpPr txBox="1"/>
          <p:nvPr>
            <p:ph idx="1" type="subTitle"/>
          </p:nvPr>
        </p:nvSpPr>
        <p:spPr>
          <a:xfrm>
            <a:off x="713225" y="1972200"/>
            <a:ext cx="4739100" cy="229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AutoNum type="arabicPeriod"/>
              <a:defRPr/>
            </a:lvl1pPr>
            <a:lvl2pPr lvl="1" rtl="0" algn="ctr">
              <a:lnSpc>
                <a:spcPct val="100000"/>
              </a:lnSpc>
              <a:spcBef>
                <a:spcPts val="1000"/>
              </a:spcBef>
              <a:spcAft>
                <a:spcPts val="0"/>
              </a:spcAft>
              <a:buClr>
                <a:srgbClr val="E76A28"/>
              </a:buClr>
              <a:buSzPts val="1200"/>
              <a:buFont typeface="Nunito Light"/>
              <a:buAutoNum type="alphaLcPeriod"/>
              <a:defRPr/>
            </a:lvl2pPr>
            <a:lvl3pPr lvl="2" rtl="0" algn="ctr">
              <a:lnSpc>
                <a:spcPct val="100000"/>
              </a:lnSpc>
              <a:spcBef>
                <a:spcPts val="0"/>
              </a:spcBef>
              <a:spcAft>
                <a:spcPts val="0"/>
              </a:spcAft>
              <a:buClr>
                <a:srgbClr val="E76A28"/>
              </a:buClr>
              <a:buSzPts val="1200"/>
              <a:buFont typeface="Nunito Light"/>
              <a:buAutoNum type="romanLcPeriod"/>
              <a:defRPr/>
            </a:lvl3pPr>
            <a:lvl4pPr lvl="3" rtl="0" algn="ctr">
              <a:lnSpc>
                <a:spcPct val="100000"/>
              </a:lnSpc>
              <a:spcBef>
                <a:spcPts val="0"/>
              </a:spcBef>
              <a:spcAft>
                <a:spcPts val="0"/>
              </a:spcAft>
              <a:buClr>
                <a:srgbClr val="E76A28"/>
              </a:buClr>
              <a:buSzPts val="1200"/>
              <a:buFont typeface="Nunito Light"/>
              <a:buAutoNum type="arabicPeriod"/>
              <a:defRPr/>
            </a:lvl4pPr>
            <a:lvl5pPr lvl="4" rtl="0" algn="ctr">
              <a:lnSpc>
                <a:spcPct val="100000"/>
              </a:lnSpc>
              <a:spcBef>
                <a:spcPts val="0"/>
              </a:spcBef>
              <a:spcAft>
                <a:spcPts val="0"/>
              </a:spcAft>
              <a:buClr>
                <a:srgbClr val="E76A28"/>
              </a:buClr>
              <a:buSzPts val="1200"/>
              <a:buFont typeface="Nunito Light"/>
              <a:buAutoNum type="alphaLcPeriod"/>
              <a:defRPr/>
            </a:lvl5pPr>
            <a:lvl6pPr lvl="5" rtl="0" algn="ctr">
              <a:lnSpc>
                <a:spcPct val="100000"/>
              </a:lnSpc>
              <a:spcBef>
                <a:spcPts val="0"/>
              </a:spcBef>
              <a:spcAft>
                <a:spcPts val="0"/>
              </a:spcAft>
              <a:buClr>
                <a:srgbClr val="999999"/>
              </a:buClr>
              <a:buSzPts val="1200"/>
              <a:buFont typeface="Nunito Light"/>
              <a:buAutoNum type="romanLcPeriod"/>
              <a:defRPr/>
            </a:lvl6pPr>
            <a:lvl7pPr lvl="6" rtl="0" algn="ctr">
              <a:lnSpc>
                <a:spcPct val="100000"/>
              </a:lnSpc>
              <a:spcBef>
                <a:spcPts val="0"/>
              </a:spcBef>
              <a:spcAft>
                <a:spcPts val="0"/>
              </a:spcAft>
              <a:buClr>
                <a:srgbClr val="999999"/>
              </a:buClr>
              <a:buSzPts val="1200"/>
              <a:buFont typeface="Nunito Light"/>
              <a:buAutoNum type="arabicPeriod"/>
              <a:defRPr/>
            </a:lvl7pPr>
            <a:lvl8pPr lvl="7" rtl="0" algn="ctr">
              <a:lnSpc>
                <a:spcPct val="100000"/>
              </a:lnSpc>
              <a:spcBef>
                <a:spcPts val="0"/>
              </a:spcBef>
              <a:spcAft>
                <a:spcPts val="0"/>
              </a:spcAft>
              <a:buClr>
                <a:srgbClr val="999999"/>
              </a:buClr>
              <a:buSzPts val="1200"/>
              <a:buFont typeface="Nunito Light"/>
              <a:buAutoNum type="alphaLcPeriod"/>
              <a:defRPr/>
            </a:lvl8pPr>
            <a:lvl9pPr lvl="8" rtl="0" algn="ctr">
              <a:lnSpc>
                <a:spcPct val="100000"/>
              </a:lnSpc>
              <a:spcBef>
                <a:spcPts val="0"/>
              </a:spcBef>
              <a:spcAft>
                <a:spcPts val="0"/>
              </a:spcAft>
              <a:buClr>
                <a:srgbClr val="999999"/>
              </a:buClr>
              <a:buSzPts val="1200"/>
              <a:buFont typeface="Nunito Light"/>
              <a:buAutoNum type="romanLcPeriod"/>
              <a:defRPr/>
            </a:lvl9pPr>
          </a:lstStyle>
          <a:p/>
        </p:txBody>
      </p:sp>
      <p:sp>
        <p:nvSpPr>
          <p:cNvPr id="73" name="Google Shape;73;p7"/>
          <p:cNvSpPr/>
          <p:nvPr>
            <p:ph idx="2" type="pic"/>
          </p:nvPr>
        </p:nvSpPr>
        <p:spPr>
          <a:xfrm>
            <a:off x="5681725" y="974525"/>
            <a:ext cx="2749200" cy="3296100"/>
          </a:xfrm>
          <a:prstGeom prst="rect">
            <a:avLst/>
          </a:prstGeom>
          <a:noFill/>
          <a:ln cap="flat" cmpd="sng" w="9525">
            <a:solidFill>
              <a:schemeClr val="dk1"/>
            </a:solidFill>
            <a:prstDash val="solid"/>
            <a:round/>
            <a:headEnd len="sm" w="sm" type="none"/>
            <a:tailEnd len="sm" w="sm" type="none"/>
          </a:ln>
        </p:spPr>
      </p:sp>
      <p:grpSp>
        <p:nvGrpSpPr>
          <p:cNvPr id="74" name="Google Shape;74;p7"/>
          <p:cNvGrpSpPr/>
          <p:nvPr/>
        </p:nvGrpSpPr>
        <p:grpSpPr>
          <a:xfrm>
            <a:off x="-938095" y="-150159"/>
            <a:ext cx="11040495" cy="5993609"/>
            <a:chOff x="-938095" y="-150159"/>
            <a:chExt cx="11040495" cy="5993609"/>
          </a:xfrm>
        </p:grpSpPr>
        <p:grpSp>
          <p:nvGrpSpPr>
            <p:cNvPr id="75" name="Google Shape;75;p7"/>
            <p:cNvGrpSpPr/>
            <p:nvPr/>
          </p:nvGrpSpPr>
          <p:grpSpPr>
            <a:xfrm>
              <a:off x="5681733" y="428100"/>
              <a:ext cx="4420667" cy="251700"/>
              <a:chOff x="2357533" y="3245275"/>
              <a:chExt cx="4420667" cy="251700"/>
            </a:xfrm>
          </p:grpSpPr>
          <p:cxnSp>
            <p:nvCxnSpPr>
              <p:cNvPr id="76" name="Google Shape;76;p7"/>
              <p:cNvCxnSpPr/>
              <p:nvPr/>
            </p:nvCxnSpPr>
            <p:spPr>
              <a:xfrm>
                <a:off x="2365800" y="3371113"/>
                <a:ext cx="4412400" cy="0"/>
              </a:xfrm>
              <a:prstGeom prst="straightConnector1">
                <a:avLst/>
              </a:prstGeom>
              <a:noFill/>
              <a:ln cap="flat" cmpd="sng" w="9525">
                <a:solidFill>
                  <a:schemeClr val="lt2"/>
                </a:solidFill>
                <a:prstDash val="dash"/>
                <a:round/>
                <a:headEnd len="med" w="med" type="triangle"/>
                <a:tailEnd len="med" w="med" type="triangle"/>
              </a:ln>
            </p:spPr>
          </p:cxnSp>
          <p:cxnSp>
            <p:nvCxnSpPr>
              <p:cNvPr id="77" name="Google Shape;77;p7"/>
              <p:cNvCxnSpPr/>
              <p:nvPr/>
            </p:nvCxnSpPr>
            <p:spPr>
              <a:xfrm>
                <a:off x="2357533" y="3245275"/>
                <a:ext cx="0" cy="251700"/>
              </a:xfrm>
              <a:prstGeom prst="straightConnector1">
                <a:avLst/>
              </a:prstGeom>
              <a:noFill/>
              <a:ln cap="flat" cmpd="sng" w="9525">
                <a:solidFill>
                  <a:schemeClr val="lt2"/>
                </a:solidFill>
                <a:prstDash val="solid"/>
                <a:round/>
                <a:headEnd len="med" w="med" type="none"/>
                <a:tailEnd len="med" w="med" type="none"/>
              </a:ln>
            </p:spPr>
          </p:cxnSp>
          <p:cxnSp>
            <p:nvCxnSpPr>
              <p:cNvPr id="78" name="Google Shape;78;p7"/>
              <p:cNvCxnSpPr/>
              <p:nvPr/>
            </p:nvCxnSpPr>
            <p:spPr>
              <a:xfrm>
                <a:off x="6777133" y="3245275"/>
                <a:ext cx="0" cy="251700"/>
              </a:xfrm>
              <a:prstGeom prst="straightConnector1">
                <a:avLst/>
              </a:prstGeom>
              <a:noFill/>
              <a:ln cap="flat" cmpd="sng" w="9525">
                <a:solidFill>
                  <a:schemeClr val="lt2"/>
                </a:solidFill>
                <a:prstDash val="solid"/>
                <a:round/>
                <a:headEnd len="med" w="med" type="none"/>
                <a:tailEnd len="med" w="med" type="none"/>
              </a:ln>
            </p:spPr>
          </p:cxnSp>
        </p:grpSp>
        <p:grpSp>
          <p:nvGrpSpPr>
            <p:cNvPr id="79" name="Google Shape;79;p7"/>
            <p:cNvGrpSpPr/>
            <p:nvPr/>
          </p:nvGrpSpPr>
          <p:grpSpPr>
            <a:xfrm rot="5400000">
              <a:off x="6573908" y="1934325"/>
              <a:ext cx="4420667" cy="251700"/>
              <a:chOff x="2357533" y="3245275"/>
              <a:chExt cx="4420667" cy="251700"/>
            </a:xfrm>
          </p:grpSpPr>
          <p:cxnSp>
            <p:nvCxnSpPr>
              <p:cNvPr id="80" name="Google Shape;80;p7"/>
              <p:cNvCxnSpPr/>
              <p:nvPr/>
            </p:nvCxnSpPr>
            <p:spPr>
              <a:xfrm>
                <a:off x="2365800" y="3371113"/>
                <a:ext cx="4412400" cy="0"/>
              </a:xfrm>
              <a:prstGeom prst="straightConnector1">
                <a:avLst/>
              </a:prstGeom>
              <a:noFill/>
              <a:ln cap="flat" cmpd="sng" w="9525">
                <a:solidFill>
                  <a:schemeClr val="lt2"/>
                </a:solidFill>
                <a:prstDash val="dash"/>
                <a:round/>
                <a:headEnd len="med" w="med" type="triangle"/>
                <a:tailEnd len="med" w="med" type="triangle"/>
              </a:ln>
            </p:spPr>
          </p:cxnSp>
          <p:cxnSp>
            <p:nvCxnSpPr>
              <p:cNvPr id="81" name="Google Shape;81;p7"/>
              <p:cNvCxnSpPr/>
              <p:nvPr/>
            </p:nvCxnSpPr>
            <p:spPr>
              <a:xfrm>
                <a:off x="2357533" y="3245275"/>
                <a:ext cx="0" cy="251700"/>
              </a:xfrm>
              <a:prstGeom prst="straightConnector1">
                <a:avLst/>
              </a:prstGeom>
              <a:noFill/>
              <a:ln cap="flat" cmpd="sng" w="9525">
                <a:solidFill>
                  <a:schemeClr val="lt2"/>
                </a:solidFill>
                <a:prstDash val="solid"/>
                <a:round/>
                <a:headEnd len="med" w="med" type="none"/>
                <a:tailEnd len="med" w="med" type="none"/>
              </a:ln>
            </p:spPr>
          </p:cxnSp>
          <p:cxnSp>
            <p:nvCxnSpPr>
              <p:cNvPr id="82" name="Google Shape;82;p7"/>
              <p:cNvCxnSpPr/>
              <p:nvPr/>
            </p:nvCxnSpPr>
            <p:spPr>
              <a:xfrm>
                <a:off x="6777133" y="3245275"/>
                <a:ext cx="0" cy="251700"/>
              </a:xfrm>
              <a:prstGeom prst="straightConnector1">
                <a:avLst/>
              </a:prstGeom>
              <a:noFill/>
              <a:ln cap="flat" cmpd="sng" w="9525">
                <a:solidFill>
                  <a:schemeClr val="lt2"/>
                </a:solidFill>
                <a:prstDash val="solid"/>
                <a:round/>
                <a:headEnd len="med" w="med" type="none"/>
                <a:tailEnd len="med" w="med" type="none"/>
              </a:ln>
            </p:spPr>
          </p:cxnSp>
        </p:grpSp>
        <p:grpSp>
          <p:nvGrpSpPr>
            <p:cNvPr id="83" name="Google Shape;83;p7"/>
            <p:cNvGrpSpPr/>
            <p:nvPr/>
          </p:nvGrpSpPr>
          <p:grpSpPr>
            <a:xfrm>
              <a:off x="-938095" y="4320650"/>
              <a:ext cx="3568445" cy="1522800"/>
              <a:chOff x="-70295" y="4194725"/>
              <a:chExt cx="3568445" cy="1522800"/>
            </a:xfrm>
          </p:grpSpPr>
          <p:cxnSp>
            <p:nvCxnSpPr>
              <p:cNvPr id="84" name="Google Shape;84;p7"/>
              <p:cNvCxnSpPr/>
              <p:nvPr/>
            </p:nvCxnSpPr>
            <p:spPr>
              <a:xfrm>
                <a:off x="-70295" y="4259063"/>
                <a:ext cx="1635000" cy="0"/>
              </a:xfrm>
              <a:prstGeom prst="straightConnector1">
                <a:avLst/>
              </a:prstGeom>
              <a:noFill/>
              <a:ln cap="flat" cmpd="sng" w="9525">
                <a:solidFill>
                  <a:schemeClr val="lt2"/>
                </a:solidFill>
                <a:prstDash val="dash"/>
                <a:round/>
                <a:headEnd len="med" w="med" type="triangle"/>
                <a:tailEnd len="med" w="med" type="triangle"/>
              </a:ln>
            </p:spPr>
          </p:cxnSp>
          <p:sp>
            <p:nvSpPr>
              <p:cNvPr id="85" name="Google Shape;85;p7"/>
              <p:cNvSpPr/>
              <p:nvPr/>
            </p:nvSpPr>
            <p:spPr>
              <a:xfrm rot="10800000">
                <a:off x="943075" y="4194725"/>
                <a:ext cx="591000" cy="591000"/>
              </a:xfrm>
              <a:prstGeom prst="pie">
                <a:avLst>
                  <a:gd fmla="val 10743844" name="adj1"/>
                  <a:gd fmla="val 16200000" name="adj2"/>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 name="Google Shape;86;p7"/>
              <p:cNvCxnSpPr>
                <a:stCxn id="85" idx="3"/>
              </p:cNvCxnSpPr>
              <p:nvPr/>
            </p:nvCxnSpPr>
            <p:spPr>
              <a:xfrm>
                <a:off x="1238575" y="4785725"/>
                <a:ext cx="0" cy="931800"/>
              </a:xfrm>
              <a:prstGeom prst="straightConnector1">
                <a:avLst/>
              </a:prstGeom>
              <a:noFill/>
              <a:ln cap="flat" cmpd="sng" w="9525">
                <a:solidFill>
                  <a:schemeClr val="lt2"/>
                </a:solidFill>
                <a:prstDash val="dash"/>
                <a:round/>
                <a:headEnd len="med" w="med" type="none"/>
                <a:tailEnd len="med" w="med" type="none"/>
              </a:ln>
            </p:spPr>
          </p:cxnSp>
          <p:cxnSp>
            <p:nvCxnSpPr>
              <p:cNvPr id="87" name="Google Shape;87;p7"/>
              <p:cNvCxnSpPr/>
              <p:nvPr/>
            </p:nvCxnSpPr>
            <p:spPr>
              <a:xfrm>
                <a:off x="1244250" y="4488325"/>
                <a:ext cx="2253900" cy="1038000"/>
              </a:xfrm>
              <a:prstGeom prst="straightConnector1">
                <a:avLst/>
              </a:prstGeom>
              <a:noFill/>
              <a:ln cap="flat" cmpd="sng" w="9525">
                <a:solidFill>
                  <a:schemeClr val="lt2"/>
                </a:solidFill>
                <a:prstDash val="dash"/>
                <a:round/>
                <a:headEnd len="med" w="med" type="none"/>
                <a:tailEnd len="med" w="med" type="none"/>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8" name="Shape 88"/>
        <p:cNvGrpSpPr/>
        <p:nvPr/>
      </p:nvGrpSpPr>
      <p:grpSpPr>
        <a:xfrm>
          <a:off x="0" y="0"/>
          <a:ext cx="0" cy="0"/>
          <a:chOff x="0" y="0"/>
          <a:chExt cx="0" cy="0"/>
        </a:xfrm>
      </p:grpSpPr>
      <p:pic>
        <p:nvPicPr>
          <p:cNvPr id="89" name="Google Shape;89;p8"/>
          <p:cNvPicPr preferRelativeResize="0"/>
          <p:nvPr/>
        </p:nvPicPr>
        <p:blipFill>
          <a:blip r:embed="rId2">
            <a:alphaModFix/>
          </a:blip>
          <a:stretch>
            <a:fillRect/>
          </a:stretch>
        </p:blipFill>
        <p:spPr>
          <a:xfrm>
            <a:off x="1925" y="0"/>
            <a:ext cx="9140300" cy="5143501"/>
          </a:xfrm>
          <a:prstGeom prst="rect">
            <a:avLst/>
          </a:prstGeom>
          <a:noFill/>
          <a:ln>
            <a:noFill/>
          </a:ln>
        </p:spPr>
      </p:pic>
      <p:sp>
        <p:nvSpPr>
          <p:cNvPr id="90" name="Google Shape;90;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pic>
        <p:nvPicPr>
          <p:cNvPr id="92" name="Google Shape;92;p9"/>
          <p:cNvPicPr preferRelativeResize="0"/>
          <p:nvPr/>
        </p:nvPicPr>
        <p:blipFill>
          <a:blip r:embed="rId2">
            <a:alphaModFix/>
          </a:blip>
          <a:stretch>
            <a:fillRect/>
          </a:stretch>
        </p:blipFill>
        <p:spPr>
          <a:xfrm>
            <a:off x="1925" y="0"/>
            <a:ext cx="9140300" cy="5143501"/>
          </a:xfrm>
          <a:prstGeom prst="rect">
            <a:avLst/>
          </a:prstGeom>
          <a:noFill/>
          <a:ln>
            <a:noFill/>
          </a:ln>
        </p:spPr>
      </p:pic>
      <p:sp>
        <p:nvSpPr>
          <p:cNvPr id="93" name="Google Shape;93;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5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94" name="Google Shape;94;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5" name="Shape 95"/>
        <p:cNvGrpSpPr/>
        <p:nvPr/>
      </p:nvGrpSpPr>
      <p:grpSpPr>
        <a:xfrm>
          <a:off x="0" y="0"/>
          <a:ext cx="0" cy="0"/>
          <a:chOff x="0" y="0"/>
          <a:chExt cx="0" cy="0"/>
        </a:xfrm>
      </p:grpSpPr>
      <p:sp>
        <p:nvSpPr>
          <p:cNvPr id="96" name="Google Shape;96;p10"/>
          <p:cNvSpPr/>
          <p:nvPr>
            <p:ph idx="2" type="pic"/>
          </p:nvPr>
        </p:nvSpPr>
        <p:spPr>
          <a:xfrm>
            <a:off x="0" y="0"/>
            <a:ext cx="9144000" cy="5143500"/>
          </a:xfrm>
          <a:prstGeom prst="rect">
            <a:avLst/>
          </a:prstGeom>
          <a:noFill/>
          <a:ln>
            <a:noFill/>
          </a:ln>
        </p:spPr>
      </p:sp>
      <p:sp>
        <p:nvSpPr>
          <p:cNvPr id="97" name="Google Shape;97;p10"/>
          <p:cNvSpPr txBox="1"/>
          <p:nvPr>
            <p:ph type="title"/>
          </p:nvPr>
        </p:nvSpPr>
        <p:spPr>
          <a:xfrm>
            <a:off x="720000" y="4014450"/>
            <a:ext cx="7704000" cy="572700"/>
          </a:xfrm>
          <a:prstGeom prst="rect">
            <a:avLst/>
          </a:prstGeom>
          <a:solidFill>
            <a:schemeClr val="accent2"/>
          </a:solidFill>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lt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Roboto Mono Medium"/>
              <a:buNone/>
              <a:defRPr sz="3000">
                <a:solidFill>
                  <a:schemeClr val="dk1"/>
                </a:solidFill>
                <a:latin typeface="Roboto Mono Medium"/>
                <a:ea typeface="Roboto Mono Medium"/>
                <a:cs typeface="Roboto Mono Medium"/>
                <a:sym typeface="Roboto Mono Medium"/>
              </a:defRPr>
            </a:lvl1pPr>
            <a:lvl2pPr lvl="1" rtl="0">
              <a:spcBef>
                <a:spcPts val="0"/>
              </a:spcBef>
              <a:spcAft>
                <a:spcPts val="0"/>
              </a:spcAft>
              <a:buClr>
                <a:schemeClr val="dk1"/>
              </a:buClr>
              <a:buSzPts val="3000"/>
              <a:buFont typeface="Roboto Mono Medium"/>
              <a:buNone/>
              <a:defRPr sz="3000">
                <a:solidFill>
                  <a:schemeClr val="dk1"/>
                </a:solidFill>
                <a:latin typeface="Roboto Mono Medium"/>
                <a:ea typeface="Roboto Mono Medium"/>
                <a:cs typeface="Roboto Mono Medium"/>
                <a:sym typeface="Roboto Mono Medium"/>
              </a:defRPr>
            </a:lvl2pPr>
            <a:lvl3pPr lvl="2" rtl="0">
              <a:spcBef>
                <a:spcPts val="0"/>
              </a:spcBef>
              <a:spcAft>
                <a:spcPts val="0"/>
              </a:spcAft>
              <a:buClr>
                <a:schemeClr val="dk1"/>
              </a:buClr>
              <a:buSzPts val="3000"/>
              <a:buFont typeface="Roboto Mono Medium"/>
              <a:buNone/>
              <a:defRPr sz="3000">
                <a:solidFill>
                  <a:schemeClr val="dk1"/>
                </a:solidFill>
                <a:latin typeface="Roboto Mono Medium"/>
                <a:ea typeface="Roboto Mono Medium"/>
                <a:cs typeface="Roboto Mono Medium"/>
                <a:sym typeface="Roboto Mono Medium"/>
              </a:defRPr>
            </a:lvl3pPr>
            <a:lvl4pPr lvl="3" rtl="0">
              <a:spcBef>
                <a:spcPts val="0"/>
              </a:spcBef>
              <a:spcAft>
                <a:spcPts val="0"/>
              </a:spcAft>
              <a:buClr>
                <a:schemeClr val="dk1"/>
              </a:buClr>
              <a:buSzPts val="3000"/>
              <a:buFont typeface="Roboto Mono Medium"/>
              <a:buNone/>
              <a:defRPr sz="3000">
                <a:solidFill>
                  <a:schemeClr val="dk1"/>
                </a:solidFill>
                <a:latin typeface="Roboto Mono Medium"/>
                <a:ea typeface="Roboto Mono Medium"/>
                <a:cs typeface="Roboto Mono Medium"/>
                <a:sym typeface="Roboto Mono Medium"/>
              </a:defRPr>
            </a:lvl4pPr>
            <a:lvl5pPr lvl="4" rtl="0">
              <a:spcBef>
                <a:spcPts val="0"/>
              </a:spcBef>
              <a:spcAft>
                <a:spcPts val="0"/>
              </a:spcAft>
              <a:buClr>
                <a:schemeClr val="dk1"/>
              </a:buClr>
              <a:buSzPts val="3000"/>
              <a:buFont typeface="Roboto Mono Medium"/>
              <a:buNone/>
              <a:defRPr sz="3000">
                <a:solidFill>
                  <a:schemeClr val="dk1"/>
                </a:solidFill>
                <a:latin typeface="Roboto Mono Medium"/>
                <a:ea typeface="Roboto Mono Medium"/>
                <a:cs typeface="Roboto Mono Medium"/>
                <a:sym typeface="Roboto Mono Medium"/>
              </a:defRPr>
            </a:lvl5pPr>
            <a:lvl6pPr lvl="5" rtl="0">
              <a:spcBef>
                <a:spcPts val="0"/>
              </a:spcBef>
              <a:spcAft>
                <a:spcPts val="0"/>
              </a:spcAft>
              <a:buClr>
                <a:schemeClr val="dk1"/>
              </a:buClr>
              <a:buSzPts val="3000"/>
              <a:buFont typeface="Roboto Mono Medium"/>
              <a:buNone/>
              <a:defRPr sz="3000">
                <a:solidFill>
                  <a:schemeClr val="dk1"/>
                </a:solidFill>
                <a:latin typeface="Roboto Mono Medium"/>
                <a:ea typeface="Roboto Mono Medium"/>
                <a:cs typeface="Roboto Mono Medium"/>
                <a:sym typeface="Roboto Mono Medium"/>
              </a:defRPr>
            </a:lvl6pPr>
            <a:lvl7pPr lvl="6" rtl="0">
              <a:spcBef>
                <a:spcPts val="0"/>
              </a:spcBef>
              <a:spcAft>
                <a:spcPts val="0"/>
              </a:spcAft>
              <a:buClr>
                <a:schemeClr val="dk1"/>
              </a:buClr>
              <a:buSzPts val="3000"/>
              <a:buFont typeface="Roboto Mono Medium"/>
              <a:buNone/>
              <a:defRPr sz="3000">
                <a:solidFill>
                  <a:schemeClr val="dk1"/>
                </a:solidFill>
                <a:latin typeface="Roboto Mono Medium"/>
                <a:ea typeface="Roboto Mono Medium"/>
                <a:cs typeface="Roboto Mono Medium"/>
                <a:sym typeface="Roboto Mono Medium"/>
              </a:defRPr>
            </a:lvl7pPr>
            <a:lvl8pPr lvl="7" rtl="0">
              <a:spcBef>
                <a:spcPts val="0"/>
              </a:spcBef>
              <a:spcAft>
                <a:spcPts val="0"/>
              </a:spcAft>
              <a:buClr>
                <a:schemeClr val="dk1"/>
              </a:buClr>
              <a:buSzPts val="3000"/>
              <a:buFont typeface="Roboto Mono Medium"/>
              <a:buNone/>
              <a:defRPr sz="3000">
                <a:solidFill>
                  <a:schemeClr val="dk1"/>
                </a:solidFill>
                <a:latin typeface="Roboto Mono Medium"/>
                <a:ea typeface="Roboto Mono Medium"/>
                <a:cs typeface="Roboto Mono Medium"/>
                <a:sym typeface="Roboto Mono Medium"/>
              </a:defRPr>
            </a:lvl8pPr>
            <a:lvl9pPr lvl="8" rtl="0">
              <a:spcBef>
                <a:spcPts val="0"/>
              </a:spcBef>
              <a:spcAft>
                <a:spcPts val="0"/>
              </a:spcAft>
              <a:buClr>
                <a:schemeClr val="dk1"/>
              </a:buClr>
              <a:buSzPts val="3000"/>
              <a:buFont typeface="Roboto Mono Medium"/>
              <a:buNone/>
              <a:defRPr sz="3000">
                <a:solidFill>
                  <a:schemeClr val="dk1"/>
                </a:solidFill>
                <a:latin typeface="Roboto Mono Medium"/>
                <a:ea typeface="Roboto Mono Medium"/>
                <a:cs typeface="Roboto Mono Medium"/>
                <a:sym typeface="Roboto Mono Medium"/>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Commissioner"/>
              <a:buChar char="●"/>
              <a:defRPr sz="1200">
                <a:solidFill>
                  <a:schemeClr val="dk1"/>
                </a:solidFill>
                <a:latin typeface="Commissioner"/>
                <a:ea typeface="Commissioner"/>
                <a:cs typeface="Commissioner"/>
                <a:sym typeface="Commissioner"/>
              </a:defRPr>
            </a:lvl1pPr>
            <a:lvl2pPr indent="-304800" lvl="1" marL="914400">
              <a:lnSpc>
                <a:spcPct val="100000"/>
              </a:lnSpc>
              <a:spcBef>
                <a:spcPts val="0"/>
              </a:spcBef>
              <a:spcAft>
                <a:spcPts val="0"/>
              </a:spcAft>
              <a:buClr>
                <a:schemeClr val="dk1"/>
              </a:buClr>
              <a:buSzPts val="1200"/>
              <a:buFont typeface="Commissioner"/>
              <a:buChar char="○"/>
              <a:defRPr sz="1200">
                <a:solidFill>
                  <a:schemeClr val="dk1"/>
                </a:solidFill>
                <a:latin typeface="Commissioner"/>
                <a:ea typeface="Commissioner"/>
                <a:cs typeface="Commissioner"/>
                <a:sym typeface="Commissioner"/>
              </a:defRPr>
            </a:lvl2pPr>
            <a:lvl3pPr indent="-304800" lvl="2" marL="1371600">
              <a:lnSpc>
                <a:spcPct val="100000"/>
              </a:lnSpc>
              <a:spcBef>
                <a:spcPts val="0"/>
              </a:spcBef>
              <a:spcAft>
                <a:spcPts val="0"/>
              </a:spcAft>
              <a:buClr>
                <a:schemeClr val="dk1"/>
              </a:buClr>
              <a:buSzPts val="1200"/>
              <a:buFont typeface="Commissioner"/>
              <a:buChar char="■"/>
              <a:defRPr sz="1200">
                <a:solidFill>
                  <a:schemeClr val="dk1"/>
                </a:solidFill>
                <a:latin typeface="Commissioner"/>
                <a:ea typeface="Commissioner"/>
                <a:cs typeface="Commissioner"/>
                <a:sym typeface="Commissioner"/>
              </a:defRPr>
            </a:lvl3pPr>
            <a:lvl4pPr indent="-304800" lvl="3" marL="1828800">
              <a:lnSpc>
                <a:spcPct val="100000"/>
              </a:lnSpc>
              <a:spcBef>
                <a:spcPts val="0"/>
              </a:spcBef>
              <a:spcAft>
                <a:spcPts val="0"/>
              </a:spcAft>
              <a:buClr>
                <a:schemeClr val="dk1"/>
              </a:buClr>
              <a:buSzPts val="1200"/>
              <a:buFont typeface="Commissioner"/>
              <a:buChar char="●"/>
              <a:defRPr sz="1200">
                <a:solidFill>
                  <a:schemeClr val="dk1"/>
                </a:solidFill>
                <a:latin typeface="Commissioner"/>
                <a:ea typeface="Commissioner"/>
                <a:cs typeface="Commissioner"/>
                <a:sym typeface="Commissioner"/>
              </a:defRPr>
            </a:lvl4pPr>
            <a:lvl5pPr indent="-304800" lvl="4" marL="2286000">
              <a:lnSpc>
                <a:spcPct val="100000"/>
              </a:lnSpc>
              <a:spcBef>
                <a:spcPts val="0"/>
              </a:spcBef>
              <a:spcAft>
                <a:spcPts val="0"/>
              </a:spcAft>
              <a:buClr>
                <a:schemeClr val="dk1"/>
              </a:buClr>
              <a:buSzPts val="1200"/>
              <a:buFont typeface="Commissioner"/>
              <a:buChar char="○"/>
              <a:defRPr sz="1200">
                <a:solidFill>
                  <a:schemeClr val="dk1"/>
                </a:solidFill>
                <a:latin typeface="Commissioner"/>
                <a:ea typeface="Commissioner"/>
                <a:cs typeface="Commissioner"/>
                <a:sym typeface="Commissioner"/>
              </a:defRPr>
            </a:lvl5pPr>
            <a:lvl6pPr indent="-304800" lvl="5" marL="2743200">
              <a:lnSpc>
                <a:spcPct val="100000"/>
              </a:lnSpc>
              <a:spcBef>
                <a:spcPts val="0"/>
              </a:spcBef>
              <a:spcAft>
                <a:spcPts val="0"/>
              </a:spcAft>
              <a:buClr>
                <a:schemeClr val="dk1"/>
              </a:buClr>
              <a:buSzPts val="1200"/>
              <a:buFont typeface="Commissioner"/>
              <a:buChar char="■"/>
              <a:defRPr sz="1200">
                <a:solidFill>
                  <a:schemeClr val="dk1"/>
                </a:solidFill>
                <a:latin typeface="Commissioner"/>
                <a:ea typeface="Commissioner"/>
                <a:cs typeface="Commissioner"/>
                <a:sym typeface="Commissioner"/>
              </a:defRPr>
            </a:lvl6pPr>
            <a:lvl7pPr indent="-304800" lvl="6" marL="3200400">
              <a:lnSpc>
                <a:spcPct val="100000"/>
              </a:lnSpc>
              <a:spcBef>
                <a:spcPts val="0"/>
              </a:spcBef>
              <a:spcAft>
                <a:spcPts val="0"/>
              </a:spcAft>
              <a:buClr>
                <a:schemeClr val="dk1"/>
              </a:buClr>
              <a:buSzPts val="1200"/>
              <a:buFont typeface="Commissioner"/>
              <a:buChar char="●"/>
              <a:defRPr sz="1200">
                <a:solidFill>
                  <a:schemeClr val="dk1"/>
                </a:solidFill>
                <a:latin typeface="Commissioner"/>
                <a:ea typeface="Commissioner"/>
                <a:cs typeface="Commissioner"/>
                <a:sym typeface="Commissioner"/>
              </a:defRPr>
            </a:lvl7pPr>
            <a:lvl8pPr indent="-304800" lvl="7" marL="3657600">
              <a:lnSpc>
                <a:spcPct val="100000"/>
              </a:lnSpc>
              <a:spcBef>
                <a:spcPts val="0"/>
              </a:spcBef>
              <a:spcAft>
                <a:spcPts val="0"/>
              </a:spcAft>
              <a:buClr>
                <a:schemeClr val="dk1"/>
              </a:buClr>
              <a:buSzPts val="1200"/>
              <a:buFont typeface="Commissioner"/>
              <a:buChar char="○"/>
              <a:defRPr sz="1200">
                <a:solidFill>
                  <a:schemeClr val="dk1"/>
                </a:solidFill>
                <a:latin typeface="Commissioner"/>
                <a:ea typeface="Commissioner"/>
                <a:cs typeface="Commissioner"/>
                <a:sym typeface="Commissioner"/>
              </a:defRPr>
            </a:lvl8pPr>
            <a:lvl9pPr indent="-304800" lvl="8" marL="4114800">
              <a:lnSpc>
                <a:spcPct val="100000"/>
              </a:lnSpc>
              <a:spcBef>
                <a:spcPts val="0"/>
              </a:spcBef>
              <a:spcAft>
                <a:spcPts val="0"/>
              </a:spcAft>
              <a:buClr>
                <a:schemeClr val="dk1"/>
              </a:buClr>
              <a:buSzPts val="1200"/>
              <a:buFont typeface="Commissioner"/>
              <a:buChar char="■"/>
              <a:defRPr sz="1200">
                <a:solidFill>
                  <a:schemeClr val="dk1"/>
                </a:solidFill>
                <a:latin typeface="Commissioner"/>
                <a:ea typeface="Commissioner"/>
                <a:cs typeface="Commissioner"/>
                <a:sym typeface="Commission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6"/>
          <p:cNvSpPr txBox="1"/>
          <p:nvPr>
            <p:ph type="ctrTitle"/>
          </p:nvPr>
        </p:nvSpPr>
        <p:spPr>
          <a:xfrm>
            <a:off x="2157031" y="1194100"/>
            <a:ext cx="4838700" cy="21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600">
                <a:latin typeface="Roboto Mono SemiBold"/>
                <a:ea typeface="Roboto Mono SemiBold"/>
                <a:cs typeface="Roboto Mono SemiBold"/>
                <a:sym typeface="Roboto Mono SemiBold"/>
              </a:rPr>
              <a:t>Fingerprint Door Lock System</a:t>
            </a:r>
            <a:endParaRPr sz="3200">
              <a:latin typeface="Roboto Mono"/>
              <a:ea typeface="Roboto Mono"/>
              <a:cs typeface="Roboto Mono"/>
              <a:sym typeface="Roboto Mono"/>
            </a:endParaRPr>
          </a:p>
        </p:txBody>
      </p:sp>
      <p:sp>
        <p:nvSpPr>
          <p:cNvPr id="393" name="Google Shape;393;p26"/>
          <p:cNvSpPr txBox="1"/>
          <p:nvPr>
            <p:ph idx="1" type="subTitle"/>
          </p:nvPr>
        </p:nvSpPr>
        <p:spPr>
          <a:xfrm>
            <a:off x="2157031" y="3577100"/>
            <a:ext cx="4838700" cy="37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Juan Rojas and Sebastian Gonzalez  P6</a:t>
            </a:r>
            <a:endParaRPr/>
          </a:p>
        </p:txBody>
      </p:sp>
      <p:grpSp>
        <p:nvGrpSpPr>
          <p:cNvPr id="394" name="Google Shape;394;p26"/>
          <p:cNvGrpSpPr/>
          <p:nvPr/>
        </p:nvGrpSpPr>
        <p:grpSpPr>
          <a:xfrm>
            <a:off x="-4910689" y="310914"/>
            <a:ext cx="6823908" cy="1482970"/>
            <a:chOff x="-4910689" y="310914"/>
            <a:chExt cx="6823908" cy="1482970"/>
          </a:xfrm>
        </p:grpSpPr>
        <p:grpSp>
          <p:nvGrpSpPr>
            <p:cNvPr id="395" name="Google Shape;395;p26"/>
            <p:cNvGrpSpPr/>
            <p:nvPr/>
          </p:nvGrpSpPr>
          <p:grpSpPr>
            <a:xfrm>
              <a:off x="-4910689" y="335105"/>
              <a:ext cx="6552636" cy="1458778"/>
              <a:chOff x="5829500" y="3446463"/>
              <a:chExt cx="1870525" cy="416425"/>
            </a:xfrm>
          </p:grpSpPr>
          <p:sp>
            <p:nvSpPr>
              <p:cNvPr id="396" name="Google Shape;396;p26"/>
              <p:cNvSpPr/>
              <p:nvPr/>
            </p:nvSpPr>
            <p:spPr>
              <a:xfrm>
                <a:off x="6446400" y="3632538"/>
                <a:ext cx="199175" cy="24175"/>
              </a:xfrm>
              <a:custGeom>
                <a:rect b="b" l="l" r="r" t="t"/>
                <a:pathLst>
                  <a:path extrusionOk="0" h="967" w="7967">
                    <a:moveTo>
                      <a:pt x="1355" y="1"/>
                    </a:moveTo>
                    <a:cubicBezTo>
                      <a:pt x="1114" y="1"/>
                      <a:pt x="872" y="95"/>
                      <a:pt x="698" y="269"/>
                    </a:cubicBezTo>
                    <a:lnTo>
                      <a:pt x="1" y="966"/>
                    </a:lnTo>
                    <a:lnTo>
                      <a:pt x="242" y="966"/>
                    </a:lnTo>
                    <a:lnTo>
                      <a:pt x="242" y="953"/>
                    </a:lnTo>
                    <a:lnTo>
                      <a:pt x="805" y="390"/>
                    </a:lnTo>
                    <a:cubicBezTo>
                      <a:pt x="926" y="282"/>
                      <a:pt x="1060" y="202"/>
                      <a:pt x="1208" y="175"/>
                    </a:cubicBezTo>
                    <a:lnTo>
                      <a:pt x="1234" y="148"/>
                    </a:lnTo>
                    <a:lnTo>
                      <a:pt x="1261" y="175"/>
                    </a:lnTo>
                    <a:cubicBezTo>
                      <a:pt x="1288" y="175"/>
                      <a:pt x="1315" y="162"/>
                      <a:pt x="1355" y="162"/>
                    </a:cubicBezTo>
                    <a:lnTo>
                      <a:pt x="5767" y="162"/>
                    </a:lnTo>
                    <a:cubicBezTo>
                      <a:pt x="6237" y="162"/>
                      <a:pt x="6679" y="296"/>
                      <a:pt x="7055" y="551"/>
                    </a:cubicBezTo>
                    <a:lnTo>
                      <a:pt x="7122" y="604"/>
                    </a:lnTo>
                    <a:lnTo>
                      <a:pt x="7175" y="604"/>
                    </a:lnTo>
                    <a:lnTo>
                      <a:pt x="7175" y="631"/>
                    </a:lnTo>
                    <a:lnTo>
                      <a:pt x="7658" y="966"/>
                    </a:lnTo>
                    <a:lnTo>
                      <a:pt x="7967" y="966"/>
                    </a:lnTo>
                    <a:lnTo>
                      <a:pt x="7149" y="416"/>
                    </a:lnTo>
                    <a:cubicBezTo>
                      <a:pt x="6746" y="148"/>
                      <a:pt x="6263" y="1"/>
                      <a:pt x="57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6"/>
              <p:cNvSpPr/>
              <p:nvPr/>
            </p:nvSpPr>
            <p:spPr>
              <a:xfrm>
                <a:off x="5968300" y="3633888"/>
                <a:ext cx="1489650" cy="42600"/>
              </a:xfrm>
              <a:custGeom>
                <a:rect b="b" l="l" r="r" t="t"/>
                <a:pathLst>
                  <a:path extrusionOk="0" h="1704" w="59586">
                    <a:moveTo>
                      <a:pt x="59586" y="0"/>
                    </a:moveTo>
                    <a:lnTo>
                      <a:pt x="59586" y="0"/>
                    </a:lnTo>
                    <a:cubicBezTo>
                      <a:pt x="57279" y="590"/>
                      <a:pt x="54892" y="899"/>
                      <a:pt x="52505" y="899"/>
                    </a:cubicBezTo>
                    <a:lnTo>
                      <a:pt x="20814" y="899"/>
                    </a:lnTo>
                    <a:lnTo>
                      <a:pt x="20814" y="912"/>
                    </a:lnTo>
                    <a:lnTo>
                      <a:pt x="20774" y="912"/>
                    </a:lnTo>
                    <a:lnTo>
                      <a:pt x="20774" y="899"/>
                    </a:lnTo>
                    <a:lnTo>
                      <a:pt x="1918" y="899"/>
                    </a:lnTo>
                    <a:cubicBezTo>
                      <a:pt x="1214" y="899"/>
                      <a:pt x="523" y="1189"/>
                      <a:pt x="14" y="1690"/>
                    </a:cubicBezTo>
                    <a:lnTo>
                      <a:pt x="14" y="1690"/>
                    </a:lnTo>
                    <a:lnTo>
                      <a:pt x="188" y="1556"/>
                    </a:lnTo>
                    <a:lnTo>
                      <a:pt x="443" y="1556"/>
                    </a:lnTo>
                    <a:cubicBezTo>
                      <a:pt x="872" y="1248"/>
                      <a:pt x="1395" y="1073"/>
                      <a:pt x="1918" y="1073"/>
                    </a:cubicBezTo>
                    <a:lnTo>
                      <a:pt x="3863" y="1073"/>
                    </a:lnTo>
                    <a:lnTo>
                      <a:pt x="3863" y="1046"/>
                    </a:lnTo>
                    <a:lnTo>
                      <a:pt x="3903" y="1046"/>
                    </a:lnTo>
                    <a:lnTo>
                      <a:pt x="3903" y="1073"/>
                    </a:lnTo>
                    <a:lnTo>
                      <a:pt x="15249" y="1073"/>
                    </a:lnTo>
                    <a:cubicBezTo>
                      <a:pt x="15249" y="1046"/>
                      <a:pt x="15262" y="1020"/>
                      <a:pt x="15262" y="993"/>
                    </a:cubicBezTo>
                    <a:lnTo>
                      <a:pt x="15302" y="993"/>
                    </a:lnTo>
                    <a:cubicBezTo>
                      <a:pt x="15302" y="1020"/>
                      <a:pt x="15302" y="1046"/>
                      <a:pt x="15289" y="1073"/>
                    </a:cubicBezTo>
                    <a:lnTo>
                      <a:pt x="16818" y="1073"/>
                    </a:lnTo>
                    <a:cubicBezTo>
                      <a:pt x="16925" y="993"/>
                      <a:pt x="17059" y="952"/>
                      <a:pt x="17207" y="952"/>
                    </a:cubicBezTo>
                    <a:lnTo>
                      <a:pt x="32214" y="952"/>
                    </a:lnTo>
                    <a:lnTo>
                      <a:pt x="32643" y="1073"/>
                    </a:lnTo>
                    <a:lnTo>
                      <a:pt x="52505" y="1073"/>
                    </a:lnTo>
                    <a:cubicBezTo>
                      <a:pt x="54838" y="1073"/>
                      <a:pt x="57158" y="778"/>
                      <a:pt x="59411" y="215"/>
                    </a:cubicBezTo>
                    <a:lnTo>
                      <a:pt x="59586" y="0"/>
                    </a:lnTo>
                    <a:close/>
                    <a:moveTo>
                      <a:pt x="14" y="1690"/>
                    </a:moveTo>
                    <a:lnTo>
                      <a:pt x="14" y="1690"/>
                    </a:lnTo>
                    <a:lnTo>
                      <a:pt x="0" y="1703"/>
                    </a:lnTo>
                    <a:cubicBezTo>
                      <a:pt x="5" y="1699"/>
                      <a:pt x="10" y="1694"/>
                      <a:pt x="14" y="169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6"/>
              <p:cNvSpPr/>
              <p:nvPr/>
            </p:nvSpPr>
            <p:spPr>
              <a:xfrm>
                <a:off x="6916450" y="3837738"/>
                <a:ext cx="192825" cy="8400"/>
              </a:xfrm>
              <a:custGeom>
                <a:rect b="b" l="l" r="r" t="t"/>
                <a:pathLst>
                  <a:path extrusionOk="0" h="336" w="7713">
                    <a:moveTo>
                      <a:pt x="7712" y="0"/>
                    </a:moveTo>
                    <a:lnTo>
                      <a:pt x="7712" y="0"/>
                    </a:lnTo>
                    <a:cubicBezTo>
                      <a:pt x="6586" y="107"/>
                      <a:pt x="5446" y="161"/>
                      <a:pt x="4306" y="161"/>
                    </a:cubicBezTo>
                    <a:lnTo>
                      <a:pt x="497" y="161"/>
                    </a:lnTo>
                    <a:lnTo>
                      <a:pt x="1" y="335"/>
                    </a:lnTo>
                    <a:lnTo>
                      <a:pt x="4306" y="335"/>
                    </a:lnTo>
                    <a:cubicBezTo>
                      <a:pt x="5419" y="335"/>
                      <a:pt x="6519" y="282"/>
                      <a:pt x="7605" y="175"/>
                    </a:cubicBezTo>
                    <a:cubicBezTo>
                      <a:pt x="7592" y="175"/>
                      <a:pt x="7592" y="161"/>
                      <a:pt x="7578" y="148"/>
                    </a:cubicBezTo>
                    <a:cubicBezTo>
                      <a:pt x="7565" y="107"/>
                      <a:pt x="7578" y="54"/>
                      <a:pt x="7618" y="40"/>
                    </a:cubicBezTo>
                    <a:lnTo>
                      <a:pt x="771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6"/>
              <p:cNvSpPr/>
              <p:nvPr/>
            </p:nvSpPr>
            <p:spPr>
              <a:xfrm>
                <a:off x="7110250" y="3737138"/>
                <a:ext cx="350050" cy="104650"/>
              </a:xfrm>
              <a:custGeom>
                <a:rect b="b" l="l" r="r" t="t"/>
                <a:pathLst>
                  <a:path extrusionOk="0" h="4186" w="14002">
                    <a:moveTo>
                      <a:pt x="13586" y="1"/>
                    </a:moveTo>
                    <a:lnTo>
                      <a:pt x="12915" y="296"/>
                    </a:lnTo>
                    <a:lnTo>
                      <a:pt x="13184" y="296"/>
                    </a:lnTo>
                    <a:lnTo>
                      <a:pt x="13184" y="336"/>
                    </a:lnTo>
                    <a:lnTo>
                      <a:pt x="12808" y="336"/>
                    </a:lnTo>
                    <a:lnTo>
                      <a:pt x="10635" y="1275"/>
                    </a:lnTo>
                    <a:cubicBezTo>
                      <a:pt x="7819" y="2495"/>
                      <a:pt x="4909" y="3327"/>
                      <a:pt x="1932" y="3783"/>
                    </a:cubicBezTo>
                    <a:lnTo>
                      <a:pt x="1623" y="3930"/>
                    </a:lnTo>
                    <a:lnTo>
                      <a:pt x="1610" y="3890"/>
                    </a:lnTo>
                    <a:lnTo>
                      <a:pt x="1798" y="3796"/>
                    </a:lnTo>
                    <a:lnTo>
                      <a:pt x="1798" y="3796"/>
                    </a:lnTo>
                    <a:cubicBezTo>
                      <a:pt x="1355" y="3863"/>
                      <a:pt x="912" y="3930"/>
                      <a:pt x="456" y="3971"/>
                    </a:cubicBezTo>
                    <a:lnTo>
                      <a:pt x="0" y="4185"/>
                    </a:lnTo>
                    <a:cubicBezTo>
                      <a:pt x="3675" y="3836"/>
                      <a:pt x="7269" y="2911"/>
                      <a:pt x="10703" y="1436"/>
                    </a:cubicBezTo>
                    <a:lnTo>
                      <a:pt x="140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6"/>
              <p:cNvSpPr/>
              <p:nvPr/>
            </p:nvSpPr>
            <p:spPr>
              <a:xfrm>
                <a:off x="7459600" y="3716363"/>
                <a:ext cx="41600" cy="20150"/>
              </a:xfrm>
              <a:custGeom>
                <a:rect b="b" l="l" r="r" t="t"/>
                <a:pathLst>
                  <a:path extrusionOk="0" h="806" w="1664">
                    <a:moveTo>
                      <a:pt x="1557" y="0"/>
                    </a:moveTo>
                    <a:lnTo>
                      <a:pt x="1" y="671"/>
                    </a:lnTo>
                    <a:lnTo>
                      <a:pt x="41" y="671"/>
                    </a:lnTo>
                    <a:cubicBezTo>
                      <a:pt x="81" y="671"/>
                      <a:pt x="122" y="711"/>
                      <a:pt x="122" y="751"/>
                    </a:cubicBezTo>
                    <a:cubicBezTo>
                      <a:pt x="122" y="778"/>
                      <a:pt x="122" y="792"/>
                      <a:pt x="108" y="805"/>
                    </a:cubicBezTo>
                    <a:lnTo>
                      <a:pt x="1664" y="135"/>
                    </a:lnTo>
                    <a:lnTo>
                      <a:pt x="15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6"/>
              <p:cNvSpPr/>
              <p:nvPr/>
            </p:nvSpPr>
            <p:spPr>
              <a:xfrm>
                <a:off x="5829500" y="3700613"/>
                <a:ext cx="668900" cy="145525"/>
              </a:xfrm>
              <a:custGeom>
                <a:rect b="b" l="l" r="r" t="t"/>
                <a:pathLst>
                  <a:path extrusionOk="0" h="5821" w="26756">
                    <a:moveTo>
                      <a:pt x="4560" y="0"/>
                    </a:moveTo>
                    <a:lnTo>
                      <a:pt x="805" y="1837"/>
                    </a:lnTo>
                    <a:cubicBezTo>
                      <a:pt x="309" y="2092"/>
                      <a:pt x="0" y="2588"/>
                      <a:pt x="0" y="3138"/>
                    </a:cubicBezTo>
                    <a:cubicBezTo>
                      <a:pt x="0" y="3447"/>
                      <a:pt x="94" y="3742"/>
                      <a:pt x="268" y="3983"/>
                    </a:cubicBezTo>
                    <a:cubicBezTo>
                      <a:pt x="443" y="4238"/>
                      <a:pt x="697" y="4412"/>
                      <a:pt x="979" y="4520"/>
                    </a:cubicBezTo>
                    <a:cubicBezTo>
                      <a:pt x="1945" y="4841"/>
                      <a:pt x="2924" y="5096"/>
                      <a:pt x="3916" y="5284"/>
                    </a:cubicBezTo>
                    <a:cubicBezTo>
                      <a:pt x="4882" y="5472"/>
                      <a:pt x="5901" y="5606"/>
                      <a:pt x="6920" y="5660"/>
                    </a:cubicBezTo>
                    <a:lnTo>
                      <a:pt x="9468" y="5807"/>
                    </a:lnTo>
                    <a:cubicBezTo>
                      <a:pt x="9871" y="5807"/>
                      <a:pt x="10233" y="5820"/>
                      <a:pt x="10581" y="5820"/>
                    </a:cubicBezTo>
                    <a:lnTo>
                      <a:pt x="26755" y="5820"/>
                    </a:lnTo>
                    <a:cubicBezTo>
                      <a:pt x="26675" y="5767"/>
                      <a:pt x="26594" y="5713"/>
                      <a:pt x="26527" y="5646"/>
                    </a:cubicBezTo>
                    <a:lnTo>
                      <a:pt x="12003" y="5646"/>
                    </a:lnTo>
                    <a:lnTo>
                      <a:pt x="12003" y="5780"/>
                    </a:lnTo>
                    <a:lnTo>
                      <a:pt x="11963" y="5780"/>
                    </a:lnTo>
                    <a:lnTo>
                      <a:pt x="11963" y="5646"/>
                    </a:lnTo>
                    <a:lnTo>
                      <a:pt x="10581" y="5646"/>
                    </a:lnTo>
                    <a:cubicBezTo>
                      <a:pt x="10233" y="5646"/>
                      <a:pt x="9871" y="5646"/>
                      <a:pt x="9482" y="5633"/>
                    </a:cubicBezTo>
                    <a:lnTo>
                      <a:pt x="6920" y="5499"/>
                    </a:lnTo>
                    <a:cubicBezTo>
                      <a:pt x="5914" y="5432"/>
                      <a:pt x="4909" y="5311"/>
                      <a:pt x="3943" y="5123"/>
                    </a:cubicBezTo>
                    <a:cubicBezTo>
                      <a:pt x="3916" y="5123"/>
                      <a:pt x="3889" y="5110"/>
                      <a:pt x="3863" y="5096"/>
                    </a:cubicBezTo>
                    <a:lnTo>
                      <a:pt x="3822" y="5110"/>
                    </a:lnTo>
                    <a:lnTo>
                      <a:pt x="3822" y="5096"/>
                    </a:lnTo>
                    <a:cubicBezTo>
                      <a:pt x="3071" y="4949"/>
                      <a:pt x="2320" y="4748"/>
                      <a:pt x="1583" y="4520"/>
                    </a:cubicBezTo>
                    <a:cubicBezTo>
                      <a:pt x="1569" y="4546"/>
                      <a:pt x="1556" y="4573"/>
                      <a:pt x="1542" y="4600"/>
                    </a:cubicBezTo>
                    <a:cubicBezTo>
                      <a:pt x="1529" y="4627"/>
                      <a:pt x="1502" y="4654"/>
                      <a:pt x="1462" y="4654"/>
                    </a:cubicBezTo>
                    <a:cubicBezTo>
                      <a:pt x="1449" y="4654"/>
                      <a:pt x="1435" y="4640"/>
                      <a:pt x="1422" y="4640"/>
                    </a:cubicBezTo>
                    <a:cubicBezTo>
                      <a:pt x="1381" y="4613"/>
                      <a:pt x="1368" y="4573"/>
                      <a:pt x="1395" y="4533"/>
                    </a:cubicBezTo>
                    <a:cubicBezTo>
                      <a:pt x="1395" y="4506"/>
                      <a:pt x="1408" y="4493"/>
                      <a:pt x="1408" y="4479"/>
                    </a:cubicBezTo>
                    <a:cubicBezTo>
                      <a:pt x="1288" y="4439"/>
                      <a:pt x="1167" y="4399"/>
                      <a:pt x="1033" y="4359"/>
                    </a:cubicBezTo>
                    <a:cubicBezTo>
                      <a:pt x="778" y="4265"/>
                      <a:pt x="563" y="4104"/>
                      <a:pt x="402" y="3889"/>
                    </a:cubicBezTo>
                    <a:cubicBezTo>
                      <a:pt x="242" y="3675"/>
                      <a:pt x="161" y="3420"/>
                      <a:pt x="161" y="3138"/>
                    </a:cubicBezTo>
                    <a:cubicBezTo>
                      <a:pt x="161" y="2655"/>
                      <a:pt x="443" y="2199"/>
                      <a:pt x="872" y="1985"/>
                    </a:cubicBezTo>
                    <a:lnTo>
                      <a:pt x="1408" y="1730"/>
                    </a:lnTo>
                    <a:cubicBezTo>
                      <a:pt x="1395" y="1717"/>
                      <a:pt x="1395" y="1703"/>
                      <a:pt x="1395" y="1703"/>
                    </a:cubicBezTo>
                    <a:cubicBezTo>
                      <a:pt x="1368" y="1663"/>
                      <a:pt x="1381" y="1609"/>
                      <a:pt x="1422" y="1596"/>
                    </a:cubicBezTo>
                    <a:cubicBezTo>
                      <a:pt x="1436" y="1586"/>
                      <a:pt x="1452" y="1582"/>
                      <a:pt x="1468" y="1582"/>
                    </a:cubicBezTo>
                    <a:cubicBezTo>
                      <a:pt x="1497" y="1582"/>
                      <a:pt x="1525" y="1597"/>
                      <a:pt x="1542" y="1623"/>
                    </a:cubicBezTo>
                    <a:cubicBezTo>
                      <a:pt x="1542" y="1636"/>
                      <a:pt x="1542" y="1650"/>
                      <a:pt x="1556" y="1663"/>
                    </a:cubicBezTo>
                    <a:lnTo>
                      <a:pt x="1556" y="1623"/>
                    </a:lnTo>
                    <a:lnTo>
                      <a:pt x="1623" y="1623"/>
                    </a:lnTo>
                    <a:lnTo>
                      <a:pt x="4909" y="13"/>
                    </a:lnTo>
                    <a:lnTo>
                      <a:pt x="45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6"/>
              <p:cNvSpPr/>
              <p:nvPr/>
            </p:nvSpPr>
            <p:spPr>
              <a:xfrm>
                <a:off x="6129575" y="3808888"/>
                <a:ext cx="338300" cy="1050"/>
              </a:xfrm>
              <a:custGeom>
                <a:rect b="b" l="l" r="r" t="t"/>
                <a:pathLst>
                  <a:path extrusionOk="0" h="42" w="13532">
                    <a:moveTo>
                      <a:pt x="0" y="1"/>
                    </a:moveTo>
                    <a:lnTo>
                      <a:pt x="0" y="41"/>
                    </a:lnTo>
                    <a:lnTo>
                      <a:pt x="13532" y="41"/>
                    </a:lnTo>
                    <a:cubicBezTo>
                      <a:pt x="13518" y="28"/>
                      <a:pt x="13518" y="14"/>
                      <a:pt x="135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6"/>
              <p:cNvSpPr/>
              <p:nvPr/>
            </p:nvSpPr>
            <p:spPr>
              <a:xfrm>
                <a:off x="6993250" y="3808888"/>
                <a:ext cx="178050" cy="1050"/>
              </a:xfrm>
              <a:custGeom>
                <a:rect b="b" l="l" r="r" t="t"/>
                <a:pathLst>
                  <a:path extrusionOk="0" h="42" w="7122">
                    <a:moveTo>
                      <a:pt x="0" y="1"/>
                    </a:moveTo>
                    <a:cubicBezTo>
                      <a:pt x="0" y="14"/>
                      <a:pt x="0" y="28"/>
                      <a:pt x="0" y="41"/>
                    </a:cubicBezTo>
                    <a:lnTo>
                      <a:pt x="7027" y="41"/>
                    </a:lnTo>
                    <a:lnTo>
                      <a:pt x="71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6"/>
              <p:cNvSpPr/>
              <p:nvPr/>
            </p:nvSpPr>
            <p:spPr>
              <a:xfrm>
                <a:off x="6524850" y="3790113"/>
                <a:ext cx="63400" cy="4050"/>
              </a:xfrm>
              <a:custGeom>
                <a:rect b="b" l="l" r="r" t="t"/>
                <a:pathLst>
                  <a:path extrusionOk="0" h="162" w="2536">
                    <a:moveTo>
                      <a:pt x="229" y="1"/>
                    </a:moveTo>
                    <a:cubicBezTo>
                      <a:pt x="188" y="81"/>
                      <a:pt x="108" y="135"/>
                      <a:pt x="1" y="162"/>
                    </a:cubicBezTo>
                    <a:lnTo>
                      <a:pt x="2535" y="162"/>
                    </a:lnTo>
                    <a:cubicBezTo>
                      <a:pt x="2535" y="108"/>
                      <a:pt x="2535" y="54"/>
                      <a:pt x="25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6"/>
              <p:cNvSpPr/>
              <p:nvPr/>
            </p:nvSpPr>
            <p:spPr>
              <a:xfrm>
                <a:off x="6466525" y="3790113"/>
                <a:ext cx="526725" cy="72775"/>
              </a:xfrm>
              <a:custGeom>
                <a:rect b="b" l="l" r="r" t="t"/>
                <a:pathLst>
                  <a:path extrusionOk="0" h="2911" w="21069">
                    <a:moveTo>
                      <a:pt x="16161" y="1"/>
                    </a:moveTo>
                    <a:cubicBezTo>
                      <a:pt x="16228" y="41"/>
                      <a:pt x="16268" y="95"/>
                      <a:pt x="16295" y="162"/>
                    </a:cubicBezTo>
                    <a:lnTo>
                      <a:pt x="20372" y="162"/>
                    </a:lnTo>
                    <a:cubicBezTo>
                      <a:pt x="20667" y="162"/>
                      <a:pt x="20908" y="403"/>
                      <a:pt x="20908" y="698"/>
                    </a:cubicBezTo>
                    <a:cubicBezTo>
                      <a:pt x="20908" y="926"/>
                      <a:pt x="20761" y="1141"/>
                      <a:pt x="20546" y="1208"/>
                    </a:cubicBezTo>
                    <a:lnTo>
                      <a:pt x="20184" y="1329"/>
                    </a:lnTo>
                    <a:lnTo>
                      <a:pt x="20184" y="1396"/>
                    </a:lnTo>
                    <a:lnTo>
                      <a:pt x="19969" y="1396"/>
                    </a:lnTo>
                    <a:lnTo>
                      <a:pt x="17824" y="2120"/>
                    </a:lnTo>
                    <a:cubicBezTo>
                      <a:pt x="16590" y="2536"/>
                      <a:pt x="15316" y="2737"/>
                      <a:pt x="14015" y="2737"/>
                    </a:cubicBezTo>
                    <a:lnTo>
                      <a:pt x="3246" y="2737"/>
                    </a:lnTo>
                    <a:lnTo>
                      <a:pt x="3246" y="2763"/>
                    </a:lnTo>
                    <a:lnTo>
                      <a:pt x="3205" y="2763"/>
                    </a:lnTo>
                    <a:lnTo>
                      <a:pt x="3205" y="2737"/>
                    </a:lnTo>
                    <a:cubicBezTo>
                      <a:pt x="1891" y="2670"/>
                      <a:pt x="738" y="1878"/>
                      <a:pt x="188" y="685"/>
                    </a:cubicBezTo>
                    <a:cubicBezTo>
                      <a:pt x="121" y="685"/>
                      <a:pt x="67" y="698"/>
                      <a:pt x="0" y="698"/>
                    </a:cubicBezTo>
                    <a:cubicBezTo>
                      <a:pt x="14" y="712"/>
                      <a:pt x="27" y="738"/>
                      <a:pt x="27" y="752"/>
                    </a:cubicBezTo>
                    <a:cubicBezTo>
                      <a:pt x="40" y="765"/>
                      <a:pt x="40" y="779"/>
                      <a:pt x="54" y="792"/>
                    </a:cubicBezTo>
                    <a:cubicBezTo>
                      <a:pt x="295" y="1302"/>
                      <a:pt x="631" y="1731"/>
                      <a:pt x="1046" y="2066"/>
                    </a:cubicBezTo>
                    <a:cubicBezTo>
                      <a:pt x="1113" y="2133"/>
                      <a:pt x="1194" y="2187"/>
                      <a:pt x="1274" y="2240"/>
                    </a:cubicBezTo>
                    <a:cubicBezTo>
                      <a:pt x="1878" y="2670"/>
                      <a:pt x="2602" y="2911"/>
                      <a:pt x="3380" y="2911"/>
                    </a:cubicBezTo>
                    <a:lnTo>
                      <a:pt x="14015" y="2911"/>
                    </a:lnTo>
                    <a:cubicBezTo>
                      <a:pt x="15329" y="2911"/>
                      <a:pt x="16630" y="2696"/>
                      <a:pt x="17877" y="2281"/>
                    </a:cubicBezTo>
                    <a:lnTo>
                      <a:pt x="17998" y="2240"/>
                    </a:lnTo>
                    <a:lnTo>
                      <a:pt x="18494" y="2066"/>
                    </a:lnTo>
                    <a:lnTo>
                      <a:pt x="20586" y="1369"/>
                    </a:lnTo>
                    <a:cubicBezTo>
                      <a:pt x="20854" y="1288"/>
                      <a:pt x="21029" y="1060"/>
                      <a:pt x="21069" y="792"/>
                    </a:cubicBezTo>
                    <a:cubicBezTo>
                      <a:pt x="21069" y="779"/>
                      <a:pt x="21069" y="765"/>
                      <a:pt x="21069" y="752"/>
                    </a:cubicBezTo>
                    <a:cubicBezTo>
                      <a:pt x="21069" y="738"/>
                      <a:pt x="21069" y="725"/>
                      <a:pt x="21069" y="698"/>
                    </a:cubicBezTo>
                    <a:cubicBezTo>
                      <a:pt x="21069" y="457"/>
                      <a:pt x="20948" y="256"/>
                      <a:pt x="20774" y="122"/>
                    </a:cubicBezTo>
                    <a:lnTo>
                      <a:pt x="1976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6"/>
              <p:cNvSpPr/>
              <p:nvPr/>
            </p:nvSpPr>
            <p:spPr>
              <a:xfrm>
                <a:off x="6969100" y="3823638"/>
                <a:ext cx="1025" cy="375"/>
              </a:xfrm>
              <a:custGeom>
                <a:rect b="b" l="l" r="r" t="t"/>
                <a:pathLst>
                  <a:path extrusionOk="0" h="15" w="41">
                    <a:moveTo>
                      <a:pt x="41" y="1"/>
                    </a:moveTo>
                    <a:lnTo>
                      <a:pt x="0" y="14"/>
                    </a:lnTo>
                    <a:lnTo>
                      <a:pt x="41" y="14"/>
                    </a:lnTo>
                    <a:lnTo>
                      <a:pt x="4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6"/>
              <p:cNvSpPr/>
              <p:nvPr/>
            </p:nvSpPr>
            <p:spPr>
              <a:xfrm>
                <a:off x="6728700" y="3790113"/>
                <a:ext cx="30550" cy="4050"/>
              </a:xfrm>
              <a:custGeom>
                <a:rect b="b" l="l" r="r" t="t"/>
                <a:pathLst>
                  <a:path extrusionOk="0" h="162" w="1222">
                    <a:moveTo>
                      <a:pt x="1" y="1"/>
                    </a:moveTo>
                    <a:lnTo>
                      <a:pt x="1" y="162"/>
                    </a:lnTo>
                    <a:lnTo>
                      <a:pt x="1221" y="162"/>
                    </a:lnTo>
                    <a:cubicBezTo>
                      <a:pt x="1208" y="108"/>
                      <a:pt x="1208" y="54"/>
                      <a:pt x="12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6"/>
              <p:cNvSpPr/>
              <p:nvPr/>
            </p:nvSpPr>
            <p:spPr>
              <a:xfrm>
                <a:off x="6668350" y="3823988"/>
                <a:ext cx="91225" cy="1025"/>
              </a:xfrm>
              <a:custGeom>
                <a:rect b="b" l="l" r="r" t="t"/>
                <a:pathLst>
                  <a:path extrusionOk="0" h="41" w="3649">
                    <a:moveTo>
                      <a:pt x="148" y="0"/>
                    </a:moveTo>
                    <a:cubicBezTo>
                      <a:pt x="135" y="14"/>
                      <a:pt x="135" y="14"/>
                      <a:pt x="121" y="14"/>
                    </a:cubicBezTo>
                    <a:cubicBezTo>
                      <a:pt x="81" y="27"/>
                      <a:pt x="41" y="41"/>
                      <a:pt x="1" y="41"/>
                    </a:cubicBezTo>
                    <a:lnTo>
                      <a:pt x="3648" y="41"/>
                    </a:lnTo>
                    <a:lnTo>
                      <a:pt x="36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6"/>
              <p:cNvSpPr/>
              <p:nvPr/>
            </p:nvSpPr>
            <p:spPr>
              <a:xfrm>
                <a:off x="6900025" y="3822988"/>
                <a:ext cx="71100" cy="2025"/>
              </a:xfrm>
              <a:custGeom>
                <a:rect b="b" l="l" r="r" t="t"/>
                <a:pathLst>
                  <a:path extrusionOk="0" h="81" w="2844">
                    <a:moveTo>
                      <a:pt x="2804" y="0"/>
                    </a:moveTo>
                    <a:lnTo>
                      <a:pt x="2804" y="27"/>
                    </a:lnTo>
                    <a:lnTo>
                      <a:pt x="2804" y="40"/>
                    </a:lnTo>
                    <a:lnTo>
                      <a:pt x="1" y="40"/>
                    </a:lnTo>
                    <a:lnTo>
                      <a:pt x="1" y="81"/>
                    </a:lnTo>
                    <a:lnTo>
                      <a:pt x="2844" y="81"/>
                    </a:lnTo>
                    <a:lnTo>
                      <a:pt x="2844" y="14"/>
                    </a:lnTo>
                    <a:lnTo>
                      <a:pt x="28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6"/>
              <p:cNvSpPr/>
              <p:nvPr/>
            </p:nvSpPr>
            <p:spPr>
              <a:xfrm>
                <a:off x="6547325" y="3823988"/>
                <a:ext cx="45275" cy="1025"/>
              </a:xfrm>
              <a:custGeom>
                <a:rect b="b" l="l" r="r" t="t"/>
                <a:pathLst>
                  <a:path extrusionOk="0" h="41" w="1811">
                    <a:moveTo>
                      <a:pt x="0" y="0"/>
                    </a:moveTo>
                    <a:lnTo>
                      <a:pt x="14" y="14"/>
                    </a:lnTo>
                    <a:lnTo>
                      <a:pt x="14" y="41"/>
                    </a:lnTo>
                    <a:lnTo>
                      <a:pt x="1811" y="41"/>
                    </a:lnTo>
                    <a:cubicBezTo>
                      <a:pt x="1797" y="27"/>
                      <a:pt x="1784" y="14"/>
                      <a:pt x="17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6"/>
              <p:cNvSpPr/>
              <p:nvPr/>
            </p:nvSpPr>
            <p:spPr>
              <a:xfrm>
                <a:off x="7334550" y="3692213"/>
                <a:ext cx="25" cy="375"/>
              </a:xfrm>
              <a:custGeom>
                <a:rect b="b" l="l" r="r" t="t"/>
                <a:pathLst>
                  <a:path extrusionOk="0" h="15" w="1">
                    <a:moveTo>
                      <a:pt x="0" y="14"/>
                    </a:moveTo>
                    <a:cubicBezTo>
                      <a:pt x="0" y="14"/>
                      <a:pt x="0" y="1"/>
                      <a:pt x="0" y="1"/>
                    </a:cubicBezTo>
                    <a:cubicBezTo>
                      <a:pt x="0" y="1"/>
                      <a:pt x="0" y="1"/>
                      <a:pt x="0" y="1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6"/>
              <p:cNvSpPr/>
              <p:nvPr/>
            </p:nvSpPr>
            <p:spPr>
              <a:xfrm>
                <a:off x="7335550" y="3691538"/>
                <a:ext cx="147225" cy="12450"/>
              </a:xfrm>
              <a:custGeom>
                <a:rect b="b" l="l" r="r" t="t"/>
                <a:pathLst>
                  <a:path extrusionOk="0" h="498" w="5889">
                    <a:moveTo>
                      <a:pt x="309" y="1"/>
                    </a:moveTo>
                    <a:lnTo>
                      <a:pt x="41" y="68"/>
                    </a:lnTo>
                    <a:lnTo>
                      <a:pt x="1" y="68"/>
                    </a:lnTo>
                    <a:lnTo>
                      <a:pt x="591" y="296"/>
                    </a:lnTo>
                    <a:cubicBezTo>
                      <a:pt x="940" y="417"/>
                      <a:pt x="1288" y="497"/>
                      <a:pt x="1664" y="497"/>
                    </a:cubicBezTo>
                    <a:cubicBezTo>
                      <a:pt x="1731" y="497"/>
                      <a:pt x="1811" y="484"/>
                      <a:pt x="1892" y="484"/>
                    </a:cubicBezTo>
                    <a:lnTo>
                      <a:pt x="5888" y="175"/>
                    </a:lnTo>
                    <a:lnTo>
                      <a:pt x="5767" y="28"/>
                    </a:lnTo>
                    <a:lnTo>
                      <a:pt x="2200" y="296"/>
                    </a:lnTo>
                    <a:lnTo>
                      <a:pt x="2281" y="363"/>
                    </a:lnTo>
                    <a:lnTo>
                      <a:pt x="2254" y="403"/>
                    </a:lnTo>
                    <a:lnTo>
                      <a:pt x="2146" y="296"/>
                    </a:lnTo>
                    <a:lnTo>
                      <a:pt x="1878" y="309"/>
                    </a:lnTo>
                    <a:cubicBezTo>
                      <a:pt x="1796" y="317"/>
                      <a:pt x="1714" y="321"/>
                      <a:pt x="1633" y="321"/>
                    </a:cubicBezTo>
                    <a:cubicBezTo>
                      <a:pt x="1290" y="321"/>
                      <a:pt x="959" y="254"/>
                      <a:pt x="644" y="135"/>
                    </a:cubicBezTo>
                    <a:lnTo>
                      <a:pt x="3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6"/>
              <p:cNvSpPr/>
              <p:nvPr/>
            </p:nvSpPr>
            <p:spPr>
              <a:xfrm>
                <a:off x="7333875" y="3649313"/>
                <a:ext cx="125075" cy="43950"/>
              </a:xfrm>
              <a:custGeom>
                <a:rect b="b" l="l" r="r" t="t"/>
                <a:pathLst>
                  <a:path extrusionOk="0" h="1758" w="5003">
                    <a:moveTo>
                      <a:pt x="4198" y="0"/>
                    </a:moveTo>
                    <a:lnTo>
                      <a:pt x="564" y="952"/>
                    </a:lnTo>
                    <a:cubicBezTo>
                      <a:pt x="229" y="1033"/>
                      <a:pt x="1" y="1328"/>
                      <a:pt x="1" y="1677"/>
                    </a:cubicBezTo>
                    <a:cubicBezTo>
                      <a:pt x="1" y="1690"/>
                      <a:pt x="14" y="1703"/>
                      <a:pt x="14" y="1717"/>
                    </a:cubicBezTo>
                    <a:lnTo>
                      <a:pt x="27" y="1717"/>
                    </a:lnTo>
                    <a:cubicBezTo>
                      <a:pt x="27" y="1730"/>
                      <a:pt x="27" y="1730"/>
                      <a:pt x="41" y="1730"/>
                    </a:cubicBezTo>
                    <a:cubicBezTo>
                      <a:pt x="41" y="1744"/>
                      <a:pt x="54" y="1744"/>
                      <a:pt x="54" y="1744"/>
                    </a:cubicBezTo>
                    <a:cubicBezTo>
                      <a:pt x="68" y="1757"/>
                      <a:pt x="81" y="1757"/>
                      <a:pt x="95" y="1757"/>
                    </a:cubicBezTo>
                    <a:lnTo>
                      <a:pt x="108" y="1757"/>
                    </a:lnTo>
                    <a:lnTo>
                      <a:pt x="376" y="1690"/>
                    </a:lnTo>
                    <a:lnTo>
                      <a:pt x="5003" y="631"/>
                    </a:lnTo>
                    <a:lnTo>
                      <a:pt x="4882" y="483"/>
                    </a:lnTo>
                    <a:lnTo>
                      <a:pt x="644" y="1462"/>
                    </a:lnTo>
                    <a:lnTo>
                      <a:pt x="604" y="1556"/>
                    </a:lnTo>
                    <a:lnTo>
                      <a:pt x="564" y="1542"/>
                    </a:lnTo>
                    <a:lnTo>
                      <a:pt x="591" y="1462"/>
                    </a:lnTo>
                    <a:lnTo>
                      <a:pt x="188" y="1556"/>
                    </a:lnTo>
                    <a:cubicBezTo>
                      <a:pt x="215" y="1382"/>
                      <a:pt x="336" y="1234"/>
                      <a:pt x="497" y="1154"/>
                    </a:cubicBezTo>
                    <a:lnTo>
                      <a:pt x="524" y="1113"/>
                    </a:lnTo>
                    <a:lnTo>
                      <a:pt x="537" y="1127"/>
                    </a:lnTo>
                    <a:cubicBezTo>
                      <a:pt x="564" y="1127"/>
                      <a:pt x="577" y="1113"/>
                      <a:pt x="604" y="1113"/>
                    </a:cubicBezTo>
                    <a:lnTo>
                      <a:pt x="4574" y="67"/>
                    </a:lnTo>
                    <a:lnTo>
                      <a:pt x="4534" y="27"/>
                    </a:lnTo>
                    <a:cubicBezTo>
                      <a:pt x="4534" y="14"/>
                      <a:pt x="4534" y="0"/>
                      <a:pt x="45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6"/>
              <p:cNvSpPr/>
              <p:nvPr/>
            </p:nvSpPr>
            <p:spPr>
              <a:xfrm>
                <a:off x="7442850" y="3646963"/>
                <a:ext cx="5050" cy="1350"/>
              </a:xfrm>
              <a:custGeom>
                <a:rect b="b" l="l" r="r" t="t"/>
                <a:pathLst>
                  <a:path extrusionOk="0" h="54" w="202">
                    <a:moveTo>
                      <a:pt x="201" y="0"/>
                    </a:moveTo>
                    <a:lnTo>
                      <a:pt x="0" y="54"/>
                    </a:lnTo>
                    <a:lnTo>
                      <a:pt x="175" y="54"/>
                    </a:lnTo>
                    <a:cubicBezTo>
                      <a:pt x="175" y="41"/>
                      <a:pt x="175" y="27"/>
                      <a:pt x="175" y="14"/>
                    </a:cubicBezTo>
                    <a:lnTo>
                      <a:pt x="20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6"/>
              <p:cNvSpPr/>
              <p:nvPr/>
            </p:nvSpPr>
            <p:spPr>
              <a:xfrm>
                <a:off x="7447200" y="3446463"/>
                <a:ext cx="215600" cy="201850"/>
              </a:xfrm>
              <a:custGeom>
                <a:rect b="b" l="l" r="r" t="t"/>
                <a:pathLst>
                  <a:path extrusionOk="0" h="8074" w="8624">
                    <a:moveTo>
                      <a:pt x="6264" y="1"/>
                    </a:moveTo>
                    <a:cubicBezTo>
                      <a:pt x="6250" y="1"/>
                      <a:pt x="6223" y="14"/>
                      <a:pt x="6197" y="27"/>
                    </a:cubicBezTo>
                    <a:lnTo>
                      <a:pt x="430" y="7484"/>
                    </a:lnTo>
                    <a:lnTo>
                      <a:pt x="255" y="7712"/>
                    </a:lnTo>
                    <a:lnTo>
                      <a:pt x="27" y="8020"/>
                    </a:lnTo>
                    <a:lnTo>
                      <a:pt x="14" y="8034"/>
                    </a:lnTo>
                    <a:cubicBezTo>
                      <a:pt x="1" y="8047"/>
                      <a:pt x="1" y="8061"/>
                      <a:pt x="1" y="8074"/>
                    </a:cubicBezTo>
                    <a:lnTo>
                      <a:pt x="202" y="8074"/>
                    </a:lnTo>
                    <a:lnTo>
                      <a:pt x="6304" y="175"/>
                    </a:lnTo>
                    <a:lnTo>
                      <a:pt x="6250" y="94"/>
                    </a:lnTo>
                    <a:lnTo>
                      <a:pt x="6290" y="68"/>
                    </a:lnTo>
                    <a:lnTo>
                      <a:pt x="6357" y="161"/>
                    </a:lnTo>
                    <a:lnTo>
                      <a:pt x="8409" y="161"/>
                    </a:lnTo>
                    <a:lnTo>
                      <a:pt x="8530" y="68"/>
                    </a:lnTo>
                    <a:lnTo>
                      <a:pt x="8557" y="94"/>
                    </a:lnTo>
                    <a:lnTo>
                      <a:pt x="8450" y="188"/>
                    </a:lnTo>
                    <a:lnTo>
                      <a:pt x="7712" y="7336"/>
                    </a:lnTo>
                    <a:lnTo>
                      <a:pt x="7712" y="7336"/>
                    </a:lnTo>
                    <a:lnTo>
                      <a:pt x="7886" y="7323"/>
                    </a:lnTo>
                    <a:lnTo>
                      <a:pt x="8624" y="81"/>
                    </a:lnTo>
                    <a:cubicBezTo>
                      <a:pt x="8624" y="68"/>
                      <a:pt x="8624" y="41"/>
                      <a:pt x="8611" y="27"/>
                    </a:cubicBezTo>
                    <a:cubicBezTo>
                      <a:pt x="8597" y="1"/>
                      <a:pt x="8570" y="1"/>
                      <a:pt x="85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6"/>
              <p:cNvSpPr/>
              <p:nvPr/>
            </p:nvSpPr>
            <p:spPr>
              <a:xfrm>
                <a:off x="7447200" y="3649313"/>
                <a:ext cx="210925" cy="127425"/>
              </a:xfrm>
              <a:custGeom>
                <a:rect b="b" l="l" r="r" t="t"/>
                <a:pathLst>
                  <a:path extrusionOk="0" h="5097" w="8437">
                    <a:moveTo>
                      <a:pt x="1" y="0"/>
                    </a:moveTo>
                    <a:cubicBezTo>
                      <a:pt x="1" y="0"/>
                      <a:pt x="1" y="14"/>
                      <a:pt x="1" y="27"/>
                    </a:cubicBezTo>
                    <a:lnTo>
                      <a:pt x="41" y="67"/>
                    </a:lnTo>
                    <a:lnTo>
                      <a:pt x="188" y="255"/>
                    </a:lnTo>
                    <a:lnTo>
                      <a:pt x="242" y="242"/>
                    </a:lnTo>
                    <a:lnTo>
                      <a:pt x="255" y="282"/>
                    </a:lnTo>
                    <a:lnTo>
                      <a:pt x="215" y="295"/>
                    </a:lnTo>
                    <a:lnTo>
                      <a:pt x="349" y="483"/>
                    </a:lnTo>
                    <a:lnTo>
                      <a:pt x="470" y="631"/>
                    </a:lnTo>
                    <a:lnTo>
                      <a:pt x="698" y="926"/>
                    </a:lnTo>
                    <a:lnTo>
                      <a:pt x="819" y="899"/>
                    </a:lnTo>
                    <a:lnTo>
                      <a:pt x="832" y="939"/>
                    </a:lnTo>
                    <a:lnTo>
                      <a:pt x="725" y="966"/>
                    </a:lnTo>
                    <a:lnTo>
                      <a:pt x="1301" y="1703"/>
                    </a:lnTo>
                    <a:lnTo>
                      <a:pt x="1422" y="1864"/>
                    </a:lnTo>
                    <a:lnTo>
                      <a:pt x="2053" y="2682"/>
                    </a:lnTo>
                    <a:lnTo>
                      <a:pt x="2160" y="2817"/>
                    </a:lnTo>
                    <a:lnTo>
                      <a:pt x="3890" y="5070"/>
                    </a:lnTo>
                    <a:cubicBezTo>
                      <a:pt x="3903" y="5083"/>
                      <a:pt x="3930" y="5096"/>
                      <a:pt x="3957" y="5096"/>
                    </a:cubicBezTo>
                    <a:lnTo>
                      <a:pt x="8342" y="5096"/>
                    </a:lnTo>
                    <a:cubicBezTo>
                      <a:pt x="8396" y="5096"/>
                      <a:pt x="8436" y="5070"/>
                      <a:pt x="8436" y="5016"/>
                    </a:cubicBezTo>
                    <a:cubicBezTo>
                      <a:pt x="8436" y="5003"/>
                      <a:pt x="8436" y="4989"/>
                      <a:pt x="8423" y="4989"/>
                    </a:cubicBezTo>
                    <a:lnTo>
                      <a:pt x="7967" y="309"/>
                    </a:lnTo>
                    <a:lnTo>
                      <a:pt x="7792" y="309"/>
                    </a:lnTo>
                    <a:lnTo>
                      <a:pt x="8248" y="4828"/>
                    </a:lnTo>
                    <a:lnTo>
                      <a:pt x="8369" y="5003"/>
                    </a:lnTo>
                    <a:lnTo>
                      <a:pt x="8329" y="5029"/>
                    </a:lnTo>
                    <a:lnTo>
                      <a:pt x="8248" y="4922"/>
                    </a:lnTo>
                    <a:lnTo>
                      <a:pt x="8248" y="4935"/>
                    </a:lnTo>
                    <a:lnTo>
                      <a:pt x="3997" y="4935"/>
                    </a:lnTo>
                    <a:lnTo>
                      <a:pt x="18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6"/>
              <p:cNvSpPr/>
              <p:nvPr/>
            </p:nvSpPr>
            <p:spPr>
              <a:xfrm>
                <a:off x="7574275" y="3657363"/>
                <a:ext cx="82175" cy="117700"/>
              </a:xfrm>
              <a:custGeom>
                <a:rect b="b" l="l" r="r" t="t"/>
                <a:pathLst>
                  <a:path extrusionOk="0" h="4708" w="3287">
                    <a:moveTo>
                      <a:pt x="0" y="0"/>
                    </a:moveTo>
                    <a:lnTo>
                      <a:pt x="1905" y="2749"/>
                    </a:lnTo>
                    <a:lnTo>
                      <a:pt x="1945" y="2749"/>
                    </a:lnTo>
                    <a:lnTo>
                      <a:pt x="1945" y="2790"/>
                    </a:lnTo>
                    <a:lnTo>
                      <a:pt x="1932" y="2790"/>
                    </a:lnTo>
                    <a:lnTo>
                      <a:pt x="3165" y="4600"/>
                    </a:lnTo>
                    <a:lnTo>
                      <a:pt x="3246" y="4707"/>
                    </a:lnTo>
                    <a:lnTo>
                      <a:pt x="3286" y="4681"/>
                    </a:lnTo>
                    <a:lnTo>
                      <a:pt x="3165" y="4506"/>
                    </a:lnTo>
                    <a:lnTo>
                      <a:pt x="5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6"/>
              <p:cNvSpPr/>
              <p:nvPr/>
            </p:nvSpPr>
            <p:spPr>
              <a:xfrm>
                <a:off x="7569250" y="3448138"/>
                <a:ext cx="91875" cy="189125"/>
              </a:xfrm>
              <a:custGeom>
                <a:rect b="b" l="l" r="r" t="t"/>
                <a:pathLst>
                  <a:path extrusionOk="0" h="7565" w="3675">
                    <a:moveTo>
                      <a:pt x="3648" y="1"/>
                    </a:moveTo>
                    <a:lnTo>
                      <a:pt x="3527" y="94"/>
                    </a:lnTo>
                    <a:lnTo>
                      <a:pt x="2226" y="1208"/>
                    </a:lnTo>
                    <a:lnTo>
                      <a:pt x="2240" y="1221"/>
                    </a:lnTo>
                    <a:lnTo>
                      <a:pt x="2213" y="1248"/>
                    </a:lnTo>
                    <a:lnTo>
                      <a:pt x="2200" y="1234"/>
                    </a:lnTo>
                    <a:lnTo>
                      <a:pt x="0" y="7564"/>
                    </a:lnTo>
                    <a:lnTo>
                      <a:pt x="54" y="7564"/>
                    </a:lnTo>
                    <a:lnTo>
                      <a:pt x="2240" y="1248"/>
                    </a:lnTo>
                    <a:lnTo>
                      <a:pt x="3568" y="121"/>
                    </a:lnTo>
                    <a:lnTo>
                      <a:pt x="3675" y="27"/>
                    </a:lnTo>
                    <a:lnTo>
                      <a:pt x="364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6"/>
              <p:cNvSpPr/>
              <p:nvPr/>
            </p:nvSpPr>
            <p:spPr>
              <a:xfrm>
                <a:off x="7533700" y="3625163"/>
                <a:ext cx="166325" cy="32550"/>
              </a:xfrm>
              <a:custGeom>
                <a:rect b="b" l="l" r="r" t="t"/>
                <a:pathLst>
                  <a:path extrusionOk="0" h="1302" w="6653">
                    <a:moveTo>
                      <a:pt x="6156" y="148"/>
                    </a:moveTo>
                    <a:lnTo>
                      <a:pt x="6197" y="175"/>
                    </a:lnTo>
                    <a:lnTo>
                      <a:pt x="6183" y="202"/>
                    </a:lnTo>
                    <a:cubicBezTo>
                      <a:pt x="6358" y="255"/>
                      <a:pt x="6478" y="430"/>
                      <a:pt x="6492" y="631"/>
                    </a:cubicBezTo>
                    <a:cubicBezTo>
                      <a:pt x="6492" y="819"/>
                      <a:pt x="6384" y="980"/>
                      <a:pt x="6237" y="1060"/>
                    </a:cubicBezTo>
                    <a:cubicBezTo>
                      <a:pt x="6197" y="1073"/>
                      <a:pt x="6143" y="1087"/>
                      <a:pt x="6089" y="1100"/>
                    </a:cubicBezTo>
                    <a:lnTo>
                      <a:pt x="6036" y="1100"/>
                    </a:lnTo>
                    <a:lnTo>
                      <a:pt x="175" y="1127"/>
                    </a:lnTo>
                    <a:cubicBezTo>
                      <a:pt x="188" y="1073"/>
                      <a:pt x="215" y="1006"/>
                      <a:pt x="242" y="953"/>
                    </a:cubicBezTo>
                    <a:cubicBezTo>
                      <a:pt x="255" y="939"/>
                      <a:pt x="269" y="926"/>
                      <a:pt x="269" y="913"/>
                    </a:cubicBezTo>
                    <a:lnTo>
                      <a:pt x="255" y="913"/>
                    </a:lnTo>
                    <a:lnTo>
                      <a:pt x="255" y="872"/>
                    </a:lnTo>
                    <a:lnTo>
                      <a:pt x="309" y="872"/>
                    </a:lnTo>
                    <a:cubicBezTo>
                      <a:pt x="390" y="792"/>
                      <a:pt x="483" y="752"/>
                      <a:pt x="577" y="738"/>
                    </a:cubicBezTo>
                    <a:lnTo>
                      <a:pt x="6036" y="175"/>
                    </a:lnTo>
                    <a:cubicBezTo>
                      <a:pt x="6076" y="175"/>
                      <a:pt x="6103" y="175"/>
                      <a:pt x="6143" y="188"/>
                    </a:cubicBezTo>
                    <a:lnTo>
                      <a:pt x="6156" y="148"/>
                    </a:lnTo>
                    <a:close/>
                    <a:moveTo>
                      <a:pt x="6036" y="1"/>
                    </a:moveTo>
                    <a:lnTo>
                      <a:pt x="4426" y="175"/>
                    </a:lnTo>
                    <a:lnTo>
                      <a:pt x="4265" y="188"/>
                    </a:lnTo>
                    <a:lnTo>
                      <a:pt x="1476" y="483"/>
                    </a:lnTo>
                    <a:lnTo>
                      <a:pt x="1422" y="483"/>
                    </a:lnTo>
                    <a:lnTo>
                      <a:pt x="564" y="577"/>
                    </a:lnTo>
                    <a:cubicBezTo>
                      <a:pt x="403" y="591"/>
                      <a:pt x="269" y="671"/>
                      <a:pt x="162" y="778"/>
                    </a:cubicBezTo>
                    <a:cubicBezTo>
                      <a:pt x="148" y="805"/>
                      <a:pt x="121" y="832"/>
                      <a:pt x="108" y="859"/>
                    </a:cubicBezTo>
                    <a:cubicBezTo>
                      <a:pt x="41" y="966"/>
                      <a:pt x="1" y="1087"/>
                      <a:pt x="1" y="1221"/>
                    </a:cubicBezTo>
                    <a:cubicBezTo>
                      <a:pt x="1" y="1261"/>
                      <a:pt x="41" y="1301"/>
                      <a:pt x="95" y="1301"/>
                    </a:cubicBezTo>
                    <a:lnTo>
                      <a:pt x="162" y="1301"/>
                    </a:lnTo>
                    <a:lnTo>
                      <a:pt x="1623" y="1288"/>
                    </a:lnTo>
                    <a:lnTo>
                      <a:pt x="1677" y="1288"/>
                    </a:lnTo>
                    <a:lnTo>
                      <a:pt x="4332" y="1275"/>
                    </a:lnTo>
                    <a:lnTo>
                      <a:pt x="6049" y="1275"/>
                    </a:lnTo>
                    <a:cubicBezTo>
                      <a:pt x="6076" y="1275"/>
                      <a:pt x="6103" y="1275"/>
                      <a:pt x="6116" y="1261"/>
                    </a:cubicBezTo>
                    <a:cubicBezTo>
                      <a:pt x="6183" y="1261"/>
                      <a:pt x="6250" y="1234"/>
                      <a:pt x="6317" y="1208"/>
                    </a:cubicBezTo>
                    <a:cubicBezTo>
                      <a:pt x="6518" y="1100"/>
                      <a:pt x="6653" y="872"/>
                      <a:pt x="6653" y="631"/>
                    </a:cubicBezTo>
                    <a:cubicBezTo>
                      <a:pt x="6653" y="282"/>
                      <a:pt x="6384" y="1"/>
                      <a:pt x="60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6"/>
              <p:cNvSpPr/>
              <p:nvPr/>
            </p:nvSpPr>
            <p:spPr>
              <a:xfrm>
                <a:off x="5863700" y="3740163"/>
                <a:ext cx="16775" cy="76475"/>
              </a:xfrm>
              <a:custGeom>
                <a:rect b="b" l="l" r="r" t="t"/>
                <a:pathLst>
                  <a:path extrusionOk="0" h="3059" w="671">
                    <a:moveTo>
                      <a:pt x="100" y="0"/>
                    </a:moveTo>
                    <a:cubicBezTo>
                      <a:pt x="84" y="0"/>
                      <a:pt x="68" y="4"/>
                      <a:pt x="54" y="14"/>
                    </a:cubicBezTo>
                    <a:cubicBezTo>
                      <a:pt x="13" y="27"/>
                      <a:pt x="0" y="81"/>
                      <a:pt x="27" y="121"/>
                    </a:cubicBezTo>
                    <a:cubicBezTo>
                      <a:pt x="27" y="121"/>
                      <a:pt x="27" y="135"/>
                      <a:pt x="40" y="148"/>
                    </a:cubicBezTo>
                    <a:cubicBezTo>
                      <a:pt x="121" y="349"/>
                      <a:pt x="671" y="1623"/>
                      <a:pt x="40" y="2897"/>
                    </a:cubicBezTo>
                    <a:cubicBezTo>
                      <a:pt x="40" y="2911"/>
                      <a:pt x="27" y="2924"/>
                      <a:pt x="27" y="2938"/>
                    </a:cubicBezTo>
                    <a:cubicBezTo>
                      <a:pt x="0" y="2991"/>
                      <a:pt x="13" y="3031"/>
                      <a:pt x="54" y="3058"/>
                    </a:cubicBezTo>
                    <a:lnTo>
                      <a:pt x="94" y="3058"/>
                    </a:lnTo>
                    <a:cubicBezTo>
                      <a:pt x="134" y="3058"/>
                      <a:pt x="161" y="3045"/>
                      <a:pt x="174" y="3018"/>
                    </a:cubicBezTo>
                    <a:cubicBezTo>
                      <a:pt x="188" y="2991"/>
                      <a:pt x="201" y="2964"/>
                      <a:pt x="215" y="2938"/>
                    </a:cubicBezTo>
                    <a:cubicBezTo>
                      <a:pt x="349" y="2656"/>
                      <a:pt x="429" y="2361"/>
                      <a:pt x="469" y="2093"/>
                    </a:cubicBezTo>
                    <a:lnTo>
                      <a:pt x="389" y="2093"/>
                    </a:lnTo>
                    <a:lnTo>
                      <a:pt x="389" y="2052"/>
                    </a:lnTo>
                    <a:lnTo>
                      <a:pt x="483" y="2052"/>
                    </a:lnTo>
                    <a:cubicBezTo>
                      <a:pt x="617" y="1060"/>
                      <a:pt x="268" y="242"/>
                      <a:pt x="188" y="81"/>
                    </a:cubicBezTo>
                    <a:cubicBezTo>
                      <a:pt x="188" y="54"/>
                      <a:pt x="174" y="54"/>
                      <a:pt x="174" y="41"/>
                    </a:cubicBezTo>
                    <a:cubicBezTo>
                      <a:pt x="157" y="15"/>
                      <a:pt x="129" y="0"/>
                      <a:pt x="1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6"/>
              <p:cNvSpPr/>
              <p:nvPr/>
            </p:nvSpPr>
            <p:spPr>
              <a:xfrm>
                <a:off x="6531225" y="3749563"/>
                <a:ext cx="25850" cy="38900"/>
              </a:xfrm>
              <a:custGeom>
                <a:rect b="b" l="l" r="r" t="t"/>
                <a:pathLst>
                  <a:path extrusionOk="0" h="1556" w="1034">
                    <a:moveTo>
                      <a:pt x="1" y="0"/>
                    </a:moveTo>
                    <a:cubicBezTo>
                      <a:pt x="1" y="27"/>
                      <a:pt x="14" y="54"/>
                      <a:pt x="14" y="81"/>
                    </a:cubicBezTo>
                    <a:lnTo>
                      <a:pt x="14" y="121"/>
                    </a:lnTo>
                    <a:cubicBezTo>
                      <a:pt x="269" y="121"/>
                      <a:pt x="524" y="134"/>
                      <a:pt x="778" y="161"/>
                    </a:cubicBezTo>
                    <a:cubicBezTo>
                      <a:pt x="859" y="161"/>
                      <a:pt x="912" y="215"/>
                      <a:pt x="912" y="282"/>
                    </a:cubicBezTo>
                    <a:lnTo>
                      <a:pt x="912" y="1288"/>
                    </a:lnTo>
                    <a:cubicBezTo>
                      <a:pt x="912" y="1328"/>
                      <a:pt x="872" y="1381"/>
                      <a:pt x="819" y="1395"/>
                    </a:cubicBezTo>
                    <a:lnTo>
                      <a:pt x="819" y="1462"/>
                    </a:lnTo>
                    <a:lnTo>
                      <a:pt x="778" y="1462"/>
                    </a:lnTo>
                    <a:lnTo>
                      <a:pt x="778" y="1408"/>
                    </a:lnTo>
                    <a:cubicBezTo>
                      <a:pt x="524" y="1422"/>
                      <a:pt x="269" y="1435"/>
                      <a:pt x="14" y="1435"/>
                    </a:cubicBezTo>
                    <a:lnTo>
                      <a:pt x="14" y="1475"/>
                    </a:lnTo>
                    <a:cubicBezTo>
                      <a:pt x="14" y="1502"/>
                      <a:pt x="1" y="1529"/>
                      <a:pt x="1" y="1556"/>
                    </a:cubicBezTo>
                    <a:lnTo>
                      <a:pt x="14" y="1556"/>
                    </a:lnTo>
                    <a:cubicBezTo>
                      <a:pt x="269" y="1556"/>
                      <a:pt x="537" y="1556"/>
                      <a:pt x="792" y="1529"/>
                    </a:cubicBezTo>
                    <a:cubicBezTo>
                      <a:pt x="939" y="1516"/>
                      <a:pt x="1033" y="1408"/>
                      <a:pt x="1033" y="1288"/>
                    </a:cubicBezTo>
                    <a:lnTo>
                      <a:pt x="1033" y="282"/>
                    </a:lnTo>
                    <a:cubicBezTo>
                      <a:pt x="1033" y="148"/>
                      <a:pt x="939" y="40"/>
                      <a:pt x="792" y="27"/>
                    </a:cubicBezTo>
                    <a:cubicBezTo>
                      <a:pt x="537" y="14"/>
                      <a:pt x="269" y="0"/>
                      <a:pt x="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6"/>
              <p:cNvSpPr/>
              <p:nvPr/>
            </p:nvSpPr>
            <p:spPr>
              <a:xfrm>
                <a:off x="6507425" y="3795138"/>
                <a:ext cx="700" cy="375"/>
              </a:xfrm>
              <a:custGeom>
                <a:rect b="b" l="l" r="r" t="t"/>
                <a:pathLst>
                  <a:path extrusionOk="0" h="15" w="28">
                    <a:moveTo>
                      <a:pt x="14" y="1"/>
                    </a:moveTo>
                    <a:cubicBezTo>
                      <a:pt x="14" y="1"/>
                      <a:pt x="0" y="1"/>
                      <a:pt x="0" y="14"/>
                    </a:cubicBezTo>
                    <a:lnTo>
                      <a:pt x="27" y="14"/>
                    </a:lnTo>
                    <a:lnTo>
                      <a:pt x="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6"/>
              <p:cNvSpPr/>
              <p:nvPr/>
            </p:nvSpPr>
            <p:spPr>
              <a:xfrm>
                <a:off x="6507425" y="3742513"/>
                <a:ext cx="24150" cy="52650"/>
              </a:xfrm>
              <a:custGeom>
                <a:rect b="b" l="l" r="r" t="t"/>
                <a:pathLst>
                  <a:path extrusionOk="0" h="2106" w="966">
                    <a:moveTo>
                      <a:pt x="0" y="0"/>
                    </a:moveTo>
                    <a:cubicBezTo>
                      <a:pt x="0" y="14"/>
                      <a:pt x="0" y="14"/>
                      <a:pt x="14" y="14"/>
                    </a:cubicBezTo>
                    <a:cubicBezTo>
                      <a:pt x="14" y="27"/>
                      <a:pt x="14" y="41"/>
                      <a:pt x="14" y="54"/>
                    </a:cubicBezTo>
                    <a:cubicBezTo>
                      <a:pt x="14" y="68"/>
                      <a:pt x="27" y="81"/>
                      <a:pt x="27" y="94"/>
                    </a:cubicBezTo>
                    <a:cubicBezTo>
                      <a:pt x="27" y="108"/>
                      <a:pt x="27" y="108"/>
                      <a:pt x="27" y="121"/>
                    </a:cubicBezTo>
                    <a:lnTo>
                      <a:pt x="27" y="135"/>
                    </a:lnTo>
                    <a:cubicBezTo>
                      <a:pt x="148" y="135"/>
                      <a:pt x="269" y="148"/>
                      <a:pt x="389" y="148"/>
                    </a:cubicBezTo>
                    <a:lnTo>
                      <a:pt x="389" y="121"/>
                    </a:lnTo>
                    <a:lnTo>
                      <a:pt x="429" y="121"/>
                    </a:lnTo>
                    <a:lnTo>
                      <a:pt x="429" y="161"/>
                    </a:lnTo>
                    <a:cubicBezTo>
                      <a:pt x="497" y="161"/>
                      <a:pt x="564" y="161"/>
                      <a:pt x="631" y="175"/>
                    </a:cubicBezTo>
                    <a:cubicBezTo>
                      <a:pt x="751" y="175"/>
                      <a:pt x="832" y="269"/>
                      <a:pt x="832" y="363"/>
                    </a:cubicBezTo>
                    <a:lnTo>
                      <a:pt x="832" y="1757"/>
                    </a:lnTo>
                    <a:cubicBezTo>
                      <a:pt x="832" y="1865"/>
                      <a:pt x="751" y="1945"/>
                      <a:pt x="631" y="1945"/>
                    </a:cubicBezTo>
                    <a:cubicBezTo>
                      <a:pt x="564" y="1958"/>
                      <a:pt x="510" y="1958"/>
                      <a:pt x="443" y="1958"/>
                    </a:cubicBezTo>
                    <a:lnTo>
                      <a:pt x="443" y="2026"/>
                    </a:lnTo>
                    <a:lnTo>
                      <a:pt x="403" y="2026"/>
                    </a:lnTo>
                    <a:lnTo>
                      <a:pt x="403" y="1958"/>
                    </a:lnTo>
                    <a:cubicBezTo>
                      <a:pt x="282" y="1972"/>
                      <a:pt x="148" y="1985"/>
                      <a:pt x="27" y="1985"/>
                    </a:cubicBezTo>
                    <a:cubicBezTo>
                      <a:pt x="27" y="2012"/>
                      <a:pt x="27" y="2026"/>
                      <a:pt x="14" y="2052"/>
                    </a:cubicBezTo>
                    <a:lnTo>
                      <a:pt x="94" y="2106"/>
                    </a:lnTo>
                    <a:cubicBezTo>
                      <a:pt x="269" y="2106"/>
                      <a:pt x="456" y="2093"/>
                      <a:pt x="644" y="2079"/>
                    </a:cubicBezTo>
                    <a:cubicBezTo>
                      <a:pt x="657" y="2079"/>
                      <a:pt x="684" y="2066"/>
                      <a:pt x="698" y="2066"/>
                    </a:cubicBezTo>
                    <a:lnTo>
                      <a:pt x="711" y="2066"/>
                    </a:lnTo>
                    <a:cubicBezTo>
                      <a:pt x="805" y="2039"/>
                      <a:pt x="885" y="1985"/>
                      <a:pt x="926" y="1905"/>
                    </a:cubicBezTo>
                    <a:cubicBezTo>
                      <a:pt x="939" y="1878"/>
                      <a:pt x="939" y="1865"/>
                      <a:pt x="953" y="1851"/>
                    </a:cubicBezTo>
                    <a:cubicBezTo>
                      <a:pt x="953" y="1824"/>
                      <a:pt x="966" y="1784"/>
                      <a:pt x="966" y="1757"/>
                    </a:cubicBezTo>
                    <a:lnTo>
                      <a:pt x="966" y="550"/>
                    </a:lnTo>
                    <a:lnTo>
                      <a:pt x="912" y="550"/>
                    </a:lnTo>
                    <a:lnTo>
                      <a:pt x="912" y="510"/>
                    </a:lnTo>
                    <a:lnTo>
                      <a:pt x="966" y="510"/>
                    </a:lnTo>
                    <a:lnTo>
                      <a:pt x="966" y="363"/>
                    </a:lnTo>
                    <a:cubicBezTo>
                      <a:pt x="966" y="336"/>
                      <a:pt x="953" y="309"/>
                      <a:pt x="953" y="282"/>
                    </a:cubicBezTo>
                    <a:cubicBezTo>
                      <a:pt x="912" y="148"/>
                      <a:pt x="792" y="54"/>
                      <a:pt x="644" y="41"/>
                    </a:cubicBezTo>
                    <a:cubicBezTo>
                      <a:pt x="429" y="27"/>
                      <a:pt x="215" y="14"/>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6"/>
              <p:cNvSpPr/>
              <p:nvPr/>
            </p:nvSpPr>
            <p:spPr>
              <a:xfrm>
                <a:off x="6447075" y="3724063"/>
                <a:ext cx="3050" cy="7075"/>
              </a:xfrm>
              <a:custGeom>
                <a:rect b="b" l="l" r="r" t="t"/>
                <a:pathLst>
                  <a:path extrusionOk="0" h="283" w="122">
                    <a:moveTo>
                      <a:pt x="0" y="1"/>
                    </a:moveTo>
                    <a:lnTo>
                      <a:pt x="0" y="282"/>
                    </a:lnTo>
                    <a:lnTo>
                      <a:pt x="67" y="282"/>
                    </a:lnTo>
                    <a:cubicBezTo>
                      <a:pt x="81" y="282"/>
                      <a:pt x="108" y="282"/>
                      <a:pt x="121" y="269"/>
                    </a:cubicBezTo>
                    <a:lnTo>
                      <a:pt x="121" y="14"/>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6"/>
              <p:cNvSpPr/>
              <p:nvPr/>
            </p:nvSpPr>
            <p:spPr>
              <a:xfrm>
                <a:off x="6462150" y="3726088"/>
                <a:ext cx="3050" cy="4375"/>
              </a:xfrm>
              <a:custGeom>
                <a:rect b="b" l="l" r="r" t="t"/>
                <a:pathLst>
                  <a:path extrusionOk="0" h="175" w="122">
                    <a:moveTo>
                      <a:pt x="1" y="0"/>
                    </a:moveTo>
                    <a:lnTo>
                      <a:pt x="1" y="175"/>
                    </a:lnTo>
                    <a:lnTo>
                      <a:pt x="122" y="175"/>
                    </a:lnTo>
                    <a:lnTo>
                      <a:pt x="122" y="14"/>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6"/>
              <p:cNvSpPr/>
              <p:nvPr/>
            </p:nvSpPr>
            <p:spPr>
              <a:xfrm>
                <a:off x="6444050" y="3806888"/>
                <a:ext cx="4725" cy="350"/>
              </a:xfrm>
              <a:custGeom>
                <a:rect b="b" l="l" r="r" t="t"/>
                <a:pathLst>
                  <a:path extrusionOk="0" h="14" w="189">
                    <a:moveTo>
                      <a:pt x="188" y="14"/>
                    </a:moveTo>
                    <a:cubicBezTo>
                      <a:pt x="121" y="0"/>
                      <a:pt x="68" y="0"/>
                      <a:pt x="1" y="0"/>
                    </a:cubicBezTo>
                    <a:cubicBezTo>
                      <a:pt x="68" y="0"/>
                      <a:pt x="121" y="0"/>
                      <a:pt x="188" y="1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6"/>
              <p:cNvSpPr/>
              <p:nvPr/>
            </p:nvSpPr>
            <p:spPr>
              <a:xfrm>
                <a:off x="6424275" y="3733113"/>
                <a:ext cx="5725" cy="1050"/>
              </a:xfrm>
              <a:custGeom>
                <a:rect b="b" l="l" r="r" t="t"/>
                <a:pathLst>
                  <a:path extrusionOk="0" h="42" w="229">
                    <a:moveTo>
                      <a:pt x="228" y="1"/>
                    </a:moveTo>
                    <a:cubicBezTo>
                      <a:pt x="188" y="1"/>
                      <a:pt x="161" y="14"/>
                      <a:pt x="134" y="14"/>
                    </a:cubicBezTo>
                    <a:lnTo>
                      <a:pt x="0" y="41"/>
                    </a:lnTo>
                    <a:cubicBezTo>
                      <a:pt x="81" y="28"/>
                      <a:pt x="148" y="14"/>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6"/>
              <p:cNvSpPr/>
              <p:nvPr/>
            </p:nvSpPr>
            <p:spPr>
              <a:xfrm>
                <a:off x="6453100" y="3807213"/>
                <a:ext cx="8425" cy="375"/>
              </a:xfrm>
              <a:custGeom>
                <a:rect b="b" l="l" r="r" t="t"/>
                <a:pathLst>
                  <a:path extrusionOk="0" h="15" w="337">
                    <a:moveTo>
                      <a:pt x="336" y="14"/>
                    </a:moveTo>
                    <a:cubicBezTo>
                      <a:pt x="229" y="14"/>
                      <a:pt x="108" y="14"/>
                      <a:pt x="1" y="1"/>
                    </a:cubicBezTo>
                    <a:cubicBezTo>
                      <a:pt x="108" y="14"/>
                      <a:pt x="229" y="14"/>
                      <a:pt x="336" y="1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6"/>
              <p:cNvSpPr/>
              <p:nvPr/>
            </p:nvSpPr>
            <p:spPr>
              <a:xfrm>
                <a:off x="6417575" y="3734813"/>
                <a:ext cx="4700" cy="3700"/>
              </a:xfrm>
              <a:custGeom>
                <a:rect b="b" l="l" r="r" t="t"/>
                <a:pathLst>
                  <a:path extrusionOk="0" h="148" w="188">
                    <a:moveTo>
                      <a:pt x="148" y="13"/>
                    </a:moveTo>
                    <a:cubicBezTo>
                      <a:pt x="161" y="13"/>
                      <a:pt x="175" y="0"/>
                      <a:pt x="188" y="0"/>
                    </a:cubicBezTo>
                    <a:cubicBezTo>
                      <a:pt x="175" y="0"/>
                      <a:pt x="161" y="13"/>
                      <a:pt x="148" y="13"/>
                    </a:cubicBezTo>
                    <a:cubicBezTo>
                      <a:pt x="81" y="54"/>
                      <a:pt x="40" y="94"/>
                      <a:pt x="0" y="148"/>
                    </a:cubicBezTo>
                    <a:cubicBezTo>
                      <a:pt x="40" y="94"/>
                      <a:pt x="81" y="54"/>
                      <a:pt x="148" y="1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6"/>
              <p:cNvSpPr/>
              <p:nvPr/>
            </p:nvSpPr>
            <p:spPr>
              <a:xfrm>
                <a:off x="6415900" y="3745938"/>
                <a:ext cx="1025" cy="49575"/>
              </a:xfrm>
              <a:custGeom>
                <a:rect b="b" l="l" r="r" t="t"/>
                <a:pathLst>
                  <a:path extrusionOk="0" h="1983" w="41">
                    <a:moveTo>
                      <a:pt x="5" y="0"/>
                    </a:moveTo>
                    <a:cubicBezTo>
                      <a:pt x="28" y="310"/>
                      <a:pt x="40" y="619"/>
                      <a:pt x="40" y="929"/>
                    </a:cubicBezTo>
                    <a:lnTo>
                      <a:pt x="40" y="929"/>
                    </a:lnTo>
                    <a:cubicBezTo>
                      <a:pt x="40" y="620"/>
                      <a:pt x="28" y="310"/>
                      <a:pt x="5" y="0"/>
                    </a:cubicBezTo>
                    <a:close/>
                    <a:moveTo>
                      <a:pt x="40" y="929"/>
                    </a:moveTo>
                    <a:lnTo>
                      <a:pt x="40" y="929"/>
                    </a:lnTo>
                    <a:cubicBezTo>
                      <a:pt x="40" y="1256"/>
                      <a:pt x="27" y="1580"/>
                      <a:pt x="0" y="1902"/>
                    </a:cubicBezTo>
                    <a:cubicBezTo>
                      <a:pt x="0" y="1906"/>
                      <a:pt x="0" y="1910"/>
                      <a:pt x="0" y="1915"/>
                    </a:cubicBezTo>
                    <a:lnTo>
                      <a:pt x="0" y="1915"/>
                    </a:lnTo>
                    <a:cubicBezTo>
                      <a:pt x="27" y="1586"/>
                      <a:pt x="40" y="1258"/>
                      <a:pt x="40" y="929"/>
                    </a:cubicBezTo>
                    <a:close/>
                    <a:moveTo>
                      <a:pt x="0" y="1915"/>
                    </a:moveTo>
                    <a:cubicBezTo>
                      <a:pt x="0" y="1915"/>
                      <a:pt x="0" y="1915"/>
                      <a:pt x="0" y="1915"/>
                    </a:cubicBezTo>
                    <a:lnTo>
                      <a:pt x="0" y="1929"/>
                    </a:lnTo>
                    <a:cubicBezTo>
                      <a:pt x="0" y="1942"/>
                      <a:pt x="0" y="1956"/>
                      <a:pt x="14" y="1982"/>
                    </a:cubicBezTo>
                    <a:cubicBezTo>
                      <a:pt x="2" y="1960"/>
                      <a:pt x="0" y="1937"/>
                      <a:pt x="0" y="191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6"/>
              <p:cNvSpPr/>
              <p:nvPr/>
            </p:nvSpPr>
            <p:spPr>
              <a:xfrm>
                <a:off x="6424275" y="3804213"/>
                <a:ext cx="6400" cy="1025"/>
              </a:xfrm>
              <a:custGeom>
                <a:rect b="b" l="l" r="r" t="t"/>
                <a:pathLst>
                  <a:path extrusionOk="0" h="41" w="256">
                    <a:moveTo>
                      <a:pt x="0" y="0"/>
                    </a:moveTo>
                    <a:lnTo>
                      <a:pt x="0" y="0"/>
                    </a:lnTo>
                    <a:cubicBezTo>
                      <a:pt x="81" y="13"/>
                      <a:pt x="175" y="27"/>
                      <a:pt x="255" y="40"/>
                    </a:cubicBezTo>
                    <a:cubicBezTo>
                      <a:pt x="215" y="27"/>
                      <a:pt x="175" y="27"/>
                      <a:pt x="134" y="13"/>
                    </a:cubicBez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6"/>
              <p:cNvSpPr/>
              <p:nvPr/>
            </p:nvSpPr>
            <p:spPr>
              <a:xfrm>
                <a:off x="6416225" y="3796488"/>
                <a:ext cx="700" cy="1700"/>
              </a:xfrm>
              <a:custGeom>
                <a:rect b="b" l="l" r="r" t="t"/>
                <a:pathLst>
                  <a:path extrusionOk="0" h="68" w="28">
                    <a:moveTo>
                      <a:pt x="27" y="68"/>
                    </a:moveTo>
                    <a:cubicBezTo>
                      <a:pt x="14" y="41"/>
                      <a:pt x="1" y="14"/>
                      <a:pt x="1" y="1"/>
                    </a:cubicBezTo>
                    <a:cubicBezTo>
                      <a:pt x="1" y="14"/>
                      <a:pt x="14" y="41"/>
                      <a:pt x="27" y="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6"/>
              <p:cNvSpPr/>
              <p:nvPr/>
            </p:nvSpPr>
            <p:spPr>
              <a:xfrm>
                <a:off x="6437350" y="3731788"/>
                <a:ext cx="3375" cy="350"/>
              </a:xfrm>
              <a:custGeom>
                <a:rect b="b" l="l" r="r" t="t"/>
                <a:pathLst>
                  <a:path extrusionOk="0" h="14" w="135">
                    <a:moveTo>
                      <a:pt x="0" y="14"/>
                    </a:moveTo>
                    <a:cubicBezTo>
                      <a:pt x="41" y="14"/>
                      <a:pt x="94" y="0"/>
                      <a:pt x="135" y="0"/>
                    </a:cubicBezTo>
                    <a:cubicBezTo>
                      <a:pt x="94" y="0"/>
                      <a:pt x="41" y="14"/>
                      <a:pt x="0" y="1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6"/>
              <p:cNvSpPr/>
              <p:nvPr/>
            </p:nvSpPr>
            <p:spPr>
              <a:xfrm>
                <a:off x="6417225" y="3798838"/>
                <a:ext cx="1375" cy="1700"/>
              </a:xfrm>
              <a:custGeom>
                <a:rect b="b" l="l" r="r" t="t"/>
                <a:pathLst>
                  <a:path extrusionOk="0" h="68" w="55">
                    <a:moveTo>
                      <a:pt x="54" y="68"/>
                    </a:moveTo>
                    <a:cubicBezTo>
                      <a:pt x="28" y="54"/>
                      <a:pt x="14" y="27"/>
                      <a:pt x="1" y="1"/>
                    </a:cubicBezTo>
                    <a:cubicBezTo>
                      <a:pt x="14" y="27"/>
                      <a:pt x="28" y="54"/>
                      <a:pt x="54" y="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6"/>
              <p:cNvSpPr/>
              <p:nvPr/>
            </p:nvSpPr>
            <p:spPr>
              <a:xfrm>
                <a:off x="6418900" y="3801188"/>
                <a:ext cx="3375" cy="2375"/>
              </a:xfrm>
              <a:custGeom>
                <a:rect b="b" l="l" r="r" t="t"/>
                <a:pathLst>
                  <a:path extrusionOk="0" h="95" w="135">
                    <a:moveTo>
                      <a:pt x="1" y="0"/>
                    </a:moveTo>
                    <a:cubicBezTo>
                      <a:pt x="28" y="27"/>
                      <a:pt x="54" y="41"/>
                      <a:pt x="95" y="67"/>
                    </a:cubicBezTo>
                    <a:cubicBezTo>
                      <a:pt x="108" y="81"/>
                      <a:pt x="122" y="81"/>
                      <a:pt x="135" y="94"/>
                    </a:cubicBezTo>
                    <a:cubicBezTo>
                      <a:pt x="122" y="81"/>
                      <a:pt x="108" y="81"/>
                      <a:pt x="95" y="67"/>
                    </a:cubicBezTo>
                    <a:cubicBezTo>
                      <a:pt x="54" y="41"/>
                      <a:pt x="28" y="27"/>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6"/>
              <p:cNvSpPr/>
              <p:nvPr/>
            </p:nvSpPr>
            <p:spPr>
              <a:xfrm>
                <a:off x="6435000" y="3805888"/>
                <a:ext cx="4375" cy="350"/>
              </a:xfrm>
              <a:custGeom>
                <a:rect b="b" l="l" r="r" t="t"/>
                <a:pathLst>
                  <a:path extrusionOk="0" h="14" w="175">
                    <a:moveTo>
                      <a:pt x="175" y="14"/>
                    </a:moveTo>
                    <a:cubicBezTo>
                      <a:pt x="121" y="14"/>
                      <a:pt x="54" y="0"/>
                      <a:pt x="1" y="0"/>
                    </a:cubicBezTo>
                    <a:cubicBezTo>
                      <a:pt x="54" y="0"/>
                      <a:pt x="121" y="14"/>
                      <a:pt x="175" y="1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6"/>
              <p:cNvSpPr/>
              <p:nvPr/>
            </p:nvSpPr>
            <p:spPr>
              <a:xfrm>
                <a:off x="6503400" y="3795138"/>
                <a:ext cx="4375" cy="5725"/>
              </a:xfrm>
              <a:custGeom>
                <a:rect b="b" l="l" r="r" t="t"/>
                <a:pathLst>
                  <a:path extrusionOk="0" h="229" w="175">
                    <a:moveTo>
                      <a:pt x="175" y="1"/>
                    </a:moveTo>
                    <a:cubicBezTo>
                      <a:pt x="161" y="1"/>
                      <a:pt x="161" y="1"/>
                      <a:pt x="161" y="14"/>
                    </a:cubicBezTo>
                    <a:cubicBezTo>
                      <a:pt x="157" y="28"/>
                      <a:pt x="151" y="42"/>
                      <a:pt x="145" y="55"/>
                    </a:cubicBezTo>
                    <a:lnTo>
                      <a:pt x="145" y="55"/>
                    </a:lnTo>
                    <a:cubicBezTo>
                      <a:pt x="156" y="37"/>
                      <a:pt x="166" y="19"/>
                      <a:pt x="175" y="1"/>
                    </a:cubicBezTo>
                    <a:close/>
                    <a:moveTo>
                      <a:pt x="145" y="55"/>
                    </a:moveTo>
                    <a:cubicBezTo>
                      <a:pt x="109" y="117"/>
                      <a:pt x="63" y="177"/>
                      <a:pt x="0" y="229"/>
                    </a:cubicBezTo>
                    <a:cubicBezTo>
                      <a:pt x="67" y="184"/>
                      <a:pt x="116" y="121"/>
                      <a:pt x="145" y="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6"/>
              <p:cNvSpPr/>
              <p:nvPr/>
            </p:nvSpPr>
            <p:spPr>
              <a:xfrm>
                <a:off x="6465175" y="3806538"/>
                <a:ext cx="12775" cy="1050"/>
              </a:xfrm>
              <a:custGeom>
                <a:rect b="b" l="l" r="r" t="t"/>
                <a:pathLst>
                  <a:path extrusionOk="0" h="42" w="511">
                    <a:moveTo>
                      <a:pt x="510" y="1"/>
                    </a:moveTo>
                    <a:cubicBezTo>
                      <a:pt x="483" y="5"/>
                      <a:pt x="457" y="9"/>
                      <a:pt x="432" y="12"/>
                    </a:cubicBezTo>
                    <a:lnTo>
                      <a:pt x="432" y="12"/>
                    </a:lnTo>
                    <a:cubicBezTo>
                      <a:pt x="458" y="9"/>
                      <a:pt x="484" y="5"/>
                      <a:pt x="510" y="1"/>
                    </a:cubicBezTo>
                    <a:close/>
                    <a:moveTo>
                      <a:pt x="432" y="12"/>
                    </a:moveTo>
                    <a:lnTo>
                      <a:pt x="432" y="12"/>
                    </a:lnTo>
                    <a:cubicBezTo>
                      <a:pt x="403" y="16"/>
                      <a:pt x="375" y="19"/>
                      <a:pt x="347" y="22"/>
                    </a:cubicBezTo>
                    <a:lnTo>
                      <a:pt x="347" y="22"/>
                    </a:lnTo>
                    <a:cubicBezTo>
                      <a:pt x="375" y="20"/>
                      <a:pt x="403" y="16"/>
                      <a:pt x="432" y="12"/>
                    </a:cubicBezTo>
                    <a:close/>
                    <a:moveTo>
                      <a:pt x="347" y="22"/>
                    </a:moveTo>
                    <a:lnTo>
                      <a:pt x="347" y="22"/>
                    </a:lnTo>
                    <a:cubicBezTo>
                      <a:pt x="313" y="26"/>
                      <a:pt x="279" y="28"/>
                      <a:pt x="242" y="28"/>
                    </a:cubicBezTo>
                    <a:cubicBezTo>
                      <a:pt x="200" y="28"/>
                      <a:pt x="150" y="36"/>
                      <a:pt x="104" y="40"/>
                    </a:cubicBezTo>
                    <a:lnTo>
                      <a:pt x="104" y="40"/>
                    </a:lnTo>
                    <a:cubicBezTo>
                      <a:pt x="186" y="37"/>
                      <a:pt x="266" y="31"/>
                      <a:pt x="347" y="22"/>
                    </a:cubicBezTo>
                    <a:close/>
                    <a:moveTo>
                      <a:pt x="104" y="40"/>
                    </a:moveTo>
                    <a:cubicBezTo>
                      <a:pt x="70" y="41"/>
                      <a:pt x="36" y="41"/>
                      <a:pt x="1" y="41"/>
                    </a:cubicBezTo>
                    <a:lnTo>
                      <a:pt x="68" y="41"/>
                    </a:lnTo>
                    <a:cubicBezTo>
                      <a:pt x="79" y="41"/>
                      <a:pt x="92" y="41"/>
                      <a:pt x="104" y="4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6"/>
              <p:cNvSpPr/>
              <p:nvPr/>
            </p:nvSpPr>
            <p:spPr>
              <a:xfrm>
                <a:off x="6507750" y="3793813"/>
                <a:ext cx="375" cy="25"/>
              </a:xfrm>
              <a:custGeom>
                <a:rect b="b" l="l" r="r" t="t"/>
                <a:pathLst>
                  <a:path extrusionOk="0" h="1" w="15">
                    <a:moveTo>
                      <a:pt x="14" y="0"/>
                    </a:moveTo>
                    <a:lnTo>
                      <a:pt x="14" y="0"/>
                    </a:lnTo>
                    <a:lnTo>
                      <a:pt x="1" y="0"/>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6"/>
              <p:cNvSpPr/>
              <p:nvPr/>
            </p:nvSpPr>
            <p:spPr>
              <a:xfrm>
                <a:off x="6448750" y="3730788"/>
                <a:ext cx="5725" cy="350"/>
              </a:xfrm>
              <a:custGeom>
                <a:rect b="b" l="l" r="r" t="t"/>
                <a:pathLst>
                  <a:path extrusionOk="0" h="14" w="229">
                    <a:moveTo>
                      <a:pt x="54" y="0"/>
                    </a:moveTo>
                    <a:cubicBezTo>
                      <a:pt x="41" y="0"/>
                      <a:pt x="14" y="0"/>
                      <a:pt x="0" y="13"/>
                    </a:cubicBezTo>
                    <a:cubicBezTo>
                      <a:pt x="67" y="0"/>
                      <a:pt x="148" y="0"/>
                      <a:pt x="2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6"/>
              <p:cNvSpPr/>
              <p:nvPr/>
            </p:nvSpPr>
            <p:spPr>
              <a:xfrm>
                <a:off x="6455125" y="3730438"/>
                <a:ext cx="10075" cy="375"/>
              </a:xfrm>
              <a:custGeom>
                <a:rect b="b" l="l" r="r" t="t"/>
                <a:pathLst>
                  <a:path extrusionOk="0" h="15" w="403">
                    <a:moveTo>
                      <a:pt x="156" y="5"/>
                    </a:moveTo>
                    <a:lnTo>
                      <a:pt x="156" y="5"/>
                    </a:lnTo>
                    <a:cubicBezTo>
                      <a:pt x="104" y="6"/>
                      <a:pt x="52" y="9"/>
                      <a:pt x="0" y="14"/>
                    </a:cubicBezTo>
                    <a:cubicBezTo>
                      <a:pt x="52" y="14"/>
                      <a:pt x="104" y="8"/>
                      <a:pt x="156" y="5"/>
                    </a:cubicBezTo>
                    <a:close/>
                    <a:moveTo>
                      <a:pt x="242" y="1"/>
                    </a:moveTo>
                    <a:cubicBezTo>
                      <a:pt x="213" y="1"/>
                      <a:pt x="185" y="2"/>
                      <a:pt x="156" y="5"/>
                    </a:cubicBezTo>
                    <a:lnTo>
                      <a:pt x="156" y="5"/>
                    </a:lnTo>
                    <a:cubicBezTo>
                      <a:pt x="171" y="4"/>
                      <a:pt x="186" y="4"/>
                      <a:pt x="201" y="4"/>
                    </a:cubicBezTo>
                    <a:cubicBezTo>
                      <a:pt x="268" y="4"/>
                      <a:pt x="335" y="7"/>
                      <a:pt x="403" y="14"/>
                    </a:cubicBezTo>
                    <a:lnTo>
                      <a:pt x="4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6"/>
              <p:cNvSpPr/>
              <p:nvPr/>
            </p:nvSpPr>
            <p:spPr>
              <a:xfrm>
                <a:off x="6440025" y="3803188"/>
                <a:ext cx="10425" cy="1050"/>
              </a:xfrm>
              <a:custGeom>
                <a:rect b="b" l="l" r="r" t="t"/>
                <a:pathLst>
                  <a:path extrusionOk="0" h="42" w="417">
                    <a:moveTo>
                      <a:pt x="1" y="1"/>
                    </a:moveTo>
                    <a:cubicBezTo>
                      <a:pt x="135" y="14"/>
                      <a:pt x="282" y="28"/>
                      <a:pt x="416" y="41"/>
                    </a:cubicBezTo>
                    <a:cubicBezTo>
                      <a:pt x="282" y="28"/>
                      <a:pt x="135" y="14"/>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6"/>
              <p:cNvSpPr/>
              <p:nvPr/>
            </p:nvSpPr>
            <p:spPr>
              <a:xfrm>
                <a:off x="6431650" y="3802188"/>
                <a:ext cx="4375" cy="375"/>
              </a:xfrm>
              <a:custGeom>
                <a:rect b="b" l="l" r="r" t="t"/>
                <a:pathLst>
                  <a:path extrusionOk="0" h="15" w="175">
                    <a:moveTo>
                      <a:pt x="0" y="1"/>
                    </a:moveTo>
                    <a:cubicBezTo>
                      <a:pt x="54" y="1"/>
                      <a:pt x="108" y="14"/>
                      <a:pt x="175" y="14"/>
                    </a:cubicBezTo>
                    <a:cubicBezTo>
                      <a:pt x="108" y="14"/>
                      <a:pt x="54" y="1"/>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6"/>
              <p:cNvSpPr/>
              <p:nvPr/>
            </p:nvSpPr>
            <p:spPr>
              <a:xfrm>
                <a:off x="6453775" y="3804213"/>
                <a:ext cx="4725" cy="25"/>
              </a:xfrm>
              <a:custGeom>
                <a:rect b="b" l="l" r="r" t="t"/>
                <a:pathLst>
                  <a:path extrusionOk="0" h="1" w="189">
                    <a:moveTo>
                      <a:pt x="1" y="0"/>
                    </a:moveTo>
                    <a:cubicBezTo>
                      <a:pt x="68" y="0"/>
                      <a:pt x="121" y="0"/>
                      <a:pt x="188" y="0"/>
                    </a:cubicBezTo>
                    <a:cubicBezTo>
                      <a:pt x="121" y="0"/>
                      <a:pt x="68" y="0"/>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6"/>
              <p:cNvSpPr/>
              <p:nvPr/>
            </p:nvSpPr>
            <p:spPr>
              <a:xfrm>
                <a:off x="6441025" y="3734138"/>
                <a:ext cx="7400" cy="675"/>
              </a:xfrm>
              <a:custGeom>
                <a:rect b="b" l="l" r="r" t="t"/>
                <a:pathLst>
                  <a:path extrusionOk="0" h="27" w="296">
                    <a:moveTo>
                      <a:pt x="1" y="27"/>
                    </a:moveTo>
                    <a:cubicBezTo>
                      <a:pt x="95" y="14"/>
                      <a:pt x="189" y="14"/>
                      <a:pt x="296" y="0"/>
                    </a:cubicBezTo>
                    <a:cubicBezTo>
                      <a:pt x="189" y="14"/>
                      <a:pt x="95" y="14"/>
                      <a:pt x="1" y="2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6"/>
              <p:cNvSpPr/>
              <p:nvPr/>
            </p:nvSpPr>
            <p:spPr>
              <a:xfrm>
                <a:off x="6418900" y="3747538"/>
                <a:ext cx="1375" cy="46300"/>
              </a:xfrm>
              <a:custGeom>
                <a:rect b="b" l="l" r="r" t="t"/>
                <a:pathLst>
                  <a:path extrusionOk="0" h="1852" w="55">
                    <a:moveTo>
                      <a:pt x="14" y="1"/>
                    </a:moveTo>
                    <a:cubicBezTo>
                      <a:pt x="54" y="618"/>
                      <a:pt x="54" y="1234"/>
                      <a:pt x="1" y="1851"/>
                    </a:cubicBezTo>
                    <a:cubicBezTo>
                      <a:pt x="54" y="1234"/>
                      <a:pt x="54" y="618"/>
                      <a:pt x="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6"/>
              <p:cNvSpPr/>
              <p:nvPr/>
            </p:nvSpPr>
            <p:spPr>
              <a:xfrm>
                <a:off x="6418900" y="3741163"/>
                <a:ext cx="700" cy="3375"/>
              </a:xfrm>
              <a:custGeom>
                <a:rect b="b" l="l" r="r" t="t"/>
                <a:pathLst>
                  <a:path extrusionOk="0" h="135" w="28">
                    <a:moveTo>
                      <a:pt x="1" y="135"/>
                    </a:moveTo>
                    <a:lnTo>
                      <a:pt x="1" y="135"/>
                    </a:lnTo>
                    <a:cubicBezTo>
                      <a:pt x="1" y="81"/>
                      <a:pt x="14" y="41"/>
                      <a:pt x="28" y="1"/>
                    </a:cubicBezTo>
                    <a:cubicBezTo>
                      <a:pt x="14" y="41"/>
                      <a:pt x="1" y="81"/>
                      <a:pt x="1" y="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6"/>
              <p:cNvSpPr/>
              <p:nvPr/>
            </p:nvSpPr>
            <p:spPr>
              <a:xfrm>
                <a:off x="6429975" y="3735463"/>
                <a:ext cx="7050" cy="700"/>
              </a:xfrm>
              <a:custGeom>
                <a:rect b="b" l="l" r="r" t="t"/>
                <a:pathLst>
                  <a:path extrusionOk="0" h="28" w="282">
                    <a:moveTo>
                      <a:pt x="282" y="1"/>
                    </a:moveTo>
                    <a:lnTo>
                      <a:pt x="282" y="1"/>
                    </a:lnTo>
                    <a:cubicBezTo>
                      <a:pt x="188" y="1"/>
                      <a:pt x="94" y="14"/>
                      <a:pt x="0" y="28"/>
                    </a:cubicBezTo>
                    <a:cubicBezTo>
                      <a:pt x="94" y="14"/>
                      <a:pt x="188" y="1"/>
                      <a:pt x="2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6"/>
              <p:cNvSpPr/>
              <p:nvPr/>
            </p:nvSpPr>
            <p:spPr>
              <a:xfrm>
                <a:off x="6420250" y="3797488"/>
                <a:ext cx="1025" cy="1375"/>
              </a:xfrm>
              <a:custGeom>
                <a:rect b="b" l="l" r="r" t="t"/>
                <a:pathLst>
                  <a:path extrusionOk="0" h="55" w="41">
                    <a:moveTo>
                      <a:pt x="41" y="55"/>
                    </a:moveTo>
                    <a:cubicBezTo>
                      <a:pt x="14" y="41"/>
                      <a:pt x="0" y="28"/>
                      <a:pt x="0" y="1"/>
                    </a:cubicBezTo>
                    <a:cubicBezTo>
                      <a:pt x="0" y="28"/>
                      <a:pt x="14" y="41"/>
                      <a:pt x="41" y="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6"/>
              <p:cNvSpPr/>
              <p:nvPr/>
            </p:nvSpPr>
            <p:spPr>
              <a:xfrm>
                <a:off x="6423925" y="3800513"/>
                <a:ext cx="1050" cy="350"/>
              </a:xfrm>
              <a:custGeom>
                <a:rect b="b" l="l" r="r" t="t"/>
                <a:pathLst>
                  <a:path extrusionOk="0" h="14" w="42">
                    <a:moveTo>
                      <a:pt x="41" y="14"/>
                    </a:moveTo>
                    <a:lnTo>
                      <a:pt x="41" y="14"/>
                    </a:lnTo>
                    <a:cubicBezTo>
                      <a:pt x="28" y="14"/>
                      <a:pt x="14" y="14"/>
                      <a:pt x="1" y="1"/>
                    </a:cubicBezTo>
                    <a:cubicBezTo>
                      <a:pt x="14" y="14"/>
                      <a:pt x="28" y="14"/>
                      <a:pt x="41" y="1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6"/>
              <p:cNvSpPr/>
              <p:nvPr/>
            </p:nvSpPr>
            <p:spPr>
              <a:xfrm>
                <a:off x="6418900" y="3793813"/>
                <a:ext cx="1050" cy="3700"/>
              </a:xfrm>
              <a:custGeom>
                <a:rect b="b" l="l" r="r" t="t"/>
                <a:pathLst>
                  <a:path extrusionOk="0" h="148" w="42">
                    <a:moveTo>
                      <a:pt x="1" y="0"/>
                    </a:moveTo>
                    <a:cubicBezTo>
                      <a:pt x="1" y="54"/>
                      <a:pt x="14" y="108"/>
                      <a:pt x="41" y="148"/>
                    </a:cubicBezTo>
                    <a:cubicBezTo>
                      <a:pt x="14" y="94"/>
                      <a:pt x="1" y="41"/>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6"/>
              <p:cNvSpPr/>
              <p:nvPr/>
            </p:nvSpPr>
            <p:spPr>
              <a:xfrm>
                <a:off x="6476900" y="3803188"/>
                <a:ext cx="3725" cy="375"/>
              </a:xfrm>
              <a:custGeom>
                <a:rect b="b" l="l" r="r" t="t"/>
                <a:pathLst>
                  <a:path extrusionOk="0" h="15" w="149">
                    <a:moveTo>
                      <a:pt x="148" y="1"/>
                    </a:moveTo>
                    <a:lnTo>
                      <a:pt x="148" y="1"/>
                    </a:lnTo>
                    <a:cubicBezTo>
                      <a:pt x="95" y="1"/>
                      <a:pt x="55" y="14"/>
                      <a:pt x="1" y="14"/>
                    </a:cubicBezTo>
                    <a:cubicBezTo>
                      <a:pt x="55" y="14"/>
                      <a:pt x="95" y="1"/>
                      <a:pt x="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6"/>
              <p:cNvSpPr/>
              <p:nvPr/>
            </p:nvSpPr>
            <p:spPr>
              <a:xfrm>
                <a:off x="6505750" y="3739838"/>
                <a:ext cx="700" cy="675"/>
              </a:xfrm>
              <a:custGeom>
                <a:rect b="b" l="l" r="r" t="t"/>
                <a:pathLst>
                  <a:path extrusionOk="0" h="27" w="28">
                    <a:moveTo>
                      <a:pt x="0" y="0"/>
                    </a:moveTo>
                    <a:cubicBezTo>
                      <a:pt x="14" y="14"/>
                      <a:pt x="14" y="14"/>
                      <a:pt x="27" y="27"/>
                    </a:cubicBezTo>
                    <a:cubicBezTo>
                      <a:pt x="14" y="14"/>
                      <a:pt x="14" y="14"/>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6"/>
              <p:cNvSpPr/>
              <p:nvPr/>
            </p:nvSpPr>
            <p:spPr>
              <a:xfrm>
                <a:off x="6506750" y="3741513"/>
                <a:ext cx="350" cy="700"/>
              </a:xfrm>
              <a:custGeom>
                <a:rect b="b" l="l" r="r" t="t"/>
                <a:pathLst>
                  <a:path extrusionOk="0" h="28" w="14">
                    <a:moveTo>
                      <a:pt x="1" y="0"/>
                    </a:moveTo>
                    <a:cubicBezTo>
                      <a:pt x="14" y="0"/>
                      <a:pt x="14" y="14"/>
                      <a:pt x="14" y="27"/>
                    </a:cubicBezTo>
                    <a:cubicBezTo>
                      <a:pt x="14" y="14"/>
                      <a:pt x="14" y="0"/>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6"/>
              <p:cNvSpPr/>
              <p:nvPr/>
            </p:nvSpPr>
            <p:spPr>
              <a:xfrm>
                <a:off x="6495350" y="3734463"/>
                <a:ext cx="5400" cy="1375"/>
              </a:xfrm>
              <a:custGeom>
                <a:rect b="b" l="l" r="r" t="t"/>
                <a:pathLst>
                  <a:path extrusionOk="0" h="55" w="216">
                    <a:moveTo>
                      <a:pt x="215" y="54"/>
                    </a:moveTo>
                    <a:cubicBezTo>
                      <a:pt x="202" y="54"/>
                      <a:pt x="188" y="54"/>
                      <a:pt x="175" y="41"/>
                    </a:cubicBezTo>
                    <a:cubicBezTo>
                      <a:pt x="121" y="27"/>
                      <a:pt x="54" y="14"/>
                      <a:pt x="1" y="1"/>
                    </a:cubicBezTo>
                    <a:cubicBezTo>
                      <a:pt x="54" y="14"/>
                      <a:pt x="121" y="27"/>
                      <a:pt x="175" y="41"/>
                    </a:cubicBezTo>
                    <a:cubicBezTo>
                      <a:pt x="188" y="54"/>
                      <a:pt x="202" y="54"/>
                      <a:pt x="215" y="5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6"/>
              <p:cNvSpPr/>
              <p:nvPr/>
            </p:nvSpPr>
            <p:spPr>
              <a:xfrm>
                <a:off x="6504750" y="3738488"/>
                <a:ext cx="350" cy="700"/>
              </a:xfrm>
              <a:custGeom>
                <a:rect b="b" l="l" r="r" t="t"/>
                <a:pathLst>
                  <a:path extrusionOk="0" h="28" w="14">
                    <a:moveTo>
                      <a:pt x="0" y="1"/>
                    </a:moveTo>
                    <a:cubicBezTo>
                      <a:pt x="0" y="1"/>
                      <a:pt x="13" y="14"/>
                      <a:pt x="13" y="27"/>
                    </a:cubicBezTo>
                    <a:cubicBezTo>
                      <a:pt x="13" y="14"/>
                      <a:pt x="0" y="1"/>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6"/>
              <p:cNvSpPr/>
              <p:nvPr/>
            </p:nvSpPr>
            <p:spPr>
              <a:xfrm>
                <a:off x="6501725" y="3736138"/>
                <a:ext cx="700" cy="700"/>
              </a:xfrm>
              <a:custGeom>
                <a:rect b="b" l="l" r="r" t="t"/>
                <a:pathLst>
                  <a:path extrusionOk="0" h="28" w="28">
                    <a:moveTo>
                      <a:pt x="0" y="1"/>
                    </a:moveTo>
                    <a:cubicBezTo>
                      <a:pt x="0" y="14"/>
                      <a:pt x="14" y="14"/>
                      <a:pt x="27" y="27"/>
                    </a:cubicBezTo>
                    <a:cubicBezTo>
                      <a:pt x="14" y="14"/>
                      <a:pt x="0" y="14"/>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6"/>
              <p:cNvSpPr/>
              <p:nvPr/>
            </p:nvSpPr>
            <p:spPr>
              <a:xfrm>
                <a:off x="6503075" y="3737138"/>
                <a:ext cx="675" cy="700"/>
              </a:xfrm>
              <a:custGeom>
                <a:rect b="b" l="l" r="r" t="t"/>
                <a:pathLst>
                  <a:path extrusionOk="0" h="28" w="27">
                    <a:moveTo>
                      <a:pt x="0" y="1"/>
                    </a:moveTo>
                    <a:cubicBezTo>
                      <a:pt x="13" y="14"/>
                      <a:pt x="13" y="14"/>
                      <a:pt x="27" y="28"/>
                    </a:cubicBezTo>
                    <a:cubicBezTo>
                      <a:pt x="27" y="14"/>
                      <a:pt x="13" y="14"/>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6"/>
              <p:cNvSpPr/>
              <p:nvPr/>
            </p:nvSpPr>
            <p:spPr>
              <a:xfrm>
                <a:off x="6507075" y="3746863"/>
                <a:ext cx="1050" cy="42600"/>
              </a:xfrm>
              <a:custGeom>
                <a:rect b="b" l="l" r="r" t="t"/>
                <a:pathLst>
                  <a:path extrusionOk="0" h="1704" w="42">
                    <a:moveTo>
                      <a:pt x="41" y="1"/>
                    </a:moveTo>
                    <a:lnTo>
                      <a:pt x="41" y="1"/>
                    </a:lnTo>
                    <a:lnTo>
                      <a:pt x="41" y="1"/>
                    </a:lnTo>
                    <a:cubicBezTo>
                      <a:pt x="1" y="564"/>
                      <a:pt x="1" y="1141"/>
                      <a:pt x="41" y="1704"/>
                    </a:cubicBezTo>
                    <a:cubicBezTo>
                      <a:pt x="1" y="1141"/>
                      <a:pt x="1" y="564"/>
                      <a:pt x="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6"/>
              <p:cNvSpPr/>
              <p:nvPr/>
            </p:nvSpPr>
            <p:spPr>
              <a:xfrm>
                <a:off x="6507750" y="3742838"/>
                <a:ext cx="25" cy="1050"/>
              </a:xfrm>
              <a:custGeom>
                <a:rect b="b" l="l" r="r" t="t"/>
                <a:pathLst>
                  <a:path extrusionOk="0" h="42" w="1">
                    <a:moveTo>
                      <a:pt x="1" y="1"/>
                    </a:moveTo>
                    <a:cubicBezTo>
                      <a:pt x="1" y="14"/>
                      <a:pt x="1" y="28"/>
                      <a:pt x="1" y="41"/>
                    </a:cubicBezTo>
                    <a:cubicBezTo>
                      <a:pt x="1" y="28"/>
                      <a:pt x="1" y="14"/>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6"/>
              <p:cNvSpPr/>
              <p:nvPr/>
            </p:nvSpPr>
            <p:spPr>
              <a:xfrm>
                <a:off x="6508100" y="3744863"/>
                <a:ext cx="25" cy="700"/>
              </a:xfrm>
              <a:custGeom>
                <a:rect b="b" l="l" r="r" t="t"/>
                <a:pathLst>
                  <a:path extrusionOk="0" h="28" w="1">
                    <a:moveTo>
                      <a:pt x="0" y="0"/>
                    </a:moveTo>
                    <a:cubicBezTo>
                      <a:pt x="0" y="14"/>
                      <a:pt x="0" y="14"/>
                      <a:pt x="0" y="27"/>
                    </a:cubicBezTo>
                    <a:cubicBezTo>
                      <a:pt x="0" y="14"/>
                      <a:pt x="0" y="14"/>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6"/>
              <p:cNvSpPr/>
              <p:nvPr/>
            </p:nvSpPr>
            <p:spPr>
              <a:xfrm>
                <a:off x="6464850" y="3803188"/>
                <a:ext cx="15775" cy="1700"/>
              </a:xfrm>
              <a:custGeom>
                <a:rect b="b" l="l" r="r" t="t"/>
                <a:pathLst>
                  <a:path extrusionOk="0" h="68" w="631">
                    <a:moveTo>
                      <a:pt x="630" y="1"/>
                    </a:moveTo>
                    <a:cubicBezTo>
                      <a:pt x="577" y="1"/>
                      <a:pt x="537" y="14"/>
                      <a:pt x="483" y="14"/>
                    </a:cubicBezTo>
                    <a:cubicBezTo>
                      <a:pt x="429" y="14"/>
                      <a:pt x="389" y="28"/>
                      <a:pt x="349" y="28"/>
                    </a:cubicBezTo>
                    <a:cubicBezTo>
                      <a:pt x="242" y="41"/>
                      <a:pt x="121" y="41"/>
                      <a:pt x="14" y="41"/>
                    </a:cubicBezTo>
                    <a:lnTo>
                      <a:pt x="0" y="41"/>
                    </a:lnTo>
                    <a:lnTo>
                      <a:pt x="0" y="68"/>
                    </a:lnTo>
                    <a:lnTo>
                      <a:pt x="14" y="68"/>
                    </a:lnTo>
                    <a:cubicBezTo>
                      <a:pt x="228" y="68"/>
                      <a:pt x="429" y="54"/>
                      <a:pt x="630" y="14"/>
                    </a:cubicBezTo>
                    <a:lnTo>
                      <a:pt x="6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6"/>
              <p:cNvSpPr/>
              <p:nvPr/>
            </p:nvSpPr>
            <p:spPr>
              <a:xfrm>
                <a:off x="6482275" y="3804863"/>
                <a:ext cx="7725" cy="1375"/>
              </a:xfrm>
              <a:custGeom>
                <a:rect b="b" l="l" r="r" t="t"/>
                <a:pathLst>
                  <a:path extrusionOk="0" h="55" w="309">
                    <a:moveTo>
                      <a:pt x="1" y="55"/>
                    </a:moveTo>
                    <a:lnTo>
                      <a:pt x="1" y="55"/>
                    </a:lnTo>
                    <a:cubicBezTo>
                      <a:pt x="108" y="41"/>
                      <a:pt x="202" y="14"/>
                      <a:pt x="309" y="1"/>
                    </a:cubicBezTo>
                    <a:cubicBezTo>
                      <a:pt x="202" y="14"/>
                      <a:pt x="108" y="41"/>
                      <a:pt x="1" y="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6"/>
              <p:cNvSpPr/>
              <p:nvPr/>
            </p:nvSpPr>
            <p:spPr>
              <a:xfrm>
                <a:off x="6499700" y="3795138"/>
                <a:ext cx="7750" cy="7425"/>
              </a:xfrm>
              <a:custGeom>
                <a:rect b="b" l="l" r="r" t="t"/>
                <a:pathLst>
                  <a:path extrusionOk="0" h="297" w="310">
                    <a:moveTo>
                      <a:pt x="309" y="1"/>
                    </a:moveTo>
                    <a:cubicBezTo>
                      <a:pt x="291" y="55"/>
                      <a:pt x="261" y="109"/>
                      <a:pt x="219" y="159"/>
                    </a:cubicBezTo>
                    <a:lnTo>
                      <a:pt x="219" y="159"/>
                    </a:lnTo>
                    <a:cubicBezTo>
                      <a:pt x="261" y="112"/>
                      <a:pt x="292" y="58"/>
                      <a:pt x="309" y="1"/>
                    </a:cubicBezTo>
                    <a:close/>
                    <a:moveTo>
                      <a:pt x="219" y="159"/>
                    </a:moveTo>
                    <a:cubicBezTo>
                      <a:pt x="162" y="223"/>
                      <a:pt x="86" y="273"/>
                      <a:pt x="1" y="296"/>
                    </a:cubicBezTo>
                    <a:cubicBezTo>
                      <a:pt x="55" y="283"/>
                      <a:pt x="108" y="256"/>
                      <a:pt x="148" y="229"/>
                    </a:cubicBezTo>
                    <a:cubicBezTo>
                      <a:pt x="175" y="207"/>
                      <a:pt x="198" y="184"/>
                      <a:pt x="219" y="15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6"/>
              <p:cNvSpPr/>
              <p:nvPr/>
            </p:nvSpPr>
            <p:spPr>
              <a:xfrm>
                <a:off x="6415900" y="3730438"/>
                <a:ext cx="64725" cy="76800"/>
              </a:xfrm>
              <a:custGeom>
                <a:rect b="b" l="l" r="r" t="t"/>
                <a:pathLst>
                  <a:path extrusionOk="0" h="3072" w="2589">
                    <a:moveTo>
                      <a:pt x="1542" y="1"/>
                    </a:moveTo>
                    <a:cubicBezTo>
                      <a:pt x="1462" y="1"/>
                      <a:pt x="1395" y="14"/>
                      <a:pt x="1314" y="14"/>
                    </a:cubicBezTo>
                    <a:lnTo>
                      <a:pt x="1247" y="14"/>
                    </a:lnTo>
                    <a:cubicBezTo>
                      <a:pt x="1167" y="27"/>
                      <a:pt x="1086" y="41"/>
                      <a:pt x="993" y="41"/>
                    </a:cubicBezTo>
                    <a:cubicBezTo>
                      <a:pt x="952" y="54"/>
                      <a:pt x="912" y="54"/>
                      <a:pt x="858" y="54"/>
                    </a:cubicBezTo>
                    <a:cubicBezTo>
                      <a:pt x="765" y="68"/>
                      <a:pt x="671" y="81"/>
                      <a:pt x="563" y="108"/>
                    </a:cubicBezTo>
                    <a:cubicBezTo>
                      <a:pt x="496" y="108"/>
                      <a:pt x="416" y="121"/>
                      <a:pt x="349" y="135"/>
                    </a:cubicBezTo>
                    <a:cubicBezTo>
                      <a:pt x="335" y="135"/>
                      <a:pt x="322" y="148"/>
                      <a:pt x="322" y="148"/>
                    </a:cubicBezTo>
                    <a:cubicBezTo>
                      <a:pt x="295" y="148"/>
                      <a:pt x="282" y="162"/>
                      <a:pt x="255" y="162"/>
                    </a:cubicBezTo>
                    <a:cubicBezTo>
                      <a:pt x="242" y="175"/>
                      <a:pt x="228" y="175"/>
                      <a:pt x="215" y="188"/>
                    </a:cubicBezTo>
                    <a:cubicBezTo>
                      <a:pt x="161" y="215"/>
                      <a:pt x="107" y="269"/>
                      <a:pt x="81" y="323"/>
                    </a:cubicBezTo>
                    <a:cubicBezTo>
                      <a:pt x="27" y="390"/>
                      <a:pt x="0" y="483"/>
                      <a:pt x="0" y="564"/>
                    </a:cubicBezTo>
                    <a:cubicBezTo>
                      <a:pt x="54" y="1208"/>
                      <a:pt x="54" y="1865"/>
                      <a:pt x="0" y="2522"/>
                    </a:cubicBezTo>
                    <a:cubicBezTo>
                      <a:pt x="0" y="2549"/>
                      <a:pt x="0" y="2562"/>
                      <a:pt x="14" y="2602"/>
                    </a:cubicBezTo>
                    <a:cubicBezTo>
                      <a:pt x="14" y="2616"/>
                      <a:pt x="14" y="2629"/>
                      <a:pt x="14" y="2629"/>
                    </a:cubicBezTo>
                    <a:cubicBezTo>
                      <a:pt x="27" y="2656"/>
                      <a:pt x="27" y="2683"/>
                      <a:pt x="40" y="2696"/>
                    </a:cubicBezTo>
                    <a:cubicBezTo>
                      <a:pt x="40" y="2710"/>
                      <a:pt x="54" y="2723"/>
                      <a:pt x="54" y="2737"/>
                    </a:cubicBezTo>
                    <a:cubicBezTo>
                      <a:pt x="67" y="2763"/>
                      <a:pt x="94" y="2777"/>
                      <a:pt x="107" y="2804"/>
                    </a:cubicBezTo>
                    <a:cubicBezTo>
                      <a:pt x="107" y="2817"/>
                      <a:pt x="121" y="2817"/>
                      <a:pt x="121" y="2817"/>
                    </a:cubicBezTo>
                    <a:cubicBezTo>
                      <a:pt x="148" y="2844"/>
                      <a:pt x="174" y="2871"/>
                      <a:pt x="215" y="2897"/>
                    </a:cubicBezTo>
                    <a:cubicBezTo>
                      <a:pt x="228" y="2897"/>
                      <a:pt x="242" y="2911"/>
                      <a:pt x="255" y="2911"/>
                    </a:cubicBezTo>
                    <a:cubicBezTo>
                      <a:pt x="282" y="2924"/>
                      <a:pt x="309" y="2938"/>
                      <a:pt x="335" y="2938"/>
                    </a:cubicBezTo>
                    <a:cubicBezTo>
                      <a:pt x="416" y="2951"/>
                      <a:pt x="510" y="2964"/>
                      <a:pt x="590" y="2978"/>
                    </a:cubicBezTo>
                    <a:cubicBezTo>
                      <a:pt x="644" y="2991"/>
                      <a:pt x="711" y="3005"/>
                      <a:pt x="765" y="3005"/>
                    </a:cubicBezTo>
                    <a:cubicBezTo>
                      <a:pt x="818" y="3018"/>
                      <a:pt x="885" y="3018"/>
                      <a:pt x="939" y="3032"/>
                    </a:cubicBezTo>
                    <a:cubicBezTo>
                      <a:pt x="1006" y="3032"/>
                      <a:pt x="1060" y="3045"/>
                      <a:pt x="1127" y="3045"/>
                    </a:cubicBezTo>
                    <a:cubicBezTo>
                      <a:pt x="1194" y="3045"/>
                      <a:pt x="1247" y="3058"/>
                      <a:pt x="1314" y="3058"/>
                    </a:cubicBezTo>
                    <a:cubicBezTo>
                      <a:pt x="1368" y="3058"/>
                      <a:pt x="1435" y="3072"/>
                      <a:pt x="1489" y="3072"/>
                    </a:cubicBezTo>
                    <a:lnTo>
                      <a:pt x="1972" y="3072"/>
                    </a:lnTo>
                    <a:cubicBezTo>
                      <a:pt x="2146" y="3072"/>
                      <a:pt x="2307" y="3058"/>
                      <a:pt x="2481" y="3045"/>
                    </a:cubicBezTo>
                    <a:cubicBezTo>
                      <a:pt x="2521" y="3045"/>
                      <a:pt x="2548" y="3032"/>
                      <a:pt x="2588" y="3032"/>
                    </a:cubicBezTo>
                    <a:lnTo>
                      <a:pt x="2588" y="3018"/>
                    </a:lnTo>
                    <a:cubicBezTo>
                      <a:pt x="2387" y="3045"/>
                      <a:pt x="2173" y="3058"/>
                      <a:pt x="1972" y="3058"/>
                    </a:cubicBezTo>
                    <a:lnTo>
                      <a:pt x="1851" y="3058"/>
                    </a:lnTo>
                    <a:cubicBezTo>
                      <a:pt x="1381" y="3058"/>
                      <a:pt x="912" y="3018"/>
                      <a:pt x="469" y="2938"/>
                    </a:cubicBezTo>
                    <a:lnTo>
                      <a:pt x="429" y="2938"/>
                    </a:lnTo>
                    <a:lnTo>
                      <a:pt x="429" y="2897"/>
                    </a:lnTo>
                    <a:lnTo>
                      <a:pt x="429" y="2884"/>
                    </a:lnTo>
                    <a:cubicBezTo>
                      <a:pt x="429" y="2857"/>
                      <a:pt x="429" y="2844"/>
                      <a:pt x="429" y="2830"/>
                    </a:cubicBezTo>
                    <a:cubicBezTo>
                      <a:pt x="416" y="2830"/>
                      <a:pt x="389" y="2830"/>
                      <a:pt x="362" y="2817"/>
                    </a:cubicBezTo>
                    <a:cubicBezTo>
                      <a:pt x="349" y="2817"/>
                      <a:pt x="335" y="2817"/>
                      <a:pt x="322" y="2804"/>
                    </a:cubicBezTo>
                    <a:cubicBezTo>
                      <a:pt x="309" y="2804"/>
                      <a:pt x="295" y="2790"/>
                      <a:pt x="268" y="2790"/>
                    </a:cubicBezTo>
                    <a:cubicBezTo>
                      <a:pt x="268" y="2777"/>
                      <a:pt x="268" y="2777"/>
                      <a:pt x="255" y="2777"/>
                    </a:cubicBezTo>
                    <a:cubicBezTo>
                      <a:pt x="255" y="2790"/>
                      <a:pt x="255" y="2817"/>
                      <a:pt x="255" y="2830"/>
                    </a:cubicBezTo>
                    <a:lnTo>
                      <a:pt x="215" y="2830"/>
                    </a:lnTo>
                    <a:cubicBezTo>
                      <a:pt x="215" y="2804"/>
                      <a:pt x="215" y="2777"/>
                      <a:pt x="228" y="2750"/>
                    </a:cubicBezTo>
                    <a:cubicBezTo>
                      <a:pt x="215" y="2737"/>
                      <a:pt x="215" y="2737"/>
                      <a:pt x="215" y="2737"/>
                    </a:cubicBezTo>
                    <a:cubicBezTo>
                      <a:pt x="188" y="2723"/>
                      <a:pt x="174" y="2696"/>
                      <a:pt x="174" y="2683"/>
                    </a:cubicBezTo>
                    <a:lnTo>
                      <a:pt x="161" y="2683"/>
                    </a:lnTo>
                    <a:cubicBezTo>
                      <a:pt x="134" y="2629"/>
                      <a:pt x="121" y="2576"/>
                      <a:pt x="121" y="2535"/>
                    </a:cubicBezTo>
                    <a:cubicBezTo>
                      <a:pt x="174" y="1918"/>
                      <a:pt x="174" y="1302"/>
                      <a:pt x="134" y="685"/>
                    </a:cubicBezTo>
                    <a:cubicBezTo>
                      <a:pt x="134" y="644"/>
                      <a:pt x="134" y="604"/>
                      <a:pt x="121" y="551"/>
                    </a:cubicBezTo>
                    <a:cubicBezTo>
                      <a:pt x="121" y="510"/>
                      <a:pt x="134" y="470"/>
                      <a:pt x="148" y="430"/>
                    </a:cubicBezTo>
                    <a:cubicBezTo>
                      <a:pt x="161" y="403"/>
                      <a:pt x="188" y="363"/>
                      <a:pt x="215" y="336"/>
                    </a:cubicBezTo>
                    <a:cubicBezTo>
                      <a:pt x="215" y="323"/>
                      <a:pt x="215" y="309"/>
                      <a:pt x="215" y="296"/>
                    </a:cubicBezTo>
                    <a:lnTo>
                      <a:pt x="255" y="296"/>
                    </a:lnTo>
                    <a:lnTo>
                      <a:pt x="255" y="309"/>
                    </a:lnTo>
                    <a:cubicBezTo>
                      <a:pt x="255" y="309"/>
                      <a:pt x="268" y="296"/>
                      <a:pt x="268" y="296"/>
                    </a:cubicBezTo>
                    <a:cubicBezTo>
                      <a:pt x="295" y="282"/>
                      <a:pt x="335" y="269"/>
                      <a:pt x="362" y="269"/>
                    </a:cubicBezTo>
                    <a:cubicBezTo>
                      <a:pt x="389" y="255"/>
                      <a:pt x="416" y="255"/>
                      <a:pt x="429" y="255"/>
                    </a:cubicBezTo>
                    <a:cubicBezTo>
                      <a:pt x="429" y="229"/>
                      <a:pt x="429" y="215"/>
                      <a:pt x="429" y="202"/>
                    </a:cubicBezTo>
                    <a:lnTo>
                      <a:pt x="429" y="175"/>
                    </a:lnTo>
                    <a:lnTo>
                      <a:pt x="429" y="148"/>
                    </a:lnTo>
                    <a:lnTo>
                      <a:pt x="469" y="135"/>
                    </a:lnTo>
                    <a:cubicBezTo>
                      <a:pt x="751" y="95"/>
                      <a:pt x="1046" y="54"/>
                      <a:pt x="1341" y="41"/>
                    </a:cubicBezTo>
                    <a:lnTo>
                      <a:pt x="1395" y="27"/>
                    </a:lnTo>
                    <a:cubicBezTo>
                      <a:pt x="1516" y="27"/>
                      <a:pt x="1650" y="14"/>
                      <a:pt x="1811" y="14"/>
                    </a:cubicBezTo>
                    <a:lnTo>
                      <a:pt x="1851" y="14"/>
                    </a:lnTo>
                    <a:lnTo>
                      <a:pt x="1851" y="27"/>
                    </a:lnTo>
                    <a:cubicBezTo>
                      <a:pt x="1878" y="27"/>
                      <a:pt x="1904" y="22"/>
                      <a:pt x="1931" y="22"/>
                    </a:cubicBezTo>
                    <a:cubicBezTo>
                      <a:pt x="1945" y="22"/>
                      <a:pt x="1958" y="23"/>
                      <a:pt x="1972" y="27"/>
                    </a:cubicBezTo>
                    <a:cubicBezTo>
                      <a:pt x="2173" y="27"/>
                      <a:pt x="2387" y="41"/>
                      <a:pt x="2588" y="68"/>
                    </a:cubicBezTo>
                    <a:lnTo>
                      <a:pt x="2588" y="41"/>
                    </a:lnTo>
                    <a:cubicBezTo>
                      <a:pt x="2387" y="14"/>
                      <a:pt x="2173" y="1"/>
                      <a:pt x="19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6"/>
              <p:cNvSpPr/>
              <p:nvPr/>
            </p:nvSpPr>
            <p:spPr>
              <a:xfrm>
                <a:off x="6507750" y="3791138"/>
                <a:ext cx="375" cy="2700"/>
              </a:xfrm>
              <a:custGeom>
                <a:rect b="b" l="l" r="r" t="t"/>
                <a:pathLst>
                  <a:path extrusionOk="0" h="108" w="15">
                    <a:moveTo>
                      <a:pt x="14" y="0"/>
                    </a:moveTo>
                    <a:cubicBezTo>
                      <a:pt x="14" y="40"/>
                      <a:pt x="14" y="81"/>
                      <a:pt x="1" y="107"/>
                    </a:cubicBezTo>
                    <a:lnTo>
                      <a:pt x="14" y="107"/>
                    </a:lnTo>
                    <a:cubicBezTo>
                      <a:pt x="14" y="81"/>
                      <a:pt x="14" y="67"/>
                      <a:pt x="14" y="40"/>
                    </a:cubicBezTo>
                    <a:cubicBezTo>
                      <a:pt x="14" y="27"/>
                      <a:pt x="14" y="13"/>
                      <a:pt x="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6"/>
              <p:cNvSpPr/>
              <p:nvPr/>
            </p:nvSpPr>
            <p:spPr>
              <a:xfrm>
                <a:off x="6428975" y="3734813"/>
                <a:ext cx="8050" cy="1700"/>
              </a:xfrm>
              <a:custGeom>
                <a:rect b="b" l="l" r="r" t="t"/>
                <a:pathLst>
                  <a:path extrusionOk="0" h="68" w="322">
                    <a:moveTo>
                      <a:pt x="322" y="0"/>
                    </a:moveTo>
                    <a:cubicBezTo>
                      <a:pt x="215" y="13"/>
                      <a:pt x="107" y="27"/>
                      <a:pt x="0" y="40"/>
                    </a:cubicBezTo>
                    <a:lnTo>
                      <a:pt x="0" y="67"/>
                    </a:lnTo>
                    <a:cubicBezTo>
                      <a:pt x="14" y="67"/>
                      <a:pt x="27" y="67"/>
                      <a:pt x="40" y="54"/>
                    </a:cubicBezTo>
                    <a:cubicBezTo>
                      <a:pt x="134" y="40"/>
                      <a:pt x="228" y="27"/>
                      <a:pt x="322" y="27"/>
                    </a:cubicBezTo>
                    <a:lnTo>
                      <a:pt x="3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6"/>
              <p:cNvSpPr/>
              <p:nvPr/>
            </p:nvSpPr>
            <p:spPr>
              <a:xfrm>
                <a:off x="6428975" y="3801513"/>
                <a:ext cx="34875" cy="3375"/>
              </a:xfrm>
              <a:custGeom>
                <a:rect b="b" l="l" r="r" t="t"/>
                <a:pathLst>
                  <a:path extrusionOk="0" h="135" w="1395">
                    <a:moveTo>
                      <a:pt x="0" y="1"/>
                    </a:moveTo>
                    <a:lnTo>
                      <a:pt x="0" y="28"/>
                    </a:lnTo>
                    <a:cubicBezTo>
                      <a:pt x="443" y="108"/>
                      <a:pt x="926" y="135"/>
                      <a:pt x="1395" y="135"/>
                    </a:cubicBezTo>
                    <a:lnTo>
                      <a:pt x="1395" y="108"/>
                    </a:lnTo>
                    <a:lnTo>
                      <a:pt x="993" y="108"/>
                    </a:lnTo>
                    <a:cubicBezTo>
                      <a:pt x="952" y="108"/>
                      <a:pt x="912" y="108"/>
                      <a:pt x="858" y="95"/>
                    </a:cubicBezTo>
                    <a:cubicBezTo>
                      <a:pt x="724" y="95"/>
                      <a:pt x="590" y="81"/>
                      <a:pt x="443" y="68"/>
                    </a:cubicBezTo>
                    <a:cubicBezTo>
                      <a:pt x="389" y="54"/>
                      <a:pt x="335" y="54"/>
                      <a:pt x="282" y="41"/>
                    </a:cubicBezTo>
                    <a:cubicBezTo>
                      <a:pt x="215" y="41"/>
                      <a:pt x="161" y="28"/>
                      <a:pt x="107" y="28"/>
                    </a:cubicBezTo>
                    <a:cubicBezTo>
                      <a:pt x="67" y="14"/>
                      <a:pt x="27" y="14"/>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6"/>
              <p:cNvSpPr/>
              <p:nvPr/>
            </p:nvSpPr>
            <p:spPr>
              <a:xfrm>
                <a:off x="6462500" y="3733113"/>
                <a:ext cx="18125" cy="1700"/>
              </a:xfrm>
              <a:custGeom>
                <a:rect b="b" l="l" r="r" t="t"/>
                <a:pathLst>
                  <a:path extrusionOk="0" h="68" w="725">
                    <a:moveTo>
                      <a:pt x="0" y="1"/>
                    </a:moveTo>
                    <a:cubicBezTo>
                      <a:pt x="0" y="14"/>
                      <a:pt x="0" y="14"/>
                      <a:pt x="0" y="28"/>
                    </a:cubicBezTo>
                    <a:lnTo>
                      <a:pt x="108" y="28"/>
                    </a:lnTo>
                    <a:cubicBezTo>
                      <a:pt x="309" y="28"/>
                      <a:pt x="523" y="41"/>
                      <a:pt x="724" y="68"/>
                    </a:cubicBezTo>
                    <a:lnTo>
                      <a:pt x="724" y="55"/>
                    </a:lnTo>
                    <a:cubicBezTo>
                      <a:pt x="523" y="14"/>
                      <a:pt x="309" y="1"/>
                      <a:pt x="1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6"/>
              <p:cNvSpPr/>
              <p:nvPr/>
            </p:nvSpPr>
            <p:spPr>
              <a:xfrm>
                <a:off x="6438025" y="3733463"/>
                <a:ext cx="11750" cy="1700"/>
              </a:xfrm>
              <a:custGeom>
                <a:rect b="b" l="l" r="r" t="t"/>
                <a:pathLst>
                  <a:path extrusionOk="0" h="68" w="470">
                    <a:moveTo>
                      <a:pt x="470" y="0"/>
                    </a:moveTo>
                    <a:cubicBezTo>
                      <a:pt x="309" y="14"/>
                      <a:pt x="148" y="27"/>
                      <a:pt x="0" y="41"/>
                    </a:cubicBezTo>
                    <a:lnTo>
                      <a:pt x="0" y="67"/>
                    </a:lnTo>
                    <a:cubicBezTo>
                      <a:pt x="40" y="67"/>
                      <a:pt x="81" y="54"/>
                      <a:pt x="108" y="54"/>
                    </a:cubicBezTo>
                    <a:cubicBezTo>
                      <a:pt x="215" y="41"/>
                      <a:pt x="309" y="41"/>
                      <a:pt x="416" y="27"/>
                    </a:cubicBezTo>
                    <a:lnTo>
                      <a:pt x="470" y="27"/>
                    </a:lnTo>
                    <a:cubicBezTo>
                      <a:pt x="470" y="27"/>
                      <a:pt x="470" y="14"/>
                      <a:pt x="4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6"/>
              <p:cNvSpPr/>
              <p:nvPr/>
            </p:nvSpPr>
            <p:spPr>
              <a:xfrm>
                <a:off x="6462150" y="3731113"/>
                <a:ext cx="18475" cy="3375"/>
              </a:xfrm>
              <a:custGeom>
                <a:rect b="b" l="l" r="r" t="t"/>
                <a:pathLst>
                  <a:path extrusionOk="0" h="135" w="739">
                    <a:moveTo>
                      <a:pt x="1" y="0"/>
                    </a:moveTo>
                    <a:lnTo>
                      <a:pt x="1" y="27"/>
                    </a:lnTo>
                    <a:cubicBezTo>
                      <a:pt x="14" y="54"/>
                      <a:pt x="14" y="68"/>
                      <a:pt x="14" y="81"/>
                    </a:cubicBezTo>
                    <a:lnTo>
                      <a:pt x="122" y="81"/>
                    </a:lnTo>
                    <a:cubicBezTo>
                      <a:pt x="323" y="81"/>
                      <a:pt x="537" y="108"/>
                      <a:pt x="738" y="135"/>
                    </a:cubicBezTo>
                    <a:lnTo>
                      <a:pt x="738" y="94"/>
                    </a:lnTo>
                    <a:lnTo>
                      <a:pt x="738" y="41"/>
                    </a:lnTo>
                    <a:cubicBezTo>
                      <a:pt x="537" y="14"/>
                      <a:pt x="336" y="0"/>
                      <a:pt x="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6"/>
              <p:cNvSpPr/>
              <p:nvPr/>
            </p:nvSpPr>
            <p:spPr>
              <a:xfrm>
                <a:off x="6426625" y="3731438"/>
                <a:ext cx="54000" cy="75800"/>
              </a:xfrm>
              <a:custGeom>
                <a:rect b="b" l="l" r="r" t="t"/>
                <a:pathLst>
                  <a:path extrusionOk="0" h="3032" w="2160">
                    <a:moveTo>
                      <a:pt x="912" y="1"/>
                    </a:moveTo>
                    <a:cubicBezTo>
                      <a:pt x="617" y="28"/>
                      <a:pt x="322" y="55"/>
                      <a:pt x="40" y="108"/>
                    </a:cubicBezTo>
                    <a:lnTo>
                      <a:pt x="0" y="108"/>
                    </a:lnTo>
                    <a:lnTo>
                      <a:pt x="0" y="148"/>
                    </a:lnTo>
                    <a:lnTo>
                      <a:pt x="0" y="162"/>
                    </a:lnTo>
                    <a:cubicBezTo>
                      <a:pt x="0" y="189"/>
                      <a:pt x="0" y="202"/>
                      <a:pt x="0" y="215"/>
                    </a:cubicBezTo>
                    <a:cubicBezTo>
                      <a:pt x="67" y="1074"/>
                      <a:pt x="67" y="1945"/>
                      <a:pt x="0" y="2790"/>
                    </a:cubicBezTo>
                    <a:cubicBezTo>
                      <a:pt x="0" y="2817"/>
                      <a:pt x="0" y="2831"/>
                      <a:pt x="0" y="2844"/>
                    </a:cubicBezTo>
                    <a:lnTo>
                      <a:pt x="0" y="2871"/>
                    </a:lnTo>
                    <a:lnTo>
                      <a:pt x="0" y="2898"/>
                    </a:lnTo>
                    <a:lnTo>
                      <a:pt x="40" y="2911"/>
                    </a:lnTo>
                    <a:cubicBezTo>
                      <a:pt x="483" y="2992"/>
                      <a:pt x="952" y="3032"/>
                      <a:pt x="1422" y="3032"/>
                    </a:cubicBezTo>
                    <a:lnTo>
                      <a:pt x="1543" y="3032"/>
                    </a:lnTo>
                    <a:cubicBezTo>
                      <a:pt x="1744" y="3018"/>
                      <a:pt x="1958" y="3005"/>
                      <a:pt x="2159" y="2978"/>
                    </a:cubicBezTo>
                    <a:lnTo>
                      <a:pt x="2159" y="2924"/>
                    </a:lnTo>
                    <a:lnTo>
                      <a:pt x="2159" y="2898"/>
                    </a:lnTo>
                    <a:cubicBezTo>
                      <a:pt x="1958" y="2924"/>
                      <a:pt x="1744" y="2938"/>
                      <a:pt x="1543" y="2938"/>
                    </a:cubicBezTo>
                    <a:lnTo>
                      <a:pt x="1529" y="2938"/>
                    </a:lnTo>
                    <a:lnTo>
                      <a:pt x="1529" y="2978"/>
                    </a:lnTo>
                    <a:lnTo>
                      <a:pt x="1489" y="2978"/>
                    </a:lnTo>
                    <a:lnTo>
                      <a:pt x="1489" y="2938"/>
                    </a:lnTo>
                    <a:cubicBezTo>
                      <a:pt x="1006" y="2938"/>
                      <a:pt x="537" y="2911"/>
                      <a:pt x="94" y="2831"/>
                    </a:cubicBezTo>
                    <a:lnTo>
                      <a:pt x="94" y="2804"/>
                    </a:lnTo>
                    <a:cubicBezTo>
                      <a:pt x="148" y="1945"/>
                      <a:pt x="148" y="1074"/>
                      <a:pt x="94" y="202"/>
                    </a:cubicBezTo>
                    <a:lnTo>
                      <a:pt x="94" y="175"/>
                    </a:lnTo>
                    <a:cubicBezTo>
                      <a:pt x="201" y="162"/>
                      <a:pt x="309" y="148"/>
                      <a:pt x="416" y="135"/>
                    </a:cubicBezTo>
                    <a:lnTo>
                      <a:pt x="416" y="108"/>
                    </a:lnTo>
                    <a:lnTo>
                      <a:pt x="456" y="108"/>
                    </a:lnTo>
                    <a:lnTo>
                      <a:pt x="456" y="135"/>
                    </a:lnTo>
                    <a:cubicBezTo>
                      <a:pt x="604" y="108"/>
                      <a:pt x="765" y="95"/>
                      <a:pt x="926" y="95"/>
                    </a:cubicBezTo>
                    <a:lnTo>
                      <a:pt x="926" y="55"/>
                    </a:lnTo>
                    <a:lnTo>
                      <a:pt x="91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6"/>
              <p:cNvSpPr/>
              <p:nvPr/>
            </p:nvSpPr>
            <p:spPr>
              <a:xfrm>
                <a:off x="6481275" y="3771013"/>
                <a:ext cx="1025" cy="20150"/>
              </a:xfrm>
              <a:custGeom>
                <a:rect b="b" l="l" r="r" t="t"/>
                <a:pathLst>
                  <a:path extrusionOk="0" h="806" w="41">
                    <a:moveTo>
                      <a:pt x="27" y="0"/>
                    </a:moveTo>
                    <a:cubicBezTo>
                      <a:pt x="27" y="269"/>
                      <a:pt x="14" y="537"/>
                      <a:pt x="0" y="805"/>
                    </a:cubicBezTo>
                    <a:lnTo>
                      <a:pt x="27" y="805"/>
                    </a:lnTo>
                    <a:cubicBezTo>
                      <a:pt x="41" y="537"/>
                      <a:pt x="41" y="269"/>
                      <a:pt x="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6"/>
              <p:cNvSpPr/>
              <p:nvPr/>
            </p:nvSpPr>
            <p:spPr>
              <a:xfrm>
                <a:off x="6480600" y="3792138"/>
                <a:ext cx="27175" cy="14100"/>
              </a:xfrm>
              <a:custGeom>
                <a:rect b="b" l="l" r="r" t="t"/>
                <a:pathLst>
                  <a:path extrusionOk="0" h="564" w="1087">
                    <a:moveTo>
                      <a:pt x="27" y="0"/>
                    </a:moveTo>
                    <a:cubicBezTo>
                      <a:pt x="27" y="148"/>
                      <a:pt x="14" y="295"/>
                      <a:pt x="0" y="443"/>
                    </a:cubicBezTo>
                    <a:lnTo>
                      <a:pt x="0" y="470"/>
                    </a:lnTo>
                    <a:lnTo>
                      <a:pt x="0" y="496"/>
                    </a:lnTo>
                    <a:lnTo>
                      <a:pt x="0" y="550"/>
                    </a:lnTo>
                    <a:lnTo>
                      <a:pt x="0" y="564"/>
                    </a:lnTo>
                    <a:lnTo>
                      <a:pt x="81" y="564"/>
                    </a:lnTo>
                    <a:cubicBezTo>
                      <a:pt x="175" y="550"/>
                      <a:pt x="282" y="523"/>
                      <a:pt x="376" y="510"/>
                    </a:cubicBezTo>
                    <a:lnTo>
                      <a:pt x="523" y="483"/>
                    </a:lnTo>
                    <a:cubicBezTo>
                      <a:pt x="604" y="456"/>
                      <a:pt x="684" y="443"/>
                      <a:pt x="778" y="416"/>
                    </a:cubicBezTo>
                    <a:cubicBezTo>
                      <a:pt x="926" y="376"/>
                      <a:pt x="1033" y="255"/>
                      <a:pt x="1087" y="121"/>
                    </a:cubicBezTo>
                    <a:lnTo>
                      <a:pt x="1073" y="108"/>
                    </a:lnTo>
                    <a:cubicBezTo>
                      <a:pt x="1020" y="242"/>
                      <a:pt x="912" y="349"/>
                      <a:pt x="765" y="389"/>
                    </a:cubicBezTo>
                    <a:cubicBezTo>
                      <a:pt x="537" y="456"/>
                      <a:pt x="309" y="510"/>
                      <a:pt x="68" y="537"/>
                    </a:cubicBezTo>
                    <a:lnTo>
                      <a:pt x="14" y="550"/>
                    </a:lnTo>
                    <a:lnTo>
                      <a:pt x="27" y="496"/>
                    </a:lnTo>
                    <a:cubicBezTo>
                      <a:pt x="41" y="322"/>
                      <a:pt x="41" y="161"/>
                      <a:pt x="5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6"/>
              <p:cNvSpPr/>
              <p:nvPr/>
            </p:nvSpPr>
            <p:spPr>
              <a:xfrm>
                <a:off x="6480600" y="3731788"/>
                <a:ext cx="27525" cy="62375"/>
              </a:xfrm>
              <a:custGeom>
                <a:rect b="b" l="l" r="r" t="t"/>
                <a:pathLst>
                  <a:path extrusionOk="0" h="2495" w="1101">
                    <a:moveTo>
                      <a:pt x="0" y="0"/>
                    </a:moveTo>
                    <a:lnTo>
                      <a:pt x="0" y="27"/>
                    </a:lnTo>
                    <a:lnTo>
                      <a:pt x="0" y="81"/>
                    </a:lnTo>
                    <a:lnTo>
                      <a:pt x="0" y="108"/>
                    </a:lnTo>
                    <a:lnTo>
                      <a:pt x="0" y="134"/>
                    </a:lnTo>
                    <a:cubicBezTo>
                      <a:pt x="27" y="590"/>
                      <a:pt x="54" y="1060"/>
                      <a:pt x="41" y="1529"/>
                    </a:cubicBezTo>
                    <a:lnTo>
                      <a:pt x="68" y="1529"/>
                    </a:lnTo>
                    <a:cubicBezTo>
                      <a:pt x="68" y="1046"/>
                      <a:pt x="54" y="564"/>
                      <a:pt x="14" y="81"/>
                    </a:cubicBezTo>
                    <a:lnTo>
                      <a:pt x="14" y="27"/>
                    </a:lnTo>
                    <a:lnTo>
                      <a:pt x="68" y="27"/>
                    </a:lnTo>
                    <a:cubicBezTo>
                      <a:pt x="295" y="67"/>
                      <a:pt x="537" y="121"/>
                      <a:pt x="751" y="175"/>
                    </a:cubicBezTo>
                    <a:cubicBezTo>
                      <a:pt x="939" y="228"/>
                      <a:pt x="1073" y="403"/>
                      <a:pt x="1073" y="590"/>
                    </a:cubicBezTo>
                    <a:lnTo>
                      <a:pt x="1073" y="617"/>
                    </a:lnTo>
                    <a:cubicBezTo>
                      <a:pt x="1033" y="1194"/>
                      <a:pt x="1033" y="1797"/>
                      <a:pt x="1073" y="2387"/>
                    </a:cubicBezTo>
                    <a:cubicBezTo>
                      <a:pt x="1073" y="2411"/>
                      <a:pt x="1073" y="2446"/>
                      <a:pt x="1073" y="2481"/>
                    </a:cubicBezTo>
                    <a:lnTo>
                      <a:pt x="1087" y="2495"/>
                    </a:lnTo>
                    <a:cubicBezTo>
                      <a:pt x="1100" y="2455"/>
                      <a:pt x="1100" y="2414"/>
                      <a:pt x="1100" y="2374"/>
                    </a:cubicBezTo>
                    <a:cubicBezTo>
                      <a:pt x="1100" y="2347"/>
                      <a:pt x="1100" y="2334"/>
                      <a:pt x="1100" y="2307"/>
                    </a:cubicBezTo>
                    <a:cubicBezTo>
                      <a:pt x="1060" y="1744"/>
                      <a:pt x="1060" y="1167"/>
                      <a:pt x="1100" y="604"/>
                    </a:cubicBezTo>
                    <a:lnTo>
                      <a:pt x="1100" y="577"/>
                    </a:lnTo>
                    <a:lnTo>
                      <a:pt x="1100" y="564"/>
                    </a:lnTo>
                    <a:lnTo>
                      <a:pt x="1100" y="550"/>
                    </a:lnTo>
                    <a:cubicBezTo>
                      <a:pt x="1100" y="550"/>
                      <a:pt x="1100" y="537"/>
                      <a:pt x="1100" y="523"/>
                    </a:cubicBezTo>
                    <a:cubicBezTo>
                      <a:pt x="1100" y="510"/>
                      <a:pt x="1100" y="497"/>
                      <a:pt x="1087" y="483"/>
                    </a:cubicBezTo>
                    <a:cubicBezTo>
                      <a:pt x="1087" y="470"/>
                      <a:pt x="1087" y="470"/>
                      <a:pt x="1087" y="456"/>
                    </a:cubicBezTo>
                    <a:cubicBezTo>
                      <a:pt x="1087" y="443"/>
                      <a:pt x="1087" y="443"/>
                      <a:pt x="1073" y="443"/>
                    </a:cubicBezTo>
                    <a:cubicBezTo>
                      <a:pt x="1073" y="429"/>
                      <a:pt x="1073" y="416"/>
                      <a:pt x="1073" y="416"/>
                    </a:cubicBezTo>
                    <a:cubicBezTo>
                      <a:pt x="1060" y="403"/>
                      <a:pt x="1060" y="389"/>
                      <a:pt x="1060" y="389"/>
                    </a:cubicBezTo>
                    <a:cubicBezTo>
                      <a:pt x="1047" y="376"/>
                      <a:pt x="1033" y="362"/>
                      <a:pt x="1033" y="349"/>
                    </a:cubicBezTo>
                    <a:cubicBezTo>
                      <a:pt x="1033" y="336"/>
                      <a:pt x="1020" y="336"/>
                      <a:pt x="1020" y="322"/>
                    </a:cubicBezTo>
                    <a:cubicBezTo>
                      <a:pt x="1006" y="309"/>
                      <a:pt x="993" y="295"/>
                      <a:pt x="979" y="282"/>
                    </a:cubicBezTo>
                    <a:cubicBezTo>
                      <a:pt x="979" y="282"/>
                      <a:pt x="966" y="269"/>
                      <a:pt x="966" y="269"/>
                    </a:cubicBezTo>
                    <a:cubicBezTo>
                      <a:pt x="953" y="255"/>
                      <a:pt x="939" y="242"/>
                      <a:pt x="926" y="242"/>
                    </a:cubicBezTo>
                    <a:cubicBezTo>
                      <a:pt x="926" y="228"/>
                      <a:pt x="912" y="228"/>
                      <a:pt x="912" y="215"/>
                    </a:cubicBezTo>
                    <a:cubicBezTo>
                      <a:pt x="899" y="215"/>
                      <a:pt x="886" y="201"/>
                      <a:pt x="872" y="201"/>
                    </a:cubicBezTo>
                    <a:cubicBezTo>
                      <a:pt x="859" y="188"/>
                      <a:pt x="845" y="188"/>
                      <a:pt x="845" y="188"/>
                    </a:cubicBezTo>
                    <a:cubicBezTo>
                      <a:pt x="832" y="175"/>
                      <a:pt x="819" y="175"/>
                      <a:pt x="805" y="175"/>
                    </a:cubicBezTo>
                    <a:cubicBezTo>
                      <a:pt x="792" y="161"/>
                      <a:pt x="778" y="161"/>
                      <a:pt x="765" y="161"/>
                    </a:cubicBezTo>
                    <a:cubicBezTo>
                      <a:pt x="711" y="134"/>
                      <a:pt x="644" y="121"/>
                      <a:pt x="591" y="108"/>
                    </a:cubicBezTo>
                    <a:cubicBezTo>
                      <a:pt x="416" y="67"/>
                      <a:pt x="242" y="41"/>
                      <a:pt x="68" y="14"/>
                    </a:cubicBez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6"/>
              <p:cNvSpPr/>
              <p:nvPr/>
            </p:nvSpPr>
            <p:spPr>
              <a:xfrm>
                <a:off x="6480925" y="3732113"/>
                <a:ext cx="26850" cy="73800"/>
              </a:xfrm>
              <a:custGeom>
                <a:rect b="b" l="l" r="r" t="t"/>
                <a:pathLst>
                  <a:path extrusionOk="0" h="2952" w="1074">
                    <a:moveTo>
                      <a:pt x="95" y="108"/>
                    </a:moveTo>
                    <a:lnTo>
                      <a:pt x="95" y="108"/>
                    </a:lnTo>
                    <a:cubicBezTo>
                      <a:pt x="309" y="135"/>
                      <a:pt x="524" y="188"/>
                      <a:pt x="725" y="242"/>
                    </a:cubicBezTo>
                    <a:cubicBezTo>
                      <a:pt x="873" y="282"/>
                      <a:pt x="980" y="416"/>
                      <a:pt x="980" y="564"/>
                    </a:cubicBezTo>
                    <a:lnTo>
                      <a:pt x="980" y="577"/>
                    </a:lnTo>
                    <a:cubicBezTo>
                      <a:pt x="940" y="1181"/>
                      <a:pt x="940" y="1771"/>
                      <a:pt x="980" y="2374"/>
                    </a:cubicBezTo>
                    <a:cubicBezTo>
                      <a:pt x="993" y="2522"/>
                      <a:pt x="886" y="2670"/>
                      <a:pt x="725" y="2710"/>
                    </a:cubicBezTo>
                    <a:cubicBezTo>
                      <a:pt x="685" y="2723"/>
                      <a:pt x="645" y="2737"/>
                      <a:pt x="591" y="2750"/>
                    </a:cubicBezTo>
                    <a:lnTo>
                      <a:pt x="591" y="2790"/>
                    </a:lnTo>
                    <a:lnTo>
                      <a:pt x="551" y="2790"/>
                    </a:lnTo>
                    <a:lnTo>
                      <a:pt x="551" y="2750"/>
                    </a:lnTo>
                    <a:cubicBezTo>
                      <a:pt x="403" y="2790"/>
                      <a:pt x="242" y="2830"/>
                      <a:pt x="95" y="2844"/>
                    </a:cubicBezTo>
                    <a:cubicBezTo>
                      <a:pt x="148" y="2093"/>
                      <a:pt x="148" y="1342"/>
                      <a:pt x="122" y="591"/>
                    </a:cubicBezTo>
                    <a:lnTo>
                      <a:pt x="95" y="591"/>
                    </a:lnTo>
                    <a:lnTo>
                      <a:pt x="95" y="551"/>
                    </a:lnTo>
                    <a:lnTo>
                      <a:pt x="122" y="551"/>
                    </a:lnTo>
                    <a:cubicBezTo>
                      <a:pt x="108" y="403"/>
                      <a:pt x="108" y="256"/>
                      <a:pt x="95" y="108"/>
                    </a:cubicBezTo>
                    <a:close/>
                    <a:moveTo>
                      <a:pt x="1" y="1"/>
                    </a:moveTo>
                    <a:lnTo>
                      <a:pt x="14" y="54"/>
                    </a:lnTo>
                    <a:cubicBezTo>
                      <a:pt x="41" y="537"/>
                      <a:pt x="55" y="1020"/>
                      <a:pt x="55" y="1516"/>
                    </a:cubicBezTo>
                    <a:lnTo>
                      <a:pt x="95" y="1516"/>
                    </a:lnTo>
                    <a:lnTo>
                      <a:pt x="95" y="1556"/>
                    </a:lnTo>
                    <a:lnTo>
                      <a:pt x="55" y="1556"/>
                    </a:lnTo>
                    <a:cubicBezTo>
                      <a:pt x="55" y="1825"/>
                      <a:pt x="55" y="2093"/>
                      <a:pt x="41" y="2361"/>
                    </a:cubicBezTo>
                    <a:lnTo>
                      <a:pt x="55" y="2361"/>
                    </a:lnTo>
                    <a:lnTo>
                      <a:pt x="55" y="2401"/>
                    </a:lnTo>
                    <a:lnTo>
                      <a:pt x="41" y="2401"/>
                    </a:lnTo>
                    <a:cubicBezTo>
                      <a:pt x="28" y="2562"/>
                      <a:pt x="14" y="2723"/>
                      <a:pt x="14" y="2897"/>
                    </a:cubicBezTo>
                    <a:lnTo>
                      <a:pt x="1" y="2951"/>
                    </a:lnTo>
                    <a:lnTo>
                      <a:pt x="55" y="2938"/>
                    </a:lnTo>
                    <a:cubicBezTo>
                      <a:pt x="296" y="2911"/>
                      <a:pt x="524" y="2857"/>
                      <a:pt x="752" y="2790"/>
                    </a:cubicBezTo>
                    <a:cubicBezTo>
                      <a:pt x="899" y="2750"/>
                      <a:pt x="1007" y="2643"/>
                      <a:pt x="1047" y="2509"/>
                    </a:cubicBezTo>
                    <a:lnTo>
                      <a:pt x="1034" y="2495"/>
                    </a:lnTo>
                    <a:lnTo>
                      <a:pt x="1060" y="2468"/>
                    </a:lnTo>
                    <a:cubicBezTo>
                      <a:pt x="1060" y="2442"/>
                      <a:pt x="1074" y="2401"/>
                      <a:pt x="1074" y="2361"/>
                    </a:cubicBezTo>
                    <a:cubicBezTo>
                      <a:pt x="1034" y="1771"/>
                      <a:pt x="1034" y="1181"/>
                      <a:pt x="1074" y="591"/>
                    </a:cubicBezTo>
                    <a:lnTo>
                      <a:pt x="1074" y="564"/>
                    </a:lnTo>
                    <a:cubicBezTo>
                      <a:pt x="1074" y="390"/>
                      <a:pt x="940" y="215"/>
                      <a:pt x="752" y="162"/>
                    </a:cubicBezTo>
                    <a:cubicBezTo>
                      <a:pt x="524" y="95"/>
                      <a:pt x="296" y="41"/>
                      <a:pt x="55" y="14"/>
                    </a:cubicBez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6"/>
              <p:cNvSpPr/>
              <p:nvPr/>
            </p:nvSpPr>
            <p:spPr>
              <a:xfrm>
                <a:off x="6449425" y="3731113"/>
                <a:ext cx="15100" cy="32200"/>
              </a:xfrm>
              <a:custGeom>
                <a:rect b="b" l="l" r="r" t="t"/>
                <a:pathLst>
                  <a:path extrusionOk="0" h="1288" w="604">
                    <a:moveTo>
                      <a:pt x="443" y="81"/>
                    </a:moveTo>
                    <a:cubicBezTo>
                      <a:pt x="496" y="456"/>
                      <a:pt x="510" y="819"/>
                      <a:pt x="510" y="1194"/>
                    </a:cubicBezTo>
                    <a:lnTo>
                      <a:pt x="175" y="1194"/>
                    </a:lnTo>
                    <a:cubicBezTo>
                      <a:pt x="175" y="832"/>
                      <a:pt x="161" y="456"/>
                      <a:pt x="108" y="94"/>
                    </a:cubicBezTo>
                    <a:cubicBezTo>
                      <a:pt x="201" y="94"/>
                      <a:pt x="309" y="81"/>
                      <a:pt x="443" y="81"/>
                    </a:cubicBezTo>
                    <a:close/>
                    <a:moveTo>
                      <a:pt x="470" y="0"/>
                    </a:moveTo>
                    <a:cubicBezTo>
                      <a:pt x="309" y="0"/>
                      <a:pt x="175" y="0"/>
                      <a:pt x="54" y="14"/>
                    </a:cubicBezTo>
                    <a:lnTo>
                      <a:pt x="0" y="14"/>
                    </a:lnTo>
                    <a:lnTo>
                      <a:pt x="0" y="27"/>
                    </a:lnTo>
                    <a:lnTo>
                      <a:pt x="14" y="68"/>
                    </a:lnTo>
                    <a:lnTo>
                      <a:pt x="14" y="94"/>
                    </a:lnTo>
                    <a:cubicBezTo>
                      <a:pt x="14" y="108"/>
                      <a:pt x="14" y="108"/>
                      <a:pt x="14" y="121"/>
                    </a:cubicBezTo>
                    <a:cubicBezTo>
                      <a:pt x="67" y="483"/>
                      <a:pt x="94" y="859"/>
                      <a:pt x="94" y="1248"/>
                    </a:cubicBezTo>
                    <a:lnTo>
                      <a:pt x="94" y="1288"/>
                    </a:lnTo>
                    <a:lnTo>
                      <a:pt x="590" y="1288"/>
                    </a:lnTo>
                    <a:lnTo>
                      <a:pt x="590" y="1248"/>
                    </a:lnTo>
                    <a:cubicBezTo>
                      <a:pt x="604" y="859"/>
                      <a:pt x="577" y="483"/>
                      <a:pt x="523" y="108"/>
                    </a:cubicBezTo>
                    <a:cubicBezTo>
                      <a:pt x="523" y="94"/>
                      <a:pt x="523" y="94"/>
                      <a:pt x="523" y="94"/>
                    </a:cubicBezTo>
                    <a:cubicBezTo>
                      <a:pt x="523" y="68"/>
                      <a:pt x="523" y="54"/>
                      <a:pt x="523" y="41"/>
                    </a:cubicBezTo>
                    <a:lnTo>
                      <a:pt x="5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6"/>
              <p:cNvSpPr/>
              <p:nvPr/>
            </p:nvSpPr>
            <p:spPr>
              <a:xfrm>
                <a:off x="6421250" y="3737813"/>
                <a:ext cx="3050" cy="63725"/>
              </a:xfrm>
              <a:custGeom>
                <a:rect b="b" l="l" r="r" t="t"/>
                <a:pathLst>
                  <a:path extrusionOk="0" h="2549" w="122">
                    <a:moveTo>
                      <a:pt x="1" y="1"/>
                    </a:moveTo>
                    <a:cubicBezTo>
                      <a:pt x="1" y="14"/>
                      <a:pt x="1" y="28"/>
                      <a:pt x="1" y="54"/>
                    </a:cubicBezTo>
                    <a:cubicBezTo>
                      <a:pt x="28" y="390"/>
                      <a:pt x="81" y="1664"/>
                      <a:pt x="14" y="2455"/>
                    </a:cubicBezTo>
                    <a:cubicBezTo>
                      <a:pt x="1" y="2482"/>
                      <a:pt x="1" y="2509"/>
                      <a:pt x="1" y="2535"/>
                    </a:cubicBezTo>
                    <a:lnTo>
                      <a:pt x="41" y="2549"/>
                    </a:lnTo>
                    <a:lnTo>
                      <a:pt x="41" y="2482"/>
                    </a:lnTo>
                    <a:cubicBezTo>
                      <a:pt x="121" y="1677"/>
                      <a:pt x="54" y="323"/>
                      <a:pt x="41" y="14"/>
                    </a:cubicBezTo>
                    <a:lnTo>
                      <a:pt x="4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6"/>
              <p:cNvSpPr/>
              <p:nvPr/>
            </p:nvSpPr>
            <p:spPr>
              <a:xfrm>
                <a:off x="6437025" y="3734138"/>
                <a:ext cx="46275" cy="36900"/>
              </a:xfrm>
              <a:custGeom>
                <a:rect b="b" l="l" r="r" t="t"/>
                <a:pathLst>
                  <a:path extrusionOk="0" h="1476" w="1851">
                    <a:moveTo>
                      <a:pt x="0" y="0"/>
                    </a:moveTo>
                    <a:lnTo>
                      <a:pt x="0" y="40"/>
                    </a:lnTo>
                    <a:lnTo>
                      <a:pt x="0" y="1140"/>
                    </a:lnTo>
                    <a:cubicBezTo>
                      <a:pt x="0" y="1328"/>
                      <a:pt x="148" y="1475"/>
                      <a:pt x="349" y="1475"/>
                    </a:cubicBezTo>
                    <a:lnTo>
                      <a:pt x="1851" y="1475"/>
                    </a:lnTo>
                    <a:lnTo>
                      <a:pt x="1851" y="1435"/>
                    </a:lnTo>
                    <a:lnTo>
                      <a:pt x="349" y="1435"/>
                    </a:lnTo>
                    <a:cubicBezTo>
                      <a:pt x="174" y="1435"/>
                      <a:pt x="40" y="1301"/>
                      <a:pt x="40" y="1140"/>
                    </a:cubicBezTo>
                    <a:lnTo>
                      <a:pt x="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6"/>
              <p:cNvSpPr/>
              <p:nvPr/>
            </p:nvSpPr>
            <p:spPr>
              <a:xfrm>
                <a:off x="6483275" y="3745863"/>
                <a:ext cx="12425" cy="56350"/>
              </a:xfrm>
              <a:custGeom>
                <a:rect b="b" l="l" r="r" t="t"/>
                <a:pathLst>
                  <a:path extrusionOk="0" h="2254" w="497">
                    <a:moveTo>
                      <a:pt x="1" y="1"/>
                    </a:moveTo>
                    <a:lnTo>
                      <a:pt x="1" y="41"/>
                    </a:lnTo>
                    <a:lnTo>
                      <a:pt x="309" y="41"/>
                    </a:lnTo>
                    <a:cubicBezTo>
                      <a:pt x="390" y="41"/>
                      <a:pt x="457" y="108"/>
                      <a:pt x="457" y="188"/>
                    </a:cubicBezTo>
                    <a:lnTo>
                      <a:pt x="457" y="2254"/>
                    </a:lnTo>
                    <a:lnTo>
                      <a:pt x="497" y="2254"/>
                    </a:lnTo>
                    <a:lnTo>
                      <a:pt x="497" y="2200"/>
                    </a:lnTo>
                    <a:lnTo>
                      <a:pt x="497" y="188"/>
                    </a:lnTo>
                    <a:cubicBezTo>
                      <a:pt x="497" y="81"/>
                      <a:pt x="416" y="1"/>
                      <a:pt x="3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6"/>
              <p:cNvSpPr/>
              <p:nvPr/>
            </p:nvSpPr>
            <p:spPr>
              <a:xfrm>
                <a:off x="6512775" y="3745538"/>
                <a:ext cx="5725" cy="47950"/>
              </a:xfrm>
              <a:custGeom>
                <a:rect b="b" l="l" r="r" t="t"/>
                <a:pathLst>
                  <a:path extrusionOk="0" h="1918" w="229">
                    <a:moveTo>
                      <a:pt x="175" y="0"/>
                    </a:moveTo>
                    <a:lnTo>
                      <a:pt x="175" y="40"/>
                    </a:lnTo>
                    <a:lnTo>
                      <a:pt x="175" y="644"/>
                    </a:lnTo>
                    <a:lnTo>
                      <a:pt x="1" y="644"/>
                    </a:lnTo>
                    <a:lnTo>
                      <a:pt x="1" y="1180"/>
                    </a:lnTo>
                    <a:lnTo>
                      <a:pt x="189" y="1180"/>
                    </a:lnTo>
                    <a:lnTo>
                      <a:pt x="189" y="1851"/>
                    </a:lnTo>
                    <a:lnTo>
                      <a:pt x="189" y="1918"/>
                    </a:lnTo>
                    <a:lnTo>
                      <a:pt x="229" y="1918"/>
                    </a:lnTo>
                    <a:lnTo>
                      <a:pt x="229" y="1837"/>
                    </a:lnTo>
                    <a:lnTo>
                      <a:pt x="229" y="1140"/>
                    </a:lnTo>
                    <a:lnTo>
                      <a:pt x="41" y="1140"/>
                    </a:lnTo>
                    <a:lnTo>
                      <a:pt x="41" y="684"/>
                    </a:lnTo>
                    <a:lnTo>
                      <a:pt x="229" y="684"/>
                    </a:lnTo>
                    <a:lnTo>
                      <a:pt x="229" y="40"/>
                    </a:lnTo>
                    <a:lnTo>
                      <a:pt x="2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6"/>
              <p:cNvSpPr/>
              <p:nvPr/>
            </p:nvSpPr>
            <p:spPr>
              <a:xfrm>
                <a:off x="6530225" y="3755263"/>
                <a:ext cx="21475" cy="30850"/>
              </a:xfrm>
              <a:custGeom>
                <a:rect b="b" l="l" r="r" t="t"/>
                <a:pathLst>
                  <a:path extrusionOk="0" h="1234" w="859">
                    <a:moveTo>
                      <a:pt x="0" y="0"/>
                    </a:moveTo>
                    <a:lnTo>
                      <a:pt x="0" y="40"/>
                    </a:lnTo>
                    <a:lnTo>
                      <a:pt x="54" y="40"/>
                    </a:lnTo>
                    <a:lnTo>
                      <a:pt x="818" y="67"/>
                    </a:lnTo>
                    <a:lnTo>
                      <a:pt x="818" y="1180"/>
                    </a:lnTo>
                    <a:lnTo>
                      <a:pt x="818" y="1234"/>
                    </a:lnTo>
                    <a:lnTo>
                      <a:pt x="859" y="1234"/>
                    </a:lnTo>
                    <a:lnTo>
                      <a:pt x="859" y="1167"/>
                    </a:lnTo>
                    <a:lnTo>
                      <a:pt x="859" y="27"/>
                    </a:lnTo>
                    <a:lnTo>
                      <a:pt x="5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6"/>
              <p:cNvSpPr/>
              <p:nvPr/>
            </p:nvSpPr>
            <p:spPr>
              <a:xfrm>
                <a:off x="6463825" y="3791138"/>
                <a:ext cx="18475" cy="14775"/>
              </a:xfrm>
              <a:custGeom>
                <a:rect b="b" l="l" r="r" t="t"/>
                <a:pathLst>
                  <a:path extrusionOk="0" h="591" w="739">
                    <a:moveTo>
                      <a:pt x="175" y="0"/>
                    </a:moveTo>
                    <a:cubicBezTo>
                      <a:pt x="81" y="0"/>
                      <a:pt x="1" y="67"/>
                      <a:pt x="1" y="174"/>
                    </a:cubicBezTo>
                    <a:lnTo>
                      <a:pt x="1" y="590"/>
                    </a:lnTo>
                    <a:lnTo>
                      <a:pt x="41" y="590"/>
                    </a:lnTo>
                    <a:lnTo>
                      <a:pt x="41" y="174"/>
                    </a:lnTo>
                    <a:cubicBezTo>
                      <a:pt x="41" y="94"/>
                      <a:pt x="108" y="40"/>
                      <a:pt x="175" y="40"/>
                    </a:cubicBezTo>
                    <a:lnTo>
                      <a:pt x="739" y="40"/>
                    </a:lnTo>
                    <a:lnTo>
                      <a:pt x="7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6"/>
              <p:cNvSpPr/>
              <p:nvPr/>
            </p:nvSpPr>
            <p:spPr>
              <a:xfrm>
                <a:off x="6702550" y="3771338"/>
                <a:ext cx="26175" cy="39250"/>
              </a:xfrm>
              <a:custGeom>
                <a:rect b="b" l="l" r="r" t="t"/>
                <a:pathLst>
                  <a:path extrusionOk="0" h="1570" w="1047">
                    <a:moveTo>
                      <a:pt x="1" y="1"/>
                    </a:moveTo>
                    <a:cubicBezTo>
                      <a:pt x="14" y="28"/>
                      <a:pt x="14" y="54"/>
                      <a:pt x="14" y="95"/>
                    </a:cubicBezTo>
                    <a:lnTo>
                      <a:pt x="14" y="135"/>
                    </a:lnTo>
                    <a:cubicBezTo>
                      <a:pt x="269" y="135"/>
                      <a:pt x="537" y="135"/>
                      <a:pt x="792" y="162"/>
                    </a:cubicBezTo>
                    <a:cubicBezTo>
                      <a:pt x="859" y="175"/>
                      <a:pt x="913" y="215"/>
                      <a:pt x="913" y="282"/>
                    </a:cubicBezTo>
                    <a:lnTo>
                      <a:pt x="913" y="1288"/>
                    </a:lnTo>
                    <a:cubicBezTo>
                      <a:pt x="913" y="1342"/>
                      <a:pt x="886" y="1382"/>
                      <a:pt x="832" y="1396"/>
                    </a:cubicBezTo>
                    <a:lnTo>
                      <a:pt x="832" y="1463"/>
                    </a:lnTo>
                    <a:lnTo>
                      <a:pt x="778" y="1463"/>
                    </a:lnTo>
                    <a:lnTo>
                      <a:pt x="778" y="1409"/>
                    </a:lnTo>
                    <a:cubicBezTo>
                      <a:pt x="524" y="1436"/>
                      <a:pt x="269" y="1449"/>
                      <a:pt x="14" y="1449"/>
                    </a:cubicBezTo>
                    <a:lnTo>
                      <a:pt x="14" y="1489"/>
                    </a:lnTo>
                    <a:cubicBezTo>
                      <a:pt x="14" y="1516"/>
                      <a:pt x="14" y="1543"/>
                      <a:pt x="1" y="1570"/>
                    </a:cubicBezTo>
                    <a:lnTo>
                      <a:pt x="14" y="1570"/>
                    </a:lnTo>
                    <a:cubicBezTo>
                      <a:pt x="269" y="1570"/>
                      <a:pt x="537" y="1556"/>
                      <a:pt x="805" y="1530"/>
                    </a:cubicBezTo>
                    <a:cubicBezTo>
                      <a:pt x="939" y="1530"/>
                      <a:pt x="1047" y="1422"/>
                      <a:pt x="1047" y="1288"/>
                    </a:cubicBezTo>
                    <a:lnTo>
                      <a:pt x="1047" y="282"/>
                    </a:lnTo>
                    <a:cubicBezTo>
                      <a:pt x="1047" y="162"/>
                      <a:pt x="939" y="54"/>
                      <a:pt x="805" y="41"/>
                    </a:cubicBezTo>
                    <a:cubicBezTo>
                      <a:pt x="537" y="14"/>
                      <a:pt x="269" y="1"/>
                      <a:pt x="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6"/>
              <p:cNvSpPr/>
              <p:nvPr/>
            </p:nvSpPr>
            <p:spPr>
              <a:xfrm>
                <a:off x="6678750" y="3764638"/>
                <a:ext cx="24150" cy="52675"/>
              </a:xfrm>
              <a:custGeom>
                <a:rect b="b" l="l" r="r" t="t"/>
                <a:pathLst>
                  <a:path extrusionOk="0" h="2107" w="966">
                    <a:moveTo>
                      <a:pt x="14" y="1"/>
                    </a:moveTo>
                    <a:cubicBezTo>
                      <a:pt x="14" y="1"/>
                      <a:pt x="14" y="14"/>
                      <a:pt x="14" y="14"/>
                    </a:cubicBezTo>
                    <a:cubicBezTo>
                      <a:pt x="14" y="27"/>
                      <a:pt x="14" y="41"/>
                      <a:pt x="14" y="41"/>
                    </a:cubicBezTo>
                    <a:lnTo>
                      <a:pt x="27" y="54"/>
                    </a:lnTo>
                    <a:cubicBezTo>
                      <a:pt x="27" y="68"/>
                      <a:pt x="27" y="68"/>
                      <a:pt x="27" y="81"/>
                    </a:cubicBezTo>
                    <a:cubicBezTo>
                      <a:pt x="27" y="94"/>
                      <a:pt x="27" y="108"/>
                      <a:pt x="27" y="121"/>
                    </a:cubicBezTo>
                    <a:lnTo>
                      <a:pt x="27" y="135"/>
                    </a:lnTo>
                    <a:cubicBezTo>
                      <a:pt x="161" y="135"/>
                      <a:pt x="282" y="148"/>
                      <a:pt x="403" y="148"/>
                    </a:cubicBezTo>
                    <a:lnTo>
                      <a:pt x="403" y="121"/>
                    </a:lnTo>
                    <a:lnTo>
                      <a:pt x="443" y="121"/>
                    </a:lnTo>
                    <a:lnTo>
                      <a:pt x="443" y="162"/>
                    </a:lnTo>
                    <a:cubicBezTo>
                      <a:pt x="510" y="162"/>
                      <a:pt x="577" y="162"/>
                      <a:pt x="631" y="175"/>
                    </a:cubicBezTo>
                    <a:cubicBezTo>
                      <a:pt x="751" y="175"/>
                      <a:pt x="832" y="255"/>
                      <a:pt x="832" y="363"/>
                    </a:cubicBezTo>
                    <a:lnTo>
                      <a:pt x="832" y="1757"/>
                    </a:lnTo>
                    <a:cubicBezTo>
                      <a:pt x="832" y="1851"/>
                      <a:pt x="751" y="1945"/>
                      <a:pt x="631" y="1945"/>
                    </a:cubicBezTo>
                    <a:cubicBezTo>
                      <a:pt x="577" y="1959"/>
                      <a:pt x="510" y="1959"/>
                      <a:pt x="443" y="1959"/>
                    </a:cubicBezTo>
                    <a:lnTo>
                      <a:pt x="443" y="2026"/>
                    </a:lnTo>
                    <a:lnTo>
                      <a:pt x="403" y="2026"/>
                    </a:lnTo>
                    <a:lnTo>
                      <a:pt x="403" y="1959"/>
                    </a:lnTo>
                    <a:cubicBezTo>
                      <a:pt x="282" y="1972"/>
                      <a:pt x="161" y="1985"/>
                      <a:pt x="27" y="1985"/>
                    </a:cubicBezTo>
                    <a:cubicBezTo>
                      <a:pt x="27" y="1999"/>
                      <a:pt x="27" y="2026"/>
                      <a:pt x="27" y="2039"/>
                    </a:cubicBezTo>
                    <a:cubicBezTo>
                      <a:pt x="14" y="2066"/>
                      <a:pt x="14" y="2093"/>
                      <a:pt x="0" y="2106"/>
                    </a:cubicBezTo>
                    <a:cubicBezTo>
                      <a:pt x="215" y="2106"/>
                      <a:pt x="430" y="2093"/>
                      <a:pt x="644" y="2079"/>
                    </a:cubicBezTo>
                    <a:cubicBezTo>
                      <a:pt x="792" y="2066"/>
                      <a:pt x="912" y="1972"/>
                      <a:pt x="953" y="1838"/>
                    </a:cubicBezTo>
                    <a:cubicBezTo>
                      <a:pt x="953" y="1811"/>
                      <a:pt x="966" y="1784"/>
                      <a:pt x="966" y="1757"/>
                    </a:cubicBezTo>
                    <a:lnTo>
                      <a:pt x="966" y="550"/>
                    </a:lnTo>
                    <a:lnTo>
                      <a:pt x="912" y="550"/>
                    </a:lnTo>
                    <a:lnTo>
                      <a:pt x="912" y="510"/>
                    </a:lnTo>
                    <a:lnTo>
                      <a:pt x="966" y="510"/>
                    </a:lnTo>
                    <a:lnTo>
                      <a:pt x="966" y="363"/>
                    </a:lnTo>
                    <a:cubicBezTo>
                      <a:pt x="966" y="322"/>
                      <a:pt x="953" y="296"/>
                      <a:pt x="953" y="269"/>
                    </a:cubicBezTo>
                    <a:cubicBezTo>
                      <a:pt x="912" y="148"/>
                      <a:pt x="792" y="54"/>
                      <a:pt x="644" y="41"/>
                    </a:cubicBezTo>
                    <a:cubicBezTo>
                      <a:pt x="443" y="27"/>
                      <a:pt x="228" y="14"/>
                      <a:pt x="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6"/>
              <p:cNvSpPr/>
              <p:nvPr/>
            </p:nvSpPr>
            <p:spPr>
              <a:xfrm>
                <a:off x="6618400" y="3746188"/>
                <a:ext cx="3375" cy="7075"/>
              </a:xfrm>
              <a:custGeom>
                <a:rect b="b" l="l" r="r" t="t"/>
                <a:pathLst>
                  <a:path extrusionOk="0" h="283" w="135">
                    <a:moveTo>
                      <a:pt x="0" y="1"/>
                    </a:moveTo>
                    <a:lnTo>
                      <a:pt x="0" y="283"/>
                    </a:lnTo>
                    <a:cubicBezTo>
                      <a:pt x="14" y="283"/>
                      <a:pt x="27" y="283"/>
                      <a:pt x="41" y="269"/>
                    </a:cubicBezTo>
                    <a:lnTo>
                      <a:pt x="135" y="269"/>
                    </a:lnTo>
                    <a:lnTo>
                      <a:pt x="135" y="14"/>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6"/>
              <p:cNvSpPr/>
              <p:nvPr/>
            </p:nvSpPr>
            <p:spPr>
              <a:xfrm>
                <a:off x="6633475" y="3747888"/>
                <a:ext cx="3375" cy="4700"/>
              </a:xfrm>
              <a:custGeom>
                <a:rect b="b" l="l" r="r" t="t"/>
                <a:pathLst>
                  <a:path extrusionOk="0" h="188" w="135">
                    <a:moveTo>
                      <a:pt x="1" y="0"/>
                    </a:moveTo>
                    <a:lnTo>
                      <a:pt x="1" y="188"/>
                    </a:lnTo>
                    <a:lnTo>
                      <a:pt x="135" y="188"/>
                    </a:lnTo>
                    <a:lnTo>
                      <a:pt x="135" y="27"/>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6"/>
              <p:cNvSpPr/>
              <p:nvPr/>
            </p:nvSpPr>
            <p:spPr>
              <a:xfrm>
                <a:off x="6676725" y="3761288"/>
                <a:ext cx="700" cy="700"/>
              </a:xfrm>
              <a:custGeom>
                <a:rect b="b" l="l" r="r" t="t"/>
                <a:pathLst>
                  <a:path extrusionOk="0" h="28" w="28">
                    <a:moveTo>
                      <a:pt x="1" y="0"/>
                    </a:moveTo>
                    <a:lnTo>
                      <a:pt x="1" y="0"/>
                    </a:lnTo>
                    <a:cubicBezTo>
                      <a:pt x="5" y="0"/>
                      <a:pt x="9" y="3"/>
                      <a:pt x="12" y="6"/>
                    </a:cubicBezTo>
                    <a:lnTo>
                      <a:pt x="12" y="6"/>
                    </a:lnTo>
                    <a:cubicBezTo>
                      <a:pt x="9" y="2"/>
                      <a:pt x="6" y="0"/>
                      <a:pt x="1" y="0"/>
                    </a:cubicBezTo>
                    <a:close/>
                    <a:moveTo>
                      <a:pt x="12" y="6"/>
                    </a:moveTo>
                    <a:lnTo>
                      <a:pt x="12" y="6"/>
                    </a:lnTo>
                    <a:cubicBezTo>
                      <a:pt x="16" y="11"/>
                      <a:pt x="20" y="19"/>
                      <a:pt x="28" y="27"/>
                    </a:cubicBezTo>
                    <a:cubicBezTo>
                      <a:pt x="28" y="27"/>
                      <a:pt x="21" y="14"/>
                      <a:pt x="12" y="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6"/>
              <p:cNvSpPr/>
              <p:nvPr/>
            </p:nvSpPr>
            <p:spPr>
              <a:xfrm>
                <a:off x="6595600" y="3755913"/>
                <a:ext cx="350" cy="25"/>
              </a:xfrm>
              <a:custGeom>
                <a:rect b="b" l="l" r="r" t="t"/>
                <a:pathLst>
                  <a:path extrusionOk="0" h="1" w="14">
                    <a:moveTo>
                      <a:pt x="14" y="1"/>
                    </a:move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6"/>
              <p:cNvSpPr/>
              <p:nvPr/>
            </p:nvSpPr>
            <p:spPr>
              <a:xfrm>
                <a:off x="6588900" y="3757263"/>
                <a:ext cx="3700" cy="3725"/>
              </a:xfrm>
              <a:custGeom>
                <a:rect b="b" l="l" r="r" t="t"/>
                <a:pathLst>
                  <a:path extrusionOk="0" h="149" w="148">
                    <a:moveTo>
                      <a:pt x="148" y="1"/>
                    </a:moveTo>
                    <a:cubicBezTo>
                      <a:pt x="148" y="1"/>
                      <a:pt x="148" y="1"/>
                      <a:pt x="148" y="1"/>
                    </a:cubicBezTo>
                    <a:cubicBezTo>
                      <a:pt x="148" y="1"/>
                      <a:pt x="148" y="1"/>
                      <a:pt x="148" y="1"/>
                    </a:cubicBezTo>
                    <a:cubicBezTo>
                      <a:pt x="81" y="41"/>
                      <a:pt x="40" y="81"/>
                      <a:pt x="0" y="148"/>
                    </a:cubicBezTo>
                    <a:cubicBezTo>
                      <a:pt x="40" y="81"/>
                      <a:pt x="81" y="41"/>
                      <a:pt x="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6"/>
              <p:cNvSpPr/>
              <p:nvPr/>
            </p:nvSpPr>
            <p:spPr>
              <a:xfrm>
                <a:off x="6677750" y="3762638"/>
                <a:ext cx="675" cy="675"/>
              </a:xfrm>
              <a:custGeom>
                <a:rect b="b" l="l" r="r" t="t"/>
                <a:pathLst>
                  <a:path extrusionOk="0" h="27" w="27">
                    <a:moveTo>
                      <a:pt x="27" y="27"/>
                    </a:moveTo>
                    <a:lnTo>
                      <a:pt x="27" y="27"/>
                    </a:lnTo>
                    <a:cubicBezTo>
                      <a:pt x="14" y="14"/>
                      <a:pt x="14" y="0"/>
                      <a:pt x="0" y="0"/>
                    </a:cubicBezTo>
                    <a:lnTo>
                      <a:pt x="0" y="0"/>
                    </a:lnTo>
                    <a:cubicBezTo>
                      <a:pt x="14" y="0"/>
                      <a:pt x="14" y="14"/>
                      <a:pt x="27" y="2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6"/>
              <p:cNvSpPr/>
              <p:nvPr/>
            </p:nvSpPr>
            <p:spPr>
              <a:xfrm>
                <a:off x="6608675" y="3753588"/>
                <a:ext cx="4050" cy="675"/>
              </a:xfrm>
              <a:custGeom>
                <a:rect b="b" l="l" r="r" t="t"/>
                <a:pathLst>
                  <a:path extrusionOk="0" h="27" w="162">
                    <a:moveTo>
                      <a:pt x="0" y="27"/>
                    </a:moveTo>
                    <a:cubicBezTo>
                      <a:pt x="54" y="13"/>
                      <a:pt x="108" y="13"/>
                      <a:pt x="161" y="0"/>
                    </a:cubicBezTo>
                    <a:cubicBezTo>
                      <a:pt x="108" y="13"/>
                      <a:pt x="54" y="13"/>
                      <a:pt x="0" y="2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6"/>
              <p:cNvSpPr/>
              <p:nvPr/>
            </p:nvSpPr>
            <p:spPr>
              <a:xfrm>
                <a:off x="6595925" y="3754913"/>
                <a:ext cx="5725" cy="1025"/>
              </a:xfrm>
              <a:custGeom>
                <a:rect b="b" l="l" r="r" t="t"/>
                <a:pathLst>
                  <a:path extrusionOk="0" h="41" w="229">
                    <a:moveTo>
                      <a:pt x="229" y="1"/>
                    </a:moveTo>
                    <a:lnTo>
                      <a:pt x="229" y="1"/>
                    </a:lnTo>
                    <a:cubicBezTo>
                      <a:pt x="148" y="14"/>
                      <a:pt x="81" y="27"/>
                      <a:pt x="1" y="41"/>
                    </a:cubicBezTo>
                    <a:lnTo>
                      <a:pt x="122" y="27"/>
                    </a:lnTo>
                    <a:cubicBezTo>
                      <a:pt x="162" y="14"/>
                      <a:pt x="189" y="14"/>
                      <a:pt x="2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6"/>
              <p:cNvSpPr/>
              <p:nvPr/>
            </p:nvSpPr>
            <p:spPr>
              <a:xfrm>
                <a:off x="6678750" y="3763963"/>
                <a:ext cx="350" cy="1025"/>
              </a:xfrm>
              <a:custGeom>
                <a:rect b="b" l="l" r="r" t="t"/>
                <a:pathLst>
                  <a:path extrusionOk="0" h="41" w="14">
                    <a:moveTo>
                      <a:pt x="0" y="1"/>
                    </a:moveTo>
                    <a:cubicBezTo>
                      <a:pt x="0" y="13"/>
                      <a:pt x="0" y="25"/>
                      <a:pt x="10" y="27"/>
                    </a:cubicBezTo>
                    <a:lnTo>
                      <a:pt x="10" y="27"/>
                    </a:lnTo>
                    <a:cubicBezTo>
                      <a:pt x="6" y="18"/>
                      <a:pt x="0" y="10"/>
                      <a:pt x="0" y="1"/>
                    </a:cubicBezTo>
                    <a:close/>
                    <a:moveTo>
                      <a:pt x="10" y="27"/>
                    </a:moveTo>
                    <a:cubicBezTo>
                      <a:pt x="12" y="32"/>
                      <a:pt x="14" y="36"/>
                      <a:pt x="14" y="41"/>
                    </a:cubicBezTo>
                    <a:cubicBezTo>
                      <a:pt x="14" y="41"/>
                      <a:pt x="14" y="28"/>
                      <a:pt x="14" y="28"/>
                    </a:cubicBezTo>
                    <a:cubicBezTo>
                      <a:pt x="12" y="28"/>
                      <a:pt x="11" y="27"/>
                      <a:pt x="10" y="2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6"/>
              <p:cNvSpPr/>
              <p:nvPr/>
            </p:nvSpPr>
            <p:spPr>
              <a:xfrm>
                <a:off x="6660300" y="3754913"/>
                <a:ext cx="2375" cy="700"/>
              </a:xfrm>
              <a:custGeom>
                <a:rect b="b" l="l" r="r" t="t"/>
                <a:pathLst>
                  <a:path extrusionOk="0" h="28" w="95">
                    <a:moveTo>
                      <a:pt x="1" y="1"/>
                    </a:moveTo>
                    <a:cubicBezTo>
                      <a:pt x="28" y="14"/>
                      <a:pt x="54" y="14"/>
                      <a:pt x="95" y="27"/>
                    </a:cubicBezTo>
                    <a:cubicBezTo>
                      <a:pt x="68" y="14"/>
                      <a:pt x="28" y="14"/>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6"/>
              <p:cNvSpPr/>
              <p:nvPr/>
            </p:nvSpPr>
            <p:spPr>
              <a:xfrm>
                <a:off x="6633825" y="3828688"/>
                <a:ext cx="16125" cy="675"/>
              </a:xfrm>
              <a:custGeom>
                <a:rect b="b" l="l" r="r" t="t"/>
                <a:pathLst>
                  <a:path extrusionOk="0" h="27" w="645">
                    <a:moveTo>
                      <a:pt x="0" y="27"/>
                    </a:moveTo>
                    <a:lnTo>
                      <a:pt x="0" y="27"/>
                    </a:lnTo>
                    <a:lnTo>
                      <a:pt x="121" y="27"/>
                    </a:lnTo>
                    <a:cubicBezTo>
                      <a:pt x="295" y="27"/>
                      <a:pt x="470" y="13"/>
                      <a:pt x="644" y="0"/>
                    </a:cubicBezTo>
                    <a:cubicBezTo>
                      <a:pt x="470" y="13"/>
                      <a:pt x="295" y="27"/>
                      <a:pt x="121" y="2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6"/>
              <p:cNvSpPr/>
              <p:nvPr/>
            </p:nvSpPr>
            <p:spPr>
              <a:xfrm>
                <a:off x="6615375" y="3828688"/>
                <a:ext cx="4725" cy="350"/>
              </a:xfrm>
              <a:custGeom>
                <a:rect b="b" l="l" r="r" t="t"/>
                <a:pathLst>
                  <a:path extrusionOk="0" h="14" w="189">
                    <a:moveTo>
                      <a:pt x="188" y="13"/>
                    </a:moveTo>
                    <a:cubicBezTo>
                      <a:pt x="121" y="13"/>
                      <a:pt x="68" y="13"/>
                      <a:pt x="1" y="0"/>
                    </a:cubicBezTo>
                    <a:cubicBezTo>
                      <a:pt x="68" y="13"/>
                      <a:pt x="121" y="13"/>
                      <a:pt x="188" y="1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6"/>
              <p:cNvSpPr/>
              <p:nvPr/>
            </p:nvSpPr>
            <p:spPr>
              <a:xfrm>
                <a:off x="6590225" y="3822988"/>
                <a:ext cx="2375" cy="2025"/>
              </a:xfrm>
              <a:custGeom>
                <a:rect b="b" l="l" r="r" t="t"/>
                <a:pathLst>
                  <a:path extrusionOk="0" h="81" w="95">
                    <a:moveTo>
                      <a:pt x="1" y="0"/>
                    </a:moveTo>
                    <a:cubicBezTo>
                      <a:pt x="28" y="27"/>
                      <a:pt x="68" y="54"/>
                      <a:pt x="95" y="81"/>
                    </a:cubicBezTo>
                    <a:cubicBezTo>
                      <a:pt x="81" y="67"/>
                      <a:pt x="68" y="54"/>
                      <a:pt x="55" y="40"/>
                    </a:cubicBezTo>
                    <a:cubicBezTo>
                      <a:pt x="41" y="27"/>
                      <a:pt x="14" y="14"/>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6"/>
              <p:cNvSpPr/>
              <p:nvPr/>
            </p:nvSpPr>
            <p:spPr>
              <a:xfrm>
                <a:off x="6624775" y="3829338"/>
                <a:ext cx="7050" cy="25"/>
              </a:xfrm>
              <a:custGeom>
                <a:rect b="b" l="l" r="r" t="t"/>
                <a:pathLst>
                  <a:path extrusionOk="0" h="1" w="282">
                    <a:moveTo>
                      <a:pt x="282" y="1"/>
                    </a:moveTo>
                    <a:cubicBezTo>
                      <a:pt x="188" y="1"/>
                      <a:pt x="94" y="1"/>
                      <a:pt x="0" y="1"/>
                    </a:cubicBezTo>
                    <a:cubicBezTo>
                      <a:pt x="94" y="1"/>
                      <a:pt x="175" y="1"/>
                      <a:pt x="2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6"/>
              <p:cNvSpPr/>
              <p:nvPr/>
            </p:nvSpPr>
            <p:spPr>
              <a:xfrm>
                <a:off x="6653925" y="3828013"/>
                <a:ext cx="700" cy="25"/>
              </a:xfrm>
              <a:custGeom>
                <a:rect b="b" l="l" r="r" t="t"/>
                <a:pathLst>
                  <a:path extrusionOk="0" h="1" w="28">
                    <a:moveTo>
                      <a:pt x="28" y="0"/>
                    </a:moveTo>
                    <a:cubicBezTo>
                      <a:pt x="28" y="0"/>
                      <a:pt x="14" y="0"/>
                      <a:pt x="1" y="0"/>
                    </a:cubicBezTo>
                    <a:cubicBezTo>
                      <a:pt x="14" y="0"/>
                      <a:pt x="14" y="0"/>
                      <a:pt x="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6"/>
              <p:cNvSpPr/>
              <p:nvPr/>
            </p:nvSpPr>
            <p:spPr>
              <a:xfrm>
                <a:off x="6606325" y="3827663"/>
                <a:ext cx="4725" cy="700"/>
              </a:xfrm>
              <a:custGeom>
                <a:rect b="b" l="l" r="r" t="t"/>
                <a:pathLst>
                  <a:path extrusionOk="0" h="28" w="189">
                    <a:moveTo>
                      <a:pt x="1" y="1"/>
                    </a:moveTo>
                    <a:cubicBezTo>
                      <a:pt x="34" y="8"/>
                      <a:pt x="64" y="11"/>
                      <a:pt x="94" y="14"/>
                    </a:cubicBezTo>
                    <a:lnTo>
                      <a:pt x="94" y="14"/>
                    </a:lnTo>
                    <a:lnTo>
                      <a:pt x="1" y="1"/>
                    </a:lnTo>
                    <a:close/>
                    <a:moveTo>
                      <a:pt x="94" y="14"/>
                    </a:moveTo>
                    <a:lnTo>
                      <a:pt x="188" y="28"/>
                    </a:lnTo>
                    <a:cubicBezTo>
                      <a:pt x="155" y="21"/>
                      <a:pt x="125" y="18"/>
                      <a:pt x="94" y="1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6"/>
              <p:cNvSpPr/>
              <p:nvPr/>
            </p:nvSpPr>
            <p:spPr>
              <a:xfrm>
                <a:off x="6588550" y="3820963"/>
                <a:ext cx="1375" cy="1700"/>
              </a:xfrm>
              <a:custGeom>
                <a:rect b="b" l="l" r="r" t="t"/>
                <a:pathLst>
                  <a:path extrusionOk="0" h="68" w="55">
                    <a:moveTo>
                      <a:pt x="1" y="1"/>
                    </a:moveTo>
                    <a:cubicBezTo>
                      <a:pt x="14" y="27"/>
                      <a:pt x="41" y="41"/>
                      <a:pt x="54" y="68"/>
                    </a:cubicBezTo>
                    <a:cubicBezTo>
                      <a:pt x="41" y="41"/>
                      <a:pt x="14" y="27"/>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6"/>
              <p:cNvSpPr/>
              <p:nvPr/>
            </p:nvSpPr>
            <p:spPr>
              <a:xfrm>
                <a:off x="6674400" y="3815613"/>
                <a:ext cx="5050" cy="7400"/>
              </a:xfrm>
              <a:custGeom>
                <a:rect b="b" l="l" r="r" t="t"/>
                <a:pathLst>
                  <a:path extrusionOk="0" h="296" w="202">
                    <a:moveTo>
                      <a:pt x="201" y="0"/>
                    </a:moveTo>
                    <a:lnTo>
                      <a:pt x="201" y="0"/>
                    </a:lnTo>
                    <a:cubicBezTo>
                      <a:pt x="188" y="62"/>
                      <a:pt x="163" y="120"/>
                      <a:pt x="129" y="171"/>
                    </a:cubicBezTo>
                    <a:lnTo>
                      <a:pt x="129" y="171"/>
                    </a:lnTo>
                    <a:cubicBezTo>
                      <a:pt x="152" y="139"/>
                      <a:pt x="172" y="104"/>
                      <a:pt x="188" y="67"/>
                    </a:cubicBezTo>
                    <a:cubicBezTo>
                      <a:pt x="188" y="54"/>
                      <a:pt x="201" y="27"/>
                      <a:pt x="201" y="0"/>
                    </a:cubicBezTo>
                    <a:close/>
                    <a:moveTo>
                      <a:pt x="129" y="171"/>
                    </a:moveTo>
                    <a:lnTo>
                      <a:pt x="129" y="171"/>
                    </a:lnTo>
                    <a:cubicBezTo>
                      <a:pt x="93" y="220"/>
                      <a:pt x="49" y="263"/>
                      <a:pt x="0" y="295"/>
                    </a:cubicBezTo>
                    <a:cubicBezTo>
                      <a:pt x="53" y="262"/>
                      <a:pt x="95" y="220"/>
                      <a:pt x="129" y="17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6"/>
              <p:cNvSpPr/>
              <p:nvPr/>
            </p:nvSpPr>
            <p:spPr>
              <a:xfrm>
                <a:off x="6595925" y="3825988"/>
                <a:ext cx="6400" cy="1050"/>
              </a:xfrm>
              <a:custGeom>
                <a:rect b="b" l="l" r="r" t="t"/>
                <a:pathLst>
                  <a:path extrusionOk="0" h="42" w="256">
                    <a:moveTo>
                      <a:pt x="1" y="1"/>
                    </a:moveTo>
                    <a:lnTo>
                      <a:pt x="122" y="28"/>
                    </a:lnTo>
                    <a:cubicBezTo>
                      <a:pt x="162" y="28"/>
                      <a:pt x="202" y="41"/>
                      <a:pt x="256" y="41"/>
                    </a:cubicBezTo>
                    <a:cubicBezTo>
                      <a:pt x="162" y="28"/>
                      <a:pt x="81" y="14"/>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6"/>
              <p:cNvSpPr/>
              <p:nvPr/>
            </p:nvSpPr>
            <p:spPr>
              <a:xfrm>
                <a:off x="6587550" y="3818288"/>
                <a:ext cx="700" cy="1700"/>
              </a:xfrm>
              <a:custGeom>
                <a:rect b="b" l="l" r="r" t="t"/>
                <a:pathLst>
                  <a:path extrusionOk="0" h="68" w="28">
                    <a:moveTo>
                      <a:pt x="1" y="0"/>
                    </a:moveTo>
                    <a:cubicBezTo>
                      <a:pt x="14" y="27"/>
                      <a:pt x="14" y="54"/>
                      <a:pt x="27" y="67"/>
                    </a:cubicBezTo>
                    <a:cubicBezTo>
                      <a:pt x="14" y="54"/>
                      <a:pt x="14" y="27"/>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6"/>
              <p:cNvSpPr/>
              <p:nvPr/>
            </p:nvSpPr>
            <p:spPr>
              <a:xfrm>
                <a:off x="6587225" y="3766663"/>
                <a:ext cx="1025" cy="50650"/>
              </a:xfrm>
              <a:custGeom>
                <a:rect b="b" l="l" r="r" t="t"/>
                <a:pathLst>
                  <a:path extrusionOk="0" h="2026" w="41">
                    <a:moveTo>
                      <a:pt x="0" y="0"/>
                    </a:moveTo>
                    <a:cubicBezTo>
                      <a:pt x="27" y="322"/>
                      <a:pt x="40" y="647"/>
                      <a:pt x="40" y="972"/>
                    </a:cubicBezTo>
                    <a:lnTo>
                      <a:pt x="40" y="925"/>
                    </a:lnTo>
                    <a:cubicBezTo>
                      <a:pt x="40" y="617"/>
                      <a:pt x="27" y="309"/>
                      <a:pt x="0" y="0"/>
                    </a:cubicBezTo>
                    <a:close/>
                    <a:moveTo>
                      <a:pt x="40" y="973"/>
                    </a:moveTo>
                    <a:cubicBezTo>
                      <a:pt x="40" y="1298"/>
                      <a:pt x="27" y="1623"/>
                      <a:pt x="0" y="1945"/>
                    </a:cubicBezTo>
                    <a:cubicBezTo>
                      <a:pt x="0" y="1949"/>
                      <a:pt x="0" y="1953"/>
                      <a:pt x="0" y="1957"/>
                    </a:cubicBezTo>
                    <a:lnTo>
                      <a:pt x="0" y="1957"/>
                    </a:lnTo>
                    <a:cubicBezTo>
                      <a:pt x="27" y="1676"/>
                      <a:pt x="40" y="1381"/>
                      <a:pt x="40" y="1100"/>
                    </a:cubicBezTo>
                    <a:lnTo>
                      <a:pt x="40" y="973"/>
                    </a:lnTo>
                    <a:close/>
                    <a:moveTo>
                      <a:pt x="0" y="1957"/>
                    </a:moveTo>
                    <a:cubicBezTo>
                      <a:pt x="0" y="1958"/>
                      <a:pt x="0" y="1958"/>
                      <a:pt x="0" y="1958"/>
                    </a:cubicBezTo>
                    <a:lnTo>
                      <a:pt x="0" y="1971"/>
                    </a:lnTo>
                    <a:cubicBezTo>
                      <a:pt x="0" y="1998"/>
                      <a:pt x="0" y="2012"/>
                      <a:pt x="14" y="2025"/>
                    </a:cubicBezTo>
                    <a:cubicBezTo>
                      <a:pt x="2" y="2003"/>
                      <a:pt x="1" y="1980"/>
                      <a:pt x="0" y="195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6"/>
              <p:cNvSpPr/>
              <p:nvPr/>
            </p:nvSpPr>
            <p:spPr>
              <a:xfrm>
                <a:off x="6679425" y="3765988"/>
                <a:ext cx="25" cy="700"/>
              </a:xfrm>
              <a:custGeom>
                <a:rect b="b" l="l" r="r" t="t"/>
                <a:pathLst>
                  <a:path extrusionOk="0" h="28" w="1">
                    <a:moveTo>
                      <a:pt x="0" y="0"/>
                    </a:moveTo>
                    <a:lnTo>
                      <a:pt x="0" y="0"/>
                    </a:lnTo>
                    <a:cubicBezTo>
                      <a:pt x="0" y="14"/>
                      <a:pt x="0" y="14"/>
                      <a:pt x="0" y="27"/>
                    </a:cubicBezTo>
                    <a:lnTo>
                      <a:pt x="0" y="27"/>
                    </a:lnTo>
                    <a:cubicBezTo>
                      <a:pt x="0" y="14"/>
                      <a:pt x="0" y="14"/>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6"/>
              <p:cNvSpPr/>
              <p:nvPr/>
            </p:nvSpPr>
            <p:spPr>
              <a:xfrm>
                <a:off x="6679425" y="3767663"/>
                <a:ext cx="350" cy="700"/>
              </a:xfrm>
              <a:custGeom>
                <a:rect b="b" l="l" r="r" t="t"/>
                <a:pathLst>
                  <a:path extrusionOk="0" h="28" w="14">
                    <a:moveTo>
                      <a:pt x="0" y="0"/>
                    </a:moveTo>
                    <a:cubicBezTo>
                      <a:pt x="0" y="0"/>
                      <a:pt x="14" y="14"/>
                      <a:pt x="14" y="27"/>
                    </a:cubicBezTo>
                    <a:lnTo>
                      <a:pt x="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6"/>
              <p:cNvSpPr/>
              <p:nvPr/>
            </p:nvSpPr>
            <p:spPr>
              <a:xfrm>
                <a:off x="6619400" y="3752563"/>
                <a:ext cx="4725" cy="375"/>
              </a:xfrm>
              <a:custGeom>
                <a:rect b="b" l="l" r="r" t="t"/>
                <a:pathLst>
                  <a:path extrusionOk="0" h="15" w="189">
                    <a:moveTo>
                      <a:pt x="188" y="1"/>
                    </a:moveTo>
                    <a:cubicBezTo>
                      <a:pt x="135" y="14"/>
                      <a:pt x="68" y="14"/>
                      <a:pt x="1" y="14"/>
                    </a:cubicBezTo>
                    <a:lnTo>
                      <a:pt x="188" y="14"/>
                    </a:lnTo>
                    <a:lnTo>
                      <a:pt x="18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6"/>
              <p:cNvSpPr/>
              <p:nvPr/>
            </p:nvSpPr>
            <p:spPr>
              <a:xfrm>
                <a:off x="6629125" y="3752563"/>
                <a:ext cx="22825" cy="1050"/>
              </a:xfrm>
              <a:custGeom>
                <a:rect b="b" l="l" r="r" t="t"/>
                <a:pathLst>
                  <a:path extrusionOk="0" h="42" w="913">
                    <a:moveTo>
                      <a:pt x="309" y="1"/>
                    </a:moveTo>
                    <a:cubicBezTo>
                      <a:pt x="510" y="1"/>
                      <a:pt x="711" y="14"/>
                      <a:pt x="913" y="41"/>
                    </a:cubicBezTo>
                    <a:lnTo>
                      <a:pt x="913" y="41"/>
                    </a:lnTo>
                    <a:cubicBezTo>
                      <a:pt x="711" y="14"/>
                      <a:pt x="510" y="1"/>
                      <a:pt x="309" y="1"/>
                    </a:cubicBezTo>
                    <a:lnTo>
                      <a:pt x="309" y="1"/>
                    </a:lnTo>
                    <a:lnTo>
                      <a:pt x="175" y="1"/>
                    </a:lnTo>
                    <a:lnTo>
                      <a:pt x="148" y="1"/>
                    </a:lnTo>
                    <a:cubicBezTo>
                      <a:pt x="94" y="1"/>
                      <a:pt x="54" y="1"/>
                      <a:pt x="1" y="1"/>
                    </a:cubicBezTo>
                    <a:cubicBezTo>
                      <a:pt x="108" y="1"/>
                      <a:pt x="202" y="1"/>
                      <a:pt x="3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6"/>
              <p:cNvSpPr/>
              <p:nvPr/>
            </p:nvSpPr>
            <p:spPr>
              <a:xfrm>
                <a:off x="6596275" y="3758938"/>
                <a:ext cx="350" cy="25"/>
              </a:xfrm>
              <a:custGeom>
                <a:rect b="b" l="l" r="r" t="t"/>
                <a:pathLst>
                  <a:path extrusionOk="0" h="1" w="14">
                    <a:moveTo>
                      <a:pt x="0" y="1"/>
                    </a:moveTo>
                    <a:lnTo>
                      <a:pt x="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6"/>
              <p:cNvSpPr/>
              <p:nvPr/>
            </p:nvSpPr>
            <p:spPr>
              <a:xfrm>
                <a:off x="6590425" y="3762963"/>
                <a:ext cx="850" cy="3375"/>
              </a:xfrm>
              <a:custGeom>
                <a:rect b="b" l="l" r="r" t="t"/>
                <a:pathLst>
                  <a:path extrusionOk="0" h="135" w="34">
                    <a:moveTo>
                      <a:pt x="33" y="1"/>
                    </a:moveTo>
                    <a:cubicBezTo>
                      <a:pt x="13" y="31"/>
                      <a:pt x="0" y="61"/>
                      <a:pt x="1" y="97"/>
                    </a:cubicBezTo>
                    <a:lnTo>
                      <a:pt x="1" y="97"/>
                    </a:lnTo>
                    <a:cubicBezTo>
                      <a:pt x="2" y="65"/>
                      <a:pt x="14" y="29"/>
                      <a:pt x="33" y="1"/>
                    </a:cubicBezTo>
                    <a:close/>
                    <a:moveTo>
                      <a:pt x="1" y="97"/>
                    </a:moveTo>
                    <a:cubicBezTo>
                      <a:pt x="1" y="110"/>
                      <a:pt x="2" y="123"/>
                      <a:pt x="6" y="135"/>
                    </a:cubicBezTo>
                    <a:cubicBezTo>
                      <a:pt x="3" y="121"/>
                      <a:pt x="1" y="109"/>
                      <a:pt x="1" y="9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6"/>
              <p:cNvSpPr/>
              <p:nvPr/>
            </p:nvSpPr>
            <p:spPr>
              <a:xfrm>
                <a:off x="6601300" y="3757263"/>
                <a:ext cx="7075" cy="1025"/>
              </a:xfrm>
              <a:custGeom>
                <a:rect b="b" l="l" r="r" t="t"/>
                <a:pathLst>
                  <a:path extrusionOk="0" h="41" w="283">
                    <a:moveTo>
                      <a:pt x="282" y="1"/>
                    </a:moveTo>
                    <a:lnTo>
                      <a:pt x="282" y="1"/>
                    </a:lnTo>
                    <a:cubicBezTo>
                      <a:pt x="188" y="14"/>
                      <a:pt x="94" y="27"/>
                      <a:pt x="0" y="41"/>
                    </a:cubicBezTo>
                    <a:cubicBezTo>
                      <a:pt x="94" y="27"/>
                      <a:pt x="188" y="14"/>
                      <a:pt x="2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6"/>
              <p:cNvSpPr/>
              <p:nvPr/>
            </p:nvSpPr>
            <p:spPr>
              <a:xfrm>
                <a:off x="6612375" y="3756263"/>
                <a:ext cx="7400" cy="700"/>
              </a:xfrm>
              <a:custGeom>
                <a:rect b="b" l="l" r="r" t="t"/>
                <a:pathLst>
                  <a:path extrusionOk="0" h="28" w="296">
                    <a:moveTo>
                      <a:pt x="0" y="27"/>
                    </a:moveTo>
                    <a:cubicBezTo>
                      <a:pt x="94" y="14"/>
                      <a:pt x="201" y="0"/>
                      <a:pt x="295" y="0"/>
                    </a:cubicBezTo>
                    <a:cubicBezTo>
                      <a:pt x="201" y="0"/>
                      <a:pt x="94" y="14"/>
                      <a:pt x="0" y="2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6"/>
              <p:cNvSpPr/>
              <p:nvPr/>
            </p:nvSpPr>
            <p:spPr>
              <a:xfrm>
                <a:off x="6591575" y="3819288"/>
                <a:ext cx="1025" cy="1700"/>
              </a:xfrm>
              <a:custGeom>
                <a:rect b="b" l="l" r="r" t="t"/>
                <a:pathLst>
                  <a:path extrusionOk="0" h="68" w="41">
                    <a:moveTo>
                      <a:pt x="41" y="68"/>
                    </a:moveTo>
                    <a:cubicBezTo>
                      <a:pt x="27" y="41"/>
                      <a:pt x="14" y="27"/>
                      <a:pt x="1" y="1"/>
                    </a:cubicBezTo>
                    <a:cubicBezTo>
                      <a:pt x="14" y="27"/>
                      <a:pt x="27" y="41"/>
                      <a:pt x="41" y="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6"/>
              <p:cNvSpPr/>
              <p:nvPr/>
            </p:nvSpPr>
            <p:spPr>
              <a:xfrm>
                <a:off x="6590225" y="3815613"/>
                <a:ext cx="1375" cy="3700"/>
              </a:xfrm>
              <a:custGeom>
                <a:rect b="b" l="l" r="r" t="t"/>
                <a:pathLst>
                  <a:path extrusionOk="0" h="148" w="55">
                    <a:moveTo>
                      <a:pt x="14" y="0"/>
                    </a:moveTo>
                    <a:lnTo>
                      <a:pt x="14" y="0"/>
                    </a:lnTo>
                    <a:cubicBezTo>
                      <a:pt x="1" y="54"/>
                      <a:pt x="28" y="107"/>
                      <a:pt x="55" y="148"/>
                    </a:cubicBezTo>
                    <a:cubicBezTo>
                      <a:pt x="28" y="107"/>
                      <a:pt x="14" y="54"/>
                      <a:pt x="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6"/>
              <p:cNvSpPr/>
              <p:nvPr/>
            </p:nvSpPr>
            <p:spPr>
              <a:xfrm>
                <a:off x="6595600" y="3822638"/>
                <a:ext cx="700" cy="375"/>
              </a:xfrm>
              <a:custGeom>
                <a:rect b="b" l="l" r="r" t="t"/>
                <a:pathLst>
                  <a:path extrusionOk="0" h="15" w="28">
                    <a:moveTo>
                      <a:pt x="27" y="14"/>
                    </a:moveTo>
                    <a:lnTo>
                      <a:pt x="27" y="14"/>
                    </a:lnTo>
                    <a:cubicBezTo>
                      <a:pt x="27" y="14"/>
                      <a:pt x="14" y="1"/>
                      <a:pt x="0" y="1"/>
                    </a:cubicBezTo>
                    <a:cubicBezTo>
                      <a:pt x="14" y="1"/>
                      <a:pt x="27" y="14"/>
                      <a:pt x="27" y="1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6"/>
              <p:cNvSpPr/>
              <p:nvPr/>
            </p:nvSpPr>
            <p:spPr>
              <a:xfrm>
                <a:off x="6625450" y="3826338"/>
                <a:ext cx="4025" cy="25"/>
              </a:xfrm>
              <a:custGeom>
                <a:rect b="b" l="l" r="r" t="t"/>
                <a:pathLst>
                  <a:path extrusionOk="0" h="1" w="161">
                    <a:moveTo>
                      <a:pt x="0" y="0"/>
                    </a:moveTo>
                    <a:cubicBezTo>
                      <a:pt x="54" y="0"/>
                      <a:pt x="107" y="0"/>
                      <a:pt x="161" y="0"/>
                    </a:cubicBezTo>
                    <a:cubicBezTo>
                      <a:pt x="107" y="0"/>
                      <a:pt x="54" y="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6"/>
              <p:cNvSpPr/>
              <p:nvPr/>
            </p:nvSpPr>
            <p:spPr>
              <a:xfrm>
                <a:off x="6613025" y="3825313"/>
                <a:ext cx="7400" cy="700"/>
              </a:xfrm>
              <a:custGeom>
                <a:rect b="b" l="l" r="r" t="t"/>
                <a:pathLst>
                  <a:path extrusionOk="0" h="28" w="296">
                    <a:moveTo>
                      <a:pt x="1" y="1"/>
                    </a:moveTo>
                    <a:cubicBezTo>
                      <a:pt x="95" y="1"/>
                      <a:pt x="189" y="14"/>
                      <a:pt x="296" y="28"/>
                    </a:cubicBezTo>
                    <a:cubicBezTo>
                      <a:pt x="189" y="14"/>
                      <a:pt x="95" y="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6"/>
              <p:cNvSpPr/>
              <p:nvPr/>
            </p:nvSpPr>
            <p:spPr>
              <a:xfrm>
                <a:off x="6590575" y="3769338"/>
                <a:ext cx="1025" cy="45275"/>
              </a:xfrm>
              <a:custGeom>
                <a:rect b="b" l="l" r="r" t="t"/>
                <a:pathLst>
                  <a:path extrusionOk="0" h="1811" w="41">
                    <a:moveTo>
                      <a:pt x="0" y="0"/>
                    </a:moveTo>
                    <a:cubicBezTo>
                      <a:pt x="41" y="604"/>
                      <a:pt x="41" y="1207"/>
                      <a:pt x="0" y="1811"/>
                    </a:cubicBezTo>
                    <a:cubicBezTo>
                      <a:pt x="41" y="1207"/>
                      <a:pt x="41" y="604"/>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6"/>
              <p:cNvSpPr/>
              <p:nvPr/>
            </p:nvSpPr>
            <p:spPr>
              <a:xfrm>
                <a:off x="6603650" y="3823988"/>
                <a:ext cx="3375" cy="700"/>
              </a:xfrm>
              <a:custGeom>
                <a:rect b="b" l="l" r="r" t="t"/>
                <a:pathLst>
                  <a:path extrusionOk="0" h="28" w="135">
                    <a:moveTo>
                      <a:pt x="0" y="0"/>
                    </a:moveTo>
                    <a:cubicBezTo>
                      <a:pt x="41" y="14"/>
                      <a:pt x="94" y="14"/>
                      <a:pt x="134" y="27"/>
                    </a:cubicBezTo>
                    <a:cubicBezTo>
                      <a:pt x="94" y="14"/>
                      <a:pt x="41" y="14"/>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6"/>
              <p:cNvSpPr/>
              <p:nvPr/>
            </p:nvSpPr>
            <p:spPr>
              <a:xfrm>
                <a:off x="6676075" y="3760288"/>
                <a:ext cx="675" cy="700"/>
              </a:xfrm>
              <a:custGeom>
                <a:rect b="b" l="l" r="r" t="t"/>
                <a:pathLst>
                  <a:path extrusionOk="0" h="28" w="27">
                    <a:moveTo>
                      <a:pt x="0" y="0"/>
                    </a:moveTo>
                    <a:cubicBezTo>
                      <a:pt x="0" y="0"/>
                      <a:pt x="7" y="14"/>
                      <a:pt x="16" y="22"/>
                    </a:cubicBezTo>
                    <a:lnTo>
                      <a:pt x="16" y="22"/>
                    </a:lnTo>
                    <a:cubicBezTo>
                      <a:pt x="12" y="17"/>
                      <a:pt x="8" y="8"/>
                      <a:pt x="0" y="0"/>
                    </a:cubicBezTo>
                    <a:close/>
                    <a:moveTo>
                      <a:pt x="16" y="22"/>
                    </a:moveTo>
                    <a:cubicBezTo>
                      <a:pt x="19" y="25"/>
                      <a:pt x="22" y="27"/>
                      <a:pt x="27" y="27"/>
                    </a:cubicBezTo>
                    <a:cubicBezTo>
                      <a:pt x="23" y="27"/>
                      <a:pt x="19" y="25"/>
                      <a:pt x="16" y="2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6"/>
              <p:cNvSpPr/>
              <p:nvPr/>
            </p:nvSpPr>
            <p:spPr>
              <a:xfrm>
                <a:off x="6674725" y="3759288"/>
                <a:ext cx="700" cy="350"/>
              </a:xfrm>
              <a:custGeom>
                <a:rect b="b" l="l" r="r" t="t"/>
                <a:pathLst>
                  <a:path extrusionOk="0" h="14" w="28">
                    <a:moveTo>
                      <a:pt x="0" y="0"/>
                    </a:moveTo>
                    <a:cubicBezTo>
                      <a:pt x="0" y="0"/>
                      <a:pt x="14" y="13"/>
                      <a:pt x="27" y="13"/>
                    </a:cubicBezTo>
                    <a:cubicBezTo>
                      <a:pt x="14" y="13"/>
                      <a:pt x="0" y="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6"/>
              <p:cNvSpPr/>
              <p:nvPr/>
            </p:nvSpPr>
            <p:spPr>
              <a:xfrm>
                <a:off x="6670025" y="3757263"/>
                <a:ext cx="1375" cy="350"/>
              </a:xfrm>
              <a:custGeom>
                <a:rect b="b" l="l" r="r" t="t"/>
                <a:pathLst>
                  <a:path extrusionOk="0" h="14" w="55">
                    <a:moveTo>
                      <a:pt x="1" y="1"/>
                    </a:moveTo>
                    <a:cubicBezTo>
                      <a:pt x="11" y="1"/>
                      <a:pt x="22" y="9"/>
                      <a:pt x="39" y="12"/>
                    </a:cubicBezTo>
                    <a:lnTo>
                      <a:pt x="39" y="12"/>
                    </a:lnTo>
                    <a:cubicBezTo>
                      <a:pt x="27" y="1"/>
                      <a:pt x="14" y="1"/>
                      <a:pt x="1" y="1"/>
                    </a:cubicBezTo>
                    <a:close/>
                    <a:moveTo>
                      <a:pt x="39" y="12"/>
                    </a:moveTo>
                    <a:lnTo>
                      <a:pt x="39" y="12"/>
                    </a:lnTo>
                    <a:cubicBezTo>
                      <a:pt x="40" y="13"/>
                      <a:pt x="40" y="13"/>
                      <a:pt x="41" y="14"/>
                    </a:cubicBezTo>
                    <a:lnTo>
                      <a:pt x="54" y="14"/>
                    </a:lnTo>
                    <a:cubicBezTo>
                      <a:pt x="49" y="14"/>
                      <a:pt x="44" y="13"/>
                      <a:pt x="39" y="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6"/>
              <p:cNvSpPr/>
              <p:nvPr/>
            </p:nvSpPr>
            <p:spPr>
              <a:xfrm>
                <a:off x="6673050" y="3758263"/>
                <a:ext cx="700" cy="375"/>
              </a:xfrm>
              <a:custGeom>
                <a:rect b="b" l="l" r="r" t="t"/>
                <a:pathLst>
                  <a:path extrusionOk="0" h="15" w="28">
                    <a:moveTo>
                      <a:pt x="0" y="1"/>
                    </a:moveTo>
                    <a:cubicBezTo>
                      <a:pt x="0" y="1"/>
                      <a:pt x="14" y="14"/>
                      <a:pt x="27" y="14"/>
                    </a:cubicBezTo>
                    <a:cubicBezTo>
                      <a:pt x="14" y="14"/>
                      <a:pt x="0" y="1"/>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6"/>
              <p:cNvSpPr/>
              <p:nvPr/>
            </p:nvSpPr>
            <p:spPr>
              <a:xfrm>
                <a:off x="6663325" y="3813263"/>
                <a:ext cx="16400" cy="13100"/>
              </a:xfrm>
              <a:custGeom>
                <a:rect b="b" l="l" r="r" t="t"/>
                <a:pathLst>
                  <a:path extrusionOk="0" h="524" w="656">
                    <a:moveTo>
                      <a:pt x="644" y="0"/>
                    </a:moveTo>
                    <a:cubicBezTo>
                      <a:pt x="645" y="11"/>
                      <a:pt x="645" y="23"/>
                      <a:pt x="645" y="34"/>
                    </a:cubicBezTo>
                    <a:lnTo>
                      <a:pt x="645" y="34"/>
                    </a:lnTo>
                    <a:cubicBezTo>
                      <a:pt x="648" y="23"/>
                      <a:pt x="656" y="11"/>
                      <a:pt x="644" y="0"/>
                    </a:cubicBezTo>
                    <a:close/>
                    <a:moveTo>
                      <a:pt x="645" y="34"/>
                    </a:moveTo>
                    <a:cubicBezTo>
                      <a:pt x="645" y="36"/>
                      <a:pt x="644" y="38"/>
                      <a:pt x="644" y="40"/>
                    </a:cubicBezTo>
                    <a:cubicBezTo>
                      <a:pt x="644" y="44"/>
                      <a:pt x="644" y="48"/>
                      <a:pt x="644" y="52"/>
                    </a:cubicBezTo>
                    <a:lnTo>
                      <a:pt x="644" y="52"/>
                    </a:lnTo>
                    <a:cubicBezTo>
                      <a:pt x="645" y="46"/>
                      <a:pt x="645" y="40"/>
                      <a:pt x="645" y="34"/>
                    </a:cubicBezTo>
                    <a:close/>
                    <a:moveTo>
                      <a:pt x="644" y="52"/>
                    </a:moveTo>
                    <a:cubicBezTo>
                      <a:pt x="634" y="200"/>
                      <a:pt x="536" y="348"/>
                      <a:pt x="385" y="416"/>
                    </a:cubicBezTo>
                    <a:lnTo>
                      <a:pt x="385" y="416"/>
                    </a:lnTo>
                    <a:cubicBezTo>
                      <a:pt x="408" y="407"/>
                      <a:pt x="429" y="398"/>
                      <a:pt x="456" y="389"/>
                    </a:cubicBezTo>
                    <a:cubicBezTo>
                      <a:pt x="550" y="309"/>
                      <a:pt x="617" y="215"/>
                      <a:pt x="644" y="94"/>
                    </a:cubicBezTo>
                    <a:cubicBezTo>
                      <a:pt x="644" y="84"/>
                      <a:pt x="644" y="66"/>
                      <a:pt x="644" y="52"/>
                    </a:cubicBezTo>
                    <a:close/>
                    <a:moveTo>
                      <a:pt x="385" y="416"/>
                    </a:moveTo>
                    <a:lnTo>
                      <a:pt x="385" y="416"/>
                    </a:lnTo>
                    <a:cubicBezTo>
                      <a:pt x="374" y="421"/>
                      <a:pt x="362" y="425"/>
                      <a:pt x="349" y="429"/>
                    </a:cubicBezTo>
                    <a:cubicBezTo>
                      <a:pt x="340" y="429"/>
                      <a:pt x="332" y="435"/>
                      <a:pt x="323" y="439"/>
                    </a:cubicBezTo>
                    <a:lnTo>
                      <a:pt x="323" y="439"/>
                    </a:lnTo>
                    <a:cubicBezTo>
                      <a:pt x="344" y="433"/>
                      <a:pt x="365" y="425"/>
                      <a:pt x="385" y="416"/>
                    </a:cubicBezTo>
                    <a:close/>
                    <a:moveTo>
                      <a:pt x="323" y="439"/>
                    </a:moveTo>
                    <a:lnTo>
                      <a:pt x="323" y="439"/>
                    </a:lnTo>
                    <a:cubicBezTo>
                      <a:pt x="318" y="440"/>
                      <a:pt x="314" y="442"/>
                      <a:pt x="309" y="443"/>
                    </a:cubicBezTo>
                    <a:cubicBezTo>
                      <a:pt x="314" y="443"/>
                      <a:pt x="318" y="441"/>
                      <a:pt x="323" y="439"/>
                    </a:cubicBezTo>
                    <a:close/>
                    <a:moveTo>
                      <a:pt x="309" y="443"/>
                    </a:moveTo>
                    <a:lnTo>
                      <a:pt x="309" y="443"/>
                    </a:lnTo>
                    <a:cubicBezTo>
                      <a:pt x="278" y="452"/>
                      <a:pt x="246" y="460"/>
                      <a:pt x="212" y="469"/>
                    </a:cubicBezTo>
                    <a:lnTo>
                      <a:pt x="212" y="469"/>
                    </a:lnTo>
                    <a:cubicBezTo>
                      <a:pt x="249" y="467"/>
                      <a:pt x="284" y="455"/>
                      <a:pt x="309" y="443"/>
                    </a:cubicBezTo>
                    <a:close/>
                    <a:moveTo>
                      <a:pt x="212" y="469"/>
                    </a:moveTo>
                    <a:cubicBezTo>
                      <a:pt x="209" y="469"/>
                      <a:pt x="205" y="470"/>
                      <a:pt x="202" y="470"/>
                    </a:cubicBezTo>
                    <a:cubicBezTo>
                      <a:pt x="195" y="472"/>
                      <a:pt x="188" y="475"/>
                      <a:pt x="181" y="478"/>
                    </a:cubicBezTo>
                    <a:lnTo>
                      <a:pt x="181" y="478"/>
                    </a:lnTo>
                    <a:cubicBezTo>
                      <a:pt x="191" y="475"/>
                      <a:pt x="202" y="472"/>
                      <a:pt x="212" y="469"/>
                    </a:cubicBezTo>
                    <a:close/>
                    <a:moveTo>
                      <a:pt x="181" y="478"/>
                    </a:moveTo>
                    <a:lnTo>
                      <a:pt x="181" y="478"/>
                    </a:lnTo>
                    <a:cubicBezTo>
                      <a:pt x="122" y="493"/>
                      <a:pt x="61" y="508"/>
                      <a:pt x="0" y="523"/>
                    </a:cubicBezTo>
                    <a:cubicBezTo>
                      <a:pt x="61" y="511"/>
                      <a:pt x="121" y="499"/>
                      <a:pt x="181" y="47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6"/>
              <p:cNvSpPr/>
              <p:nvPr/>
            </p:nvSpPr>
            <p:spPr>
              <a:xfrm>
                <a:off x="6678750" y="3768988"/>
                <a:ext cx="1025" cy="41600"/>
              </a:xfrm>
              <a:custGeom>
                <a:rect b="b" l="l" r="r" t="t"/>
                <a:pathLst>
                  <a:path extrusionOk="0" h="1664" w="41">
                    <a:moveTo>
                      <a:pt x="41" y="1"/>
                    </a:moveTo>
                    <a:lnTo>
                      <a:pt x="41" y="1"/>
                    </a:lnTo>
                    <a:lnTo>
                      <a:pt x="41" y="1"/>
                    </a:lnTo>
                    <a:cubicBezTo>
                      <a:pt x="0" y="551"/>
                      <a:pt x="0" y="1114"/>
                      <a:pt x="27" y="1664"/>
                    </a:cubicBezTo>
                    <a:cubicBezTo>
                      <a:pt x="0" y="1114"/>
                      <a:pt x="0" y="551"/>
                      <a:pt x="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6"/>
              <p:cNvSpPr/>
              <p:nvPr/>
            </p:nvSpPr>
            <p:spPr>
              <a:xfrm>
                <a:off x="6679075" y="3764963"/>
                <a:ext cx="375" cy="700"/>
              </a:xfrm>
              <a:custGeom>
                <a:rect b="b" l="l" r="r" t="t"/>
                <a:pathLst>
                  <a:path extrusionOk="0" h="28" w="15">
                    <a:moveTo>
                      <a:pt x="1" y="1"/>
                    </a:moveTo>
                    <a:lnTo>
                      <a:pt x="1" y="1"/>
                    </a:lnTo>
                    <a:cubicBezTo>
                      <a:pt x="1" y="14"/>
                      <a:pt x="1" y="28"/>
                      <a:pt x="14" y="28"/>
                    </a:cubicBezTo>
                    <a:lnTo>
                      <a:pt x="14" y="28"/>
                    </a:lnTo>
                    <a:cubicBezTo>
                      <a:pt x="1" y="28"/>
                      <a:pt x="1" y="14"/>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6"/>
              <p:cNvSpPr/>
              <p:nvPr/>
            </p:nvSpPr>
            <p:spPr>
              <a:xfrm>
                <a:off x="6679425" y="3766663"/>
                <a:ext cx="25" cy="1025"/>
              </a:xfrm>
              <a:custGeom>
                <a:rect b="b" l="l" r="r" t="t"/>
                <a:pathLst>
                  <a:path extrusionOk="0" h="41" w="1">
                    <a:moveTo>
                      <a:pt x="0" y="0"/>
                    </a:moveTo>
                    <a:lnTo>
                      <a:pt x="0" y="0"/>
                    </a:lnTo>
                    <a:cubicBezTo>
                      <a:pt x="0" y="13"/>
                      <a:pt x="0" y="27"/>
                      <a:pt x="0" y="40"/>
                    </a:cubicBezTo>
                    <a:lnTo>
                      <a:pt x="0" y="40"/>
                    </a:lnTo>
                    <a:cubicBezTo>
                      <a:pt x="0" y="27"/>
                      <a:pt x="0" y="13"/>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6"/>
              <p:cNvSpPr/>
              <p:nvPr/>
            </p:nvSpPr>
            <p:spPr>
              <a:xfrm>
                <a:off x="6636175" y="3824988"/>
                <a:ext cx="16100" cy="2050"/>
              </a:xfrm>
              <a:custGeom>
                <a:rect b="b" l="l" r="r" t="t"/>
                <a:pathLst>
                  <a:path extrusionOk="0" h="82" w="644">
                    <a:moveTo>
                      <a:pt x="644" y="1"/>
                    </a:moveTo>
                    <a:cubicBezTo>
                      <a:pt x="429" y="27"/>
                      <a:pt x="228" y="54"/>
                      <a:pt x="14" y="54"/>
                    </a:cubicBezTo>
                    <a:lnTo>
                      <a:pt x="0" y="54"/>
                    </a:lnTo>
                    <a:lnTo>
                      <a:pt x="0" y="81"/>
                    </a:lnTo>
                    <a:lnTo>
                      <a:pt x="27" y="81"/>
                    </a:lnTo>
                    <a:cubicBezTo>
                      <a:pt x="228" y="68"/>
                      <a:pt x="429" y="54"/>
                      <a:pt x="644" y="27"/>
                    </a:cubicBezTo>
                    <a:lnTo>
                      <a:pt x="64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6"/>
              <p:cNvSpPr/>
              <p:nvPr/>
            </p:nvSpPr>
            <p:spPr>
              <a:xfrm>
                <a:off x="6678400" y="3763288"/>
                <a:ext cx="375" cy="700"/>
              </a:xfrm>
              <a:custGeom>
                <a:rect b="b" l="l" r="r" t="t"/>
                <a:pathLst>
                  <a:path extrusionOk="0" h="28" w="15">
                    <a:moveTo>
                      <a:pt x="1" y="1"/>
                    </a:moveTo>
                    <a:cubicBezTo>
                      <a:pt x="1" y="14"/>
                      <a:pt x="1" y="28"/>
                      <a:pt x="14" y="28"/>
                    </a:cubicBezTo>
                    <a:cubicBezTo>
                      <a:pt x="14" y="28"/>
                      <a:pt x="1" y="14"/>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6"/>
              <p:cNvSpPr/>
              <p:nvPr/>
            </p:nvSpPr>
            <p:spPr>
              <a:xfrm>
                <a:off x="6677400" y="3761963"/>
                <a:ext cx="375" cy="700"/>
              </a:xfrm>
              <a:custGeom>
                <a:rect b="b" l="l" r="r" t="t"/>
                <a:pathLst>
                  <a:path extrusionOk="0" h="28" w="15">
                    <a:moveTo>
                      <a:pt x="14" y="27"/>
                    </a:moveTo>
                    <a:lnTo>
                      <a:pt x="14" y="27"/>
                    </a:lnTo>
                    <a:cubicBezTo>
                      <a:pt x="14" y="14"/>
                      <a:pt x="1" y="0"/>
                      <a:pt x="1" y="0"/>
                    </a:cubicBezTo>
                    <a:lnTo>
                      <a:pt x="1" y="0"/>
                    </a:lnTo>
                    <a:cubicBezTo>
                      <a:pt x="1" y="0"/>
                      <a:pt x="14" y="14"/>
                      <a:pt x="14" y="2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6"/>
              <p:cNvSpPr/>
              <p:nvPr/>
            </p:nvSpPr>
            <p:spPr>
              <a:xfrm>
                <a:off x="6587225" y="3752563"/>
                <a:ext cx="64725" cy="76800"/>
              </a:xfrm>
              <a:custGeom>
                <a:rect b="b" l="l" r="r" t="t"/>
                <a:pathLst>
                  <a:path extrusionOk="0" h="3072" w="2589">
                    <a:moveTo>
                      <a:pt x="1489" y="1"/>
                    </a:moveTo>
                    <a:cubicBezTo>
                      <a:pt x="1422" y="14"/>
                      <a:pt x="1355" y="14"/>
                      <a:pt x="1288" y="14"/>
                    </a:cubicBezTo>
                    <a:lnTo>
                      <a:pt x="1247" y="14"/>
                    </a:lnTo>
                    <a:cubicBezTo>
                      <a:pt x="1180" y="28"/>
                      <a:pt x="1100" y="28"/>
                      <a:pt x="1019" y="41"/>
                    </a:cubicBezTo>
                    <a:cubicBezTo>
                      <a:pt x="966" y="41"/>
                      <a:pt x="912" y="54"/>
                      <a:pt x="858" y="54"/>
                    </a:cubicBezTo>
                    <a:cubicBezTo>
                      <a:pt x="765" y="68"/>
                      <a:pt x="671" y="81"/>
                      <a:pt x="577" y="95"/>
                    </a:cubicBezTo>
                    <a:cubicBezTo>
                      <a:pt x="496" y="108"/>
                      <a:pt x="429" y="121"/>
                      <a:pt x="349" y="135"/>
                    </a:cubicBezTo>
                    <a:cubicBezTo>
                      <a:pt x="295" y="148"/>
                      <a:pt x="255" y="162"/>
                      <a:pt x="228" y="175"/>
                    </a:cubicBezTo>
                    <a:cubicBezTo>
                      <a:pt x="228" y="175"/>
                      <a:pt x="215" y="175"/>
                      <a:pt x="215" y="189"/>
                    </a:cubicBezTo>
                    <a:cubicBezTo>
                      <a:pt x="148" y="215"/>
                      <a:pt x="107" y="269"/>
                      <a:pt x="67" y="323"/>
                    </a:cubicBezTo>
                    <a:cubicBezTo>
                      <a:pt x="27" y="403"/>
                      <a:pt x="0" y="484"/>
                      <a:pt x="0" y="564"/>
                    </a:cubicBezTo>
                    <a:cubicBezTo>
                      <a:pt x="54" y="1208"/>
                      <a:pt x="54" y="1865"/>
                      <a:pt x="0" y="2509"/>
                    </a:cubicBezTo>
                    <a:cubicBezTo>
                      <a:pt x="0" y="2535"/>
                      <a:pt x="14" y="2562"/>
                      <a:pt x="14" y="2589"/>
                    </a:cubicBezTo>
                    <a:cubicBezTo>
                      <a:pt x="14" y="2603"/>
                      <a:pt x="14" y="2616"/>
                      <a:pt x="14" y="2629"/>
                    </a:cubicBezTo>
                    <a:cubicBezTo>
                      <a:pt x="27" y="2656"/>
                      <a:pt x="27" y="2670"/>
                      <a:pt x="40" y="2696"/>
                    </a:cubicBezTo>
                    <a:cubicBezTo>
                      <a:pt x="54" y="2710"/>
                      <a:pt x="54" y="2723"/>
                      <a:pt x="54" y="2737"/>
                    </a:cubicBezTo>
                    <a:cubicBezTo>
                      <a:pt x="67" y="2750"/>
                      <a:pt x="94" y="2777"/>
                      <a:pt x="107" y="2804"/>
                    </a:cubicBezTo>
                    <a:lnTo>
                      <a:pt x="121" y="2817"/>
                    </a:lnTo>
                    <a:cubicBezTo>
                      <a:pt x="148" y="2844"/>
                      <a:pt x="188" y="2871"/>
                      <a:pt x="215" y="2884"/>
                    </a:cubicBezTo>
                    <a:cubicBezTo>
                      <a:pt x="215" y="2884"/>
                      <a:pt x="228" y="2898"/>
                      <a:pt x="228" y="2898"/>
                    </a:cubicBezTo>
                    <a:lnTo>
                      <a:pt x="242" y="2898"/>
                    </a:lnTo>
                    <a:cubicBezTo>
                      <a:pt x="282" y="2924"/>
                      <a:pt x="309" y="2924"/>
                      <a:pt x="349" y="2938"/>
                    </a:cubicBezTo>
                    <a:cubicBezTo>
                      <a:pt x="429" y="2951"/>
                      <a:pt x="510" y="2965"/>
                      <a:pt x="604" y="2978"/>
                    </a:cubicBezTo>
                    <a:cubicBezTo>
                      <a:pt x="657" y="2991"/>
                      <a:pt x="711" y="2991"/>
                      <a:pt x="765" y="3005"/>
                    </a:cubicBezTo>
                    <a:cubicBezTo>
                      <a:pt x="832" y="3018"/>
                      <a:pt x="885" y="3018"/>
                      <a:pt x="952" y="3018"/>
                    </a:cubicBezTo>
                    <a:cubicBezTo>
                      <a:pt x="1006" y="3032"/>
                      <a:pt x="1073" y="3032"/>
                      <a:pt x="1140" y="3045"/>
                    </a:cubicBezTo>
                    <a:cubicBezTo>
                      <a:pt x="1194" y="3045"/>
                      <a:pt x="1261" y="3058"/>
                      <a:pt x="1314" y="3058"/>
                    </a:cubicBezTo>
                    <a:cubicBezTo>
                      <a:pt x="1382" y="3058"/>
                      <a:pt x="1435" y="3058"/>
                      <a:pt x="1502" y="3072"/>
                    </a:cubicBezTo>
                    <a:lnTo>
                      <a:pt x="1985" y="3072"/>
                    </a:lnTo>
                    <a:cubicBezTo>
                      <a:pt x="2159" y="3072"/>
                      <a:pt x="2334" y="3058"/>
                      <a:pt x="2508" y="3045"/>
                    </a:cubicBezTo>
                    <a:cubicBezTo>
                      <a:pt x="2535" y="3032"/>
                      <a:pt x="2562" y="3032"/>
                      <a:pt x="2589" y="3032"/>
                    </a:cubicBezTo>
                    <a:lnTo>
                      <a:pt x="2589" y="3005"/>
                    </a:lnTo>
                    <a:cubicBezTo>
                      <a:pt x="2387" y="3032"/>
                      <a:pt x="2186" y="3058"/>
                      <a:pt x="1972" y="3058"/>
                    </a:cubicBezTo>
                    <a:lnTo>
                      <a:pt x="1864" y="3058"/>
                    </a:lnTo>
                    <a:cubicBezTo>
                      <a:pt x="1382" y="3058"/>
                      <a:pt x="926" y="3018"/>
                      <a:pt x="470" y="2938"/>
                    </a:cubicBezTo>
                    <a:lnTo>
                      <a:pt x="429" y="2938"/>
                    </a:lnTo>
                    <a:lnTo>
                      <a:pt x="429" y="2898"/>
                    </a:lnTo>
                    <a:lnTo>
                      <a:pt x="429" y="2871"/>
                    </a:lnTo>
                    <a:cubicBezTo>
                      <a:pt x="429" y="2857"/>
                      <a:pt x="429" y="2844"/>
                      <a:pt x="443" y="2831"/>
                    </a:cubicBezTo>
                    <a:cubicBezTo>
                      <a:pt x="416" y="2817"/>
                      <a:pt x="389" y="2817"/>
                      <a:pt x="362" y="2817"/>
                    </a:cubicBezTo>
                    <a:cubicBezTo>
                      <a:pt x="362" y="2817"/>
                      <a:pt x="349" y="2804"/>
                      <a:pt x="335" y="2804"/>
                    </a:cubicBezTo>
                    <a:cubicBezTo>
                      <a:pt x="322" y="2804"/>
                      <a:pt x="295" y="2790"/>
                      <a:pt x="282" y="2777"/>
                    </a:cubicBezTo>
                    <a:lnTo>
                      <a:pt x="268" y="2777"/>
                    </a:lnTo>
                    <a:cubicBezTo>
                      <a:pt x="268" y="2790"/>
                      <a:pt x="268" y="2817"/>
                      <a:pt x="255" y="2831"/>
                    </a:cubicBezTo>
                    <a:lnTo>
                      <a:pt x="215" y="2831"/>
                    </a:lnTo>
                    <a:cubicBezTo>
                      <a:pt x="228" y="2804"/>
                      <a:pt x="228" y="2763"/>
                      <a:pt x="228" y="2737"/>
                    </a:cubicBezTo>
                    <a:lnTo>
                      <a:pt x="215" y="2737"/>
                    </a:lnTo>
                    <a:cubicBezTo>
                      <a:pt x="201" y="2710"/>
                      <a:pt x="188" y="2696"/>
                      <a:pt x="175" y="2670"/>
                    </a:cubicBezTo>
                    <a:cubicBezTo>
                      <a:pt x="148" y="2629"/>
                      <a:pt x="134" y="2576"/>
                      <a:pt x="134" y="2522"/>
                    </a:cubicBezTo>
                    <a:cubicBezTo>
                      <a:pt x="134" y="2509"/>
                      <a:pt x="134" y="2495"/>
                      <a:pt x="134" y="2482"/>
                    </a:cubicBezTo>
                    <a:cubicBezTo>
                      <a:pt x="175" y="1878"/>
                      <a:pt x="175" y="1275"/>
                      <a:pt x="134" y="671"/>
                    </a:cubicBezTo>
                    <a:cubicBezTo>
                      <a:pt x="134" y="631"/>
                      <a:pt x="134" y="591"/>
                      <a:pt x="134" y="551"/>
                    </a:cubicBezTo>
                    <a:cubicBezTo>
                      <a:pt x="134" y="510"/>
                      <a:pt x="148" y="457"/>
                      <a:pt x="161" y="417"/>
                    </a:cubicBezTo>
                    <a:cubicBezTo>
                      <a:pt x="175" y="390"/>
                      <a:pt x="201" y="363"/>
                      <a:pt x="228" y="336"/>
                    </a:cubicBezTo>
                    <a:cubicBezTo>
                      <a:pt x="228" y="323"/>
                      <a:pt x="228" y="309"/>
                      <a:pt x="228" y="296"/>
                    </a:cubicBezTo>
                    <a:lnTo>
                      <a:pt x="268" y="296"/>
                    </a:lnTo>
                    <a:lnTo>
                      <a:pt x="268" y="309"/>
                    </a:lnTo>
                    <a:cubicBezTo>
                      <a:pt x="268" y="309"/>
                      <a:pt x="282" y="296"/>
                      <a:pt x="282" y="296"/>
                    </a:cubicBezTo>
                    <a:cubicBezTo>
                      <a:pt x="309" y="282"/>
                      <a:pt x="335" y="269"/>
                      <a:pt x="362" y="256"/>
                    </a:cubicBezTo>
                    <a:lnTo>
                      <a:pt x="443" y="256"/>
                    </a:lnTo>
                    <a:cubicBezTo>
                      <a:pt x="443" y="229"/>
                      <a:pt x="443" y="215"/>
                      <a:pt x="443" y="202"/>
                    </a:cubicBezTo>
                    <a:lnTo>
                      <a:pt x="443" y="175"/>
                    </a:lnTo>
                    <a:lnTo>
                      <a:pt x="443" y="148"/>
                    </a:lnTo>
                    <a:lnTo>
                      <a:pt x="470" y="135"/>
                    </a:lnTo>
                    <a:cubicBezTo>
                      <a:pt x="765" y="81"/>
                      <a:pt x="1060" y="54"/>
                      <a:pt x="1355" y="41"/>
                    </a:cubicBezTo>
                    <a:lnTo>
                      <a:pt x="1355" y="28"/>
                    </a:lnTo>
                    <a:lnTo>
                      <a:pt x="1395" y="28"/>
                    </a:lnTo>
                    <a:cubicBezTo>
                      <a:pt x="1529" y="28"/>
                      <a:pt x="1663" y="14"/>
                      <a:pt x="1824" y="14"/>
                    </a:cubicBezTo>
                    <a:lnTo>
                      <a:pt x="1985" y="14"/>
                    </a:lnTo>
                    <a:cubicBezTo>
                      <a:pt x="2186" y="14"/>
                      <a:pt x="2387" y="41"/>
                      <a:pt x="2589" y="68"/>
                    </a:cubicBezTo>
                    <a:lnTo>
                      <a:pt x="2589" y="41"/>
                    </a:lnTo>
                    <a:cubicBezTo>
                      <a:pt x="2387" y="14"/>
                      <a:pt x="2186" y="1"/>
                      <a:pt x="19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6"/>
              <p:cNvSpPr/>
              <p:nvPr/>
            </p:nvSpPr>
            <p:spPr>
              <a:xfrm>
                <a:off x="6653925" y="3826663"/>
                <a:ext cx="8750" cy="1375"/>
              </a:xfrm>
              <a:custGeom>
                <a:rect b="b" l="l" r="r" t="t"/>
                <a:pathLst>
                  <a:path extrusionOk="0" h="55" w="350">
                    <a:moveTo>
                      <a:pt x="350" y="1"/>
                    </a:moveTo>
                    <a:lnTo>
                      <a:pt x="350" y="1"/>
                    </a:lnTo>
                    <a:cubicBezTo>
                      <a:pt x="278" y="10"/>
                      <a:pt x="207" y="24"/>
                      <a:pt x="136" y="37"/>
                    </a:cubicBezTo>
                    <a:lnTo>
                      <a:pt x="136" y="37"/>
                    </a:lnTo>
                    <a:cubicBezTo>
                      <a:pt x="205" y="28"/>
                      <a:pt x="277" y="17"/>
                      <a:pt x="350" y="1"/>
                    </a:cubicBezTo>
                    <a:close/>
                    <a:moveTo>
                      <a:pt x="136" y="37"/>
                    </a:moveTo>
                    <a:lnTo>
                      <a:pt x="136" y="37"/>
                    </a:lnTo>
                    <a:cubicBezTo>
                      <a:pt x="89" y="43"/>
                      <a:pt x="44" y="49"/>
                      <a:pt x="1" y="54"/>
                    </a:cubicBezTo>
                    <a:lnTo>
                      <a:pt x="28" y="54"/>
                    </a:lnTo>
                    <a:cubicBezTo>
                      <a:pt x="64" y="50"/>
                      <a:pt x="100" y="44"/>
                      <a:pt x="136" y="3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6"/>
              <p:cNvSpPr/>
              <p:nvPr/>
            </p:nvSpPr>
            <p:spPr>
              <a:xfrm>
                <a:off x="6600300" y="3756588"/>
                <a:ext cx="8075" cy="2050"/>
              </a:xfrm>
              <a:custGeom>
                <a:rect b="b" l="l" r="r" t="t"/>
                <a:pathLst>
                  <a:path extrusionOk="0" h="82" w="323">
                    <a:moveTo>
                      <a:pt x="322" y="1"/>
                    </a:moveTo>
                    <a:cubicBezTo>
                      <a:pt x="215" y="14"/>
                      <a:pt x="107" y="28"/>
                      <a:pt x="0" y="54"/>
                    </a:cubicBezTo>
                    <a:lnTo>
                      <a:pt x="0" y="68"/>
                    </a:lnTo>
                    <a:lnTo>
                      <a:pt x="0" y="81"/>
                    </a:lnTo>
                    <a:cubicBezTo>
                      <a:pt x="14" y="68"/>
                      <a:pt x="27" y="68"/>
                      <a:pt x="54" y="68"/>
                    </a:cubicBezTo>
                    <a:cubicBezTo>
                      <a:pt x="134" y="54"/>
                      <a:pt x="228" y="41"/>
                      <a:pt x="322" y="28"/>
                    </a:cubicBezTo>
                    <a:lnTo>
                      <a:pt x="3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6"/>
              <p:cNvSpPr/>
              <p:nvPr/>
            </p:nvSpPr>
            <p:spPr>
              <a:xfrm>
                <a:off x="6600300" y="3823638"/>
                <a:ext cx="34875" cy="3400"/>
              </a:xfrm>
              <a:custGeom>
                <a:rect b="b" l="l" r="r" t="t"/>
                <a:pathLst>
                  <a:path extrusionOk="0" h="136" w="1395">
                    <a:moveTo>
                      <a:pt x="0" y="1"/>
                    </a:moveTo>
                    <a:lnTo>
                      <a:pt x="0" y="28"/>
                    </a:lnTo>
                    <a:cubicBezTo>
                      <a:pt x="456" y="95"/>
                      <a:pt x="926" y="135"/>
                      <a:pt x="1395" y="135"/>
                    </a:cubicBezTo>
                    <a:lnTo>
                      <a:pt x="1395" y="108"/>
                    </a:lnTo>
                    <a:lnTo>
                      <a:pt x="1006" y="108"/>
                    </a:lnTo>
                    <a:cubicBezTo>
                      <a:pt x="939" y="95"/>
                      <a:pt x="872" y="95"/>
                      <a:pt x="791" y="95"/>
                    </a:cubicBezTo>
                    <a:cubicBezTo>
                      <a:pt x="698" y="81"/>
                      <a:pt x="604" y="68"/>
                      <a:pt x="496" y="68"/>
                    </a:cubicBezTo>
                    <a:cubicBezTo>
                      <a:pt x="429" y="55"/>
                      <a:pt x="349" y="55"/>
                      <a:pt x="268" y="41"/>
                    </a:cubicBezTo>
                    <a:cubicBezTo>
                      <a:pt x="228" y="28"/>
                      <a:pt x="175" y="28"/>
                      <a:pt x="134" y="14"/>
                    </a:cubicBezTo>
                    <a:cubicBezTo>
                      <a:pt x="81" y="14"/>
                      <a:pt x="40" y="1"/>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6"/>
              <p:cNvSpPr/>
              <p:nvPr/>
            </p:nvSpPr>
            <p:spPr>
              <a:xfrm>
                <a:off x="6633825" y="3755263"/>
                <a:ext cx="18450" cy="1700"/>
              </a:xfrm>
              <a:custGeom>
                <a:rect b="b" l="l" r="r" t="t"/>
                <a:pathLst>
                  <a:path extrusionOk="0" h="68" w="738">
                    <a:moveTo>
                      <a:pt x="0" y="0"/>
                    </a:moveTo>
                    <a:cubicBezTo>
                      <a:pt x="0" y="0"/>
                      <a:pt x="0" y="13"/>
                      <a:pt x="0" y="13"/>
                    </a:cubicBezTo>
                    <a:lnTo>
                      <a:pt x="108" y="13"/>
                    </a:lnTo>
                    <a:cubicBezTo>
                      <a:pt x="322" y="13"/>
                      <a:pt x="523" y="40"/>
                      <a:pt x="738" y="67"/>
                    </a:cubicBezTo>
                    <a:lnTo>
                      <a:pt x="738" y="40"/>
                    </a:lnTo>
                    <a:cubicBezTo>
                      <a:pt x="523" y="13"/>
                      <a:pt x="322" y="0"/>
                      <a:pt x="1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6"/>
              <p:cNvSpPr/>
              <p:nvPr/>
            </p:nvSpPr>
            <p:spPr>
              <a:xfrm>
                <a:off x="6609350" y="3755588"/>
                <a:ext cx="12100" cy="1700"/>
              </a:xfrm>
              <a:custGeom>
                <a:rect b="b" l="l" r="r" t="t"/>
                <a:pathLst>
                  <a:path extrusionOk="0" h="68" w="484">
                    <a:moveTo>
                      <a:pt x="483" y="0"/>
                    </a:moveTo>
                    <a:cubicBezTo>
                      <a:pt x="322" y="14"/>
                      <a:pt x="161" y="27"/>
                      <a:pt x="0" y="41"/>
                    </a:cubicBezTo>
                    <a:lnTo>
                      <a:pt x="0" y="68"/>
                    </a:lnTo>
                    <a:cubicBezTo>
                      <a:pt x="41" y="54"/>
                      <a:pt x="81" y="54"/>
                      <a:pt x="121" y="41"/>
                    </a:cubicBezTo>
                    <a:cubicBezTo>
                      <a:pt x="215" y="41"/>
                      <a:pt x="322" y="27"/>
                      <a:pt x="416" y="27"/>
                    </a:cubicBezTo>
                    <a:cubicBezTo>
                      <a:pt x="443" y="27"/>
                      <a:pt x="456" y="14"/>
                      <a:pt x="483" y="14"/>
                    </a:cubicBezTo>
                    <a:cubicBezTo>
                      <a:pt x="483" y="14"/>
                      <a:pt x="483" y="0"/>
                      <a:pt x="4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6"/>
              <p:cNvSpPr/>
              <p:nvPr/>
            </p:nvSpPr>
            <p:spPr>
              <a:xfrm>
                <a:off x="6633475" y="3752913"/>
                <a:ext cx="18800" cy="3375"/>
              </a:xfrm>
              <a:custGeom>
                <a:rect b="b" l="l" r="r" t="t"/>
                <a:pathLst>
                  <a:path extrusionOk="0" h="135" w="752">
                    <a:moveTo>
                      <a:pt x="135" y="0"/>
                    </a:moveTo>
                    <a:lnTo>
                      <a:pt x="135" y="14"/>
                    </a:lnTo>
                    <a:lnTo>
                      <a:pt x="1" y="14"/>
                    </a:lnTo>
                    <a:lnTo>
                      <a:pt x="14" y="40"/>
                    </a:lnTo>
                    <a:cubicBezTo>
                      <a:pt x="14" y="54"/>
                      <a:pt x="14" y="81"/>
                      <a:pt x="14" y="94"/>
                    </a:cubicBezTo>
                    <a:lnTo>
                      <a:pt x="135" y="94"/>
                    </a:lnTo>
                    <a:cubicBezTo>
                      <a:pt x="336" y="94"/>
                      <a:pt x="537" y="107"/>
                      <a:pt x="752" y="134"/>
                    </a:cubicBezTo>
                    <a:lnTo>
                      <a:pt x="752" y="107"/>
                    </a:lnTo>
                    <a:lnTo>
                      <a:pt x="739" y="54"/>
                    </a:lnTo>
                    <a:cubicBezTo>
                      <a:pt x="537" y="27"/>
                      <a:pt x="336" y="14"/>
                      <a:pt x="1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6"/>
              <p:cNvSpPr/>
              <p:nvPr/>
            </p:nvSpPr>
            <p:spPr>
              <a:xfrm>
                <a:off x="6598275" y="3753588"/>
                <a:ext cx="54000" cy="75450"/>
              </a:xfrm>
              <a:custGeom>
                <a:rect b="b" l="l" r="r" t="t"/>
                <a:pathLst>
                  <a:path extrusionOk="0" h="3018" w="2160">
                    <a:moveTo>
                      <a:pt x="913" y="0"/>
                    </a:moveTo>
                    <a:cubicBezTo>
                      <a:pt x="618" y="13"/>
                      <a:pt x="323" y="54"/>
                      <a:pt x="28" y="94"/>
                    </a:cubicBezTo>
                    <a:lnTo>
                      <a:pt x="1" y="107"/>
                    </a:lnTo>
                    <a:lnTo>
                      <a:pt x="1" y="134"/>
                    </a:lnTo>
                    <a:lnTo>
                      <a:pt x="1" y="161"/>
                    </a:lnTo>
                    <a:cubicBezTo>
                      <a:pt x="1" y="174"/>
                      <a:pt x="1" y="188"/>
                      <a:pt x="1" y="215"/>
                    </a:cubicBezTo>
                    <a:cubicBezTo>
                      <a:pt x="68" y="1073"/>
                      <a:pt x="68" y="1931"/>
                      <a:pt x="1" y="2790"/>
                    </a:cubicBezTo>
                    <a:cubicBezTo>
                      <a:pt x="1" y="2803"/>
                      <a:pt x="1" y="2816"/>
                      <a:pt x="1" y="2830"/>
                    </a:cubicBezTo>
                    <a:lnTo>
                      <a:pt x="1" y="2857"/>
                    </a:lnTo>
                    <a:lnTo>
                      <a:pt x="1" y="2897"/>
                    </a:lnTo>
                    <a:lnTo>
                      <a:pt x="28" y="2897"/>
                    </a:lnTo>
                    <a:cubicBezTo>
                      <a:pt x="484" y="2977"/>
                      <a:pt x="953" y="3017"/>
                      <a:pt x="1422" y="3017"/>
                    </a:cubicBezTo>
                    <a:lnTo>
                      <a:pt x="1543" y="3017"/>
                    </a:lnTo>
                    <a:cubicBezTo>
                      <a:pt x="1744" y="3017"/>
                      <a:pt x="1945" y="3004"/>
                      <a:pt x="2147" y="2977"/>
                    </a:cubicBezTo>
                    <a:lnTo>
                      <a:pt x="2160" y="2924"/>
                    </a:lnTo>
                    <a:lnTo>
                      <a:pt x="2160" y="2883"/>
                    </a:lnTo>
                    <a:cubicBezTo>
                      <a:pt x="1945" y="2910"/>
                      <a:pt x="1744" y="2937"/>
                      <a:pt x="1530" y="2937"/>
                    </a:cubicBezTo>
                    <a:lnTo>
                      <a:pt x="1516" y="2937"/>
                    </a:lnTo>
                    <a:lnTo>
                      <a:pt x="1516" y="2977"/>
                    </a:lnTo>
                    <a:lnTo>
                      <a:pt x="1476" y="2977"/>
                    </a:lnTo>
                    <a:lnTo>
                      <a:pt x="1476" y="2937"/>
                    </a:lnTo>
                    <a:cubicBezTo>
                      <a:pt x="1007" y="2937"/>
                      <a:pt x="537" y="2897"/>
                      <a:pt x="81" y="2830"/>
                    </a:cubicBezTo>
                    <a:lnTo>
                      <a:pt x="81" y="2803"/>
                    </a:lnTo>
                    <a:cubicBezTo>
                      <a:pt x="148" y="1931"/>
                      <a:pt x="148" y="1059"/>
                      <a:pt x="81" y="201"/>
                    </a:cubicBezTo>
                    <a:lnTo>
                      <a:pt x="81" y="174"/>
                    </a:lnTo>
                    <a:cubicBezTo>
                      <a:pt x="188" y="161"/>
                      <a:pt x="296" y="134"/>
                      <a:pt x="403" y="121"/>
                    </a:cubicBezTo>
                    <a:lnTo>
                      <a:pt x="403" y="107"/>
                    </a:lnTo>
                    <a:lnTo>
                      <a:pt x="443" y="107"/>
                    </a:lnTo>
                    <a:lnTo>
                      <a:pt x="443" y="121"/>
                    </a:lnTo>
                    <a:cubicBezTo>
                      <a:pt x="604" y="107"/>
                      <a:pt x="765" y="94"/>
                      <a:pt x="926" y="80"/>
                    </a:cubicBezTo>
                    <a:lnTo>
                      <a:pt x="913" y="40"/>
                    </a:lnTo>
                    <a:lnTo>
                      <a:pt x="91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6"/>
              <p:cNvSpPr/>
              <p:nvPr/>
            </p:nvSpPr>
            <p:spPr>
              <a:xfrm>
                <a:off x="6652925" y="3792813"/>
                <a:ext cx="1025" cy="20125"/>
              </a:xfrm>
              <a:custGeom>
                <a:rect b="b" l="l" r="r" t="t"/>
                <a:pathLst>
                  <a:path extrusionOk="0" h="805" w="41">
                    <a:moveTo>
                      <a:pt x="14" y="0"/>
                    </a:moveTo>
                    <a:cubicBezTo>
                      <a:pt x="14" y="268"/>
                      <a:pt x="14" y="537"/>
                      <a:pt x="1" y="805"/>
                    </a:cubicBezTo>
                    <a:lnTo>
                      <a:pt x="14" y="805"/>
                    </a:lnTo>
                    <a:cubicBezTo>
                      <a:pt x="28" y="537"/>
                      <a:pt x="41" y="268"/>
                      <a:pt x="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6"/>
              <p:cNvSpPr/>
              <p:nvPr/>
            </p:nvSpPr>
            <p:spPr>
              <a:xfrm>
                <a:off x="6651925" y="3753238"/>
                <a:ext cx="27850" cy="74800"/>
              </a:xfrm>
              <a:custGeom>
                <a:rect b="b" l="l" r="r" t="t"/>
                <a:pathLst>
                  <a:path extrusionOk="0" h="2992" w="1114">
                    <a:moveTo>
                      <a:pt x="1" y="1"/>
                    </a:moveTo>
                    <a:lnTo>
                      <a:pt x="1" y="14"/>
                    </a:lnTo>
                    <a:lnTo>
                      <a:pt x="1" y="27"/>
                    </a:lnTo>
                    <a:lnTo>
                      <a:pt x="14" y="81"/>
                    </a:lnTo>
                    <a:lnTo>
                      <a:pt x="14" y="121"/>
                    </a:lnTo>
                    <a:lnTo>
                      <a:pt x="14" y="135"/>
                    </a:lnTo>
                    <a:cubicBezTo>
                      <a:pt x="41" y="604"/>
                      <a:pt x="54" y="1073"/>
                      <a:pt x="54" y="1543"/>
                    </a:cubicBezTo>
                    <a:lnTo>
                      <a:pt x="81" y="1543"/>
                    </a:lnTo>
                    <a:cubicBezTo>
                      <a:pt x="81" y="1060"/>
                      <a:pt x="54" y="564"/>
                      <a:pt x="27" y="81"/>
                    </a:cubicBezTo>
                    <a:lnTo>
                      <a:pt x="27" y="41"/>
                    </a:lnTo>
                    <a:lnTo>
                      <a:pt x="81" y="41"/>
                    </a:lnTo>
                    <a:cubicBezTo>
                      <a:pt x="309" y="81"/>
                      <a:pt x="537" y="121"/>
                      <a:pt x="765" y="188"/>
                    </a:cubicBezTo>
                    <a:cubicBezTo>
                      <a:pt x="899" y="229"/>
                      <a:pt x="1020" y="336"/>
                      <a:pt x="1060" y="457"/>
                    </a:cubicBezTo>
                    <a:cubicBezTo>
                      <a:pt x="1073" y="510"/>
                      <a:pt x="1087" y="550"/>
                      <a:pt x="1087" y="591"/>
                    </a:cubicBezTo>
                    <a:lnTo>
                      <a:pt x="1087" y="618"/>
                    </a:lnTo>
                    <a:cubicBezTo>
                      <a:pt x="1047" y="1208"/>
                      <a:pt x="1047" y="1798"/>
                      <a:pt x="1087" y="2388"/>
                    </a:cubicBezTo>
                    <a:cubicBezTo>
                      <a:pt x="1100" y="2576"/>
                      <a:pt x="966" y="2763"/>
                      <a:pt x="765" y="2817"/>
                    </a:cubicBezTo>
                    <a:cubicBezTo>
                      <a:pt x="537" y="2884"/>
                      <a:pt x="309" y="2938"/>
                      <a:pt x="81" y="2964"/>
                    </a:cubicBezTo>
                    <a:lnTo>
                      <a:pt x="27" y="2978"/>
                    </a:lnTo>
                    <a:lnTo>
                      <a:pt x="27" y="2924"/>
                    </a:lnTo>
                    <a:cubicBezTo>
                      <a:pt x="41" y="2763"/>
                      <a:pt x="41" y="2589"/>
                      <a:pt x="54" y="2428"/>
                    </a:cubicBezTo>
                    <a:lnTo>
                      <a:pt x="27" y="2428"/>
                    </a:lnTo>
                    <a:cubicBezTo>
                      <a:pt x="27" y="2576"/>
                      <a:pt x="14" y="2723"/>
                      <a:pt x="14" y="2871"/>
                    </a:cubicBezTo>
                    <a:lnTo>
                      <a:pt x="14" y="2897"/>
                    </a:lnTo>
                    <a:lnTo>
                      <a:pt x="14" y="2924"/>
                    </a:lnTo>
                    <a:lnTo>
                      <a:pt x="1" y="2978"/>
                    </a:lnTo>
                    <a:lnTo>
                      <a:pt x="1" y="2991"/>
                    </a:lnTo>
                    <a:lnTo>
                      <a:pt x="81" y="2991"/>
                    </a:lnTo>
                    <a:cubicBezTo>
                      <a:pt x="202" y="2978"/>
                      <a:pt x="309" y="2951"/>
                      <a:pt x="430" y="2924"/>
                    </a:cubicBezTo>
                    <a:lnTo>
                      <a:pt x="470" y="2924"/>
                    </a:lnTo>
                    <a:cubicBezTo>
                      <a:pt x="564" y="2897"/>
                      <a:pt x="671" y="2871"/>
                      <a:pt x="778" y="2844"/>
                    </a:cubicBezTo>
                    <a:cubicBezTo>
                      <a:pt x="980" y="2790"/>
                      <a:pt x="1114" y="2589"/>
                      <a:pt x="1114" y="2401"/>
                    </a:cubicBezTo>
                    <a:lnTo>
                      <a:pt x="1100" y="2294"/>
                    </a:lnTo>
                    <a:cubicBezTo>
                      <a:pt x="1073" y="1744"/>
                      <a:pt x="1073" y="1181"/>
                      <a:pt x="1114" y="631"/>
                    </a:cubicBezTo>
                    <a:lnTo>
                      <a:pt x="1114" y="618"/>
                    </a:lnTo>
                    <a:lnTo>
                      <a:pt x="1114" y="604"/>
                    </a:lnTo>
                    <a:cubicBezTo>
                      <a:pt x="1114" y="591"/>
                      <a:pt x="1100" y="577"/>
                      <a:pt x="1100" y="577"/>
                    </a:cubicBezTo>
                    <a:cubicBezTo>
                      <a:pt x="1100" y="564"/>
                      <a:pt x="1100" y="550"/>
                      <a:pt x="1100" y="537"/>
                    </a:cubicBezTo>
                    <a:cubicBezTo>
                      <a:pt x="1100" y="524"/>
                      <a:pt x="1100" y="510"/>
                      <a:pt x="1100" y="497"/>
                    </a:cubicBezTo>
                    <a:cubicBezTo>
                      <a:pt x="1087" y="483"/>
                      <a:pt x="1087" y="483"/>
                      <a:pt x="1087" y="470"/>
                    </a:cubicBezTo>
                    <a:cubicBezTo>
                      <a:pt x="1087" y="457"/>
                      <a:pt x="1073" y="443"/>
                      <a:pt x="1073" y="430"/>
                    </a:cubicBezTo>
                    <a:cubicBezTo>
                      <a:pt x="1060" y="416"/>
                      <a:pt x="1060" y="416"/>
                      <a:pt x="1060" y="403"/>
                    </a:cubicBezTo>
                    <a:cubicBezTo>
                      <a:pt x="1047" y="390"/>
                      <a:pt x="1047" y="376"/>
                      <a:pt x="1033" y="363"/>
                    </a:cubicBezTo>
                    <a:cubicBezTo>
                      <a:pt x="1033" y="363"/>
                      <a:pt x="1020" y="349"/>
                      <a:pt x="1020" y="336"/>
                    </a:cubicBezTo>
                    <a:cubicBezTo>
                      <a:pt x="1006" y="336"/>
                      <a:pt x="1006" y="322"/>
                      <a:pt x="993" y="322"/>
                    </a:cubicBezTo>
                    <a:lnTo>
                      <a:pt x="993" y="309"/>
                    </a:lnTo>
                    <a:cubicBezTo>
                      <a:pt x="980" y="296"/>
                      <a:pt x="980" y="296"/>
                      <a:pt x="966" y="282"/>
                    </a:cubicBezTo>
                    <a:lnTo>
                      <a:pt x="939" y="255"/>
                    </a:lnTo>
                    <a:cubicBezTo>
                      <a:pt x="926" y="242"/>
                      <a:pt x="912" y="242"/>
                      <a:pt x="912" y="242"/>
                    </a:cubicBezTo>
                    <a:cubicBezTo>
                      <a:pt x="899" y="229"/>
                      <a:pt x="886" y="215"/>
                      <a:pt x="872" y="215"/>
                    </a:cubicBezTo>
                    <a:cubicBezTo>
                      <a:pt x="859" y="202"/>
                      <a:pt x="845" y="202"/>
                      <a:pt x="845" y="202"/>
                    </a:cubicBezTo>
                    <a:cubicBezTo>
                      <a:pt x="819" y="188"/>
                      <a:pt x="805" y="175"/>
                      <a:pt x="778" y="175"/>
                    </a:cubicBezTo>
                    <a:cubicBezTo>
                      <a:pt x="752" y="162"/>
                      <a:pt x="738" y="162"/>
                      <a:pt x="725" y="162"/>
                    </a:cubicBezTo>
                    <a:cubicBezTo>
                      <a:pt x="631" y="135"/>
                      <a:pt x="524" y="108"/>
                      <a:pt x="430" y="81"/>
                    </a:cubicBezTo>
                    <a:cubicBezTo>
                      <a:pt x="403" y="81"/>
                      <a:pt x="363" y="68"/>
                      <a:pt x="336" y="68"/>
                    </a:cubicBezTo>
                    <a:cubicBezTo>
                      <a:pt x="255" y="54"/>
                      <a:pt x="161" y="27"/>
                      <a:pt x="81" y="14"/>
                    </a:cubicBez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6"/>
              <p:cNvSpPr/>
              <p:nvPr/>
            </p:nvSpPr>
            <p:spPr>
              <a:xfrm>
                <a:off x="6652600" y="3754238"/>
                <a:ext cx="26850" cy="73450"/>
              </a:xfrm>
              <a:custGeom>
                <a:rect b="b" l="l" r="r" t="t"/>
                <a:pathLst>
                  <a:path extrusionOk="0" h="2938" w="1074">
                    <a:moveTo>
                      <a:pt x="94" y="95"/>
                    </a:moveTo>
                    <a:lnTo>
                      <a:pt x="94" y="95"/>
                    </a:lnTo>
                    <a:cubicBezTo>
                      <a:pt x="309" y="135"/>
                      <a:pt x="510" y="175"/>
                      <a:pt x="711" y="229"/>
                    </a:cubicBezTo>
                    <a:cubicBezTo>
                      <a:pt x="872" y="282"/>
                      <a:pt x="979" y="417"/>
                      <a:pt x="979" y="564"/>
                    </a:cubicBezTo>
                    <a:lnTo>
                      <a:pt x="979" y="578"/>
                    </a:lnTo>
                    <a:cubicBezTo>
                      <a:pt x="939" y="1168"/>
                      <a:pt x="939" y="1771"/>
                      <a:pt x="979" y="2361"/>
                    </a:cubicBezTo>
                    <a:cubicBezTo>
                      <a:pt x="993" y="2509"/>
                      <a:pt x="872" y="2656"/>
                      <a:pt x="725" y="2710"/>
                    </a:cubicBezTo>
                    <a:cubicBezTo>
                      <a:pt x="671" y="2723"/>
                      <a:pt x="631" y="2723"/>
                      <a:pt x="590" y="2737"/>
                    </a:cubicBezTo>
                    <a:lnTo>
                      <a:pt x="590" y="2790"/>
                    </a:lnTo>
                    <a:lnTo>
                      <a:pt x="550" y="2790"/>
                    </a:lnTo>
                    <a:lnTo>
                      <a:pt x="550" y="2750"/>
                    </a:lnTo>
                    <a:cubicBezTo>
                      <a:pt x="389" y="2790"/>
                      <a:pt x="242" y="2817"/>
                      <a:pt x="94" y="2844"/>
                    </a:cubicBezTo>
                    <a:cubicBezTo>
                      <a:pt x="134" y="2093"/>
                      <a:pt x="148" y="1329"/>
                      <a:pt x="108" y="578"/>
                    </a:cubicBezTo>
                    <a:lnTo>
                      <a:pt x="81" y="578"/>
                    </a:lnTo>
                    <a:lnTo>
                      <a:pt x="81" y="537"/>
                    </a:lnTo>
                    <a:lnTo>
                      <a:pt x="108" y="537"/>
                    </a:lnTo>
                    <a:cubicBezTo>
                      <a:pt x="108" y="390"/>
                      <a:pt x="94" y="242"/>
                      <a:pt x="94" y="95"/>
                    </a:cubicBezTo>
                    <a:close/>
                    <a:moveTo>
                      <a:pt x="0" y="1"/>
                    </a:moveTo>
                    <a:lnTo>
                      <a:pt x="0" y="54"/>
                    </a:lnTo>
                    <a:cubicBezTo>
                      <a:pt x="41" y="537"/>
                      <a:pt x="54" y="1020"/>
                      <a:pt x="54" y="1503"/>
                    </a:cubicBezTo>
                    <a:lnTo>
                      <a:pt x="81" y="1503"/>
                    </a:lnTo>
                    <a:lnTo>
                      <a:pt x="81" y="1543"/>
                    </a:lnTo>
                    <a:lnTo>
                      <a:pt x="54" y="1543"/>
                    </a:lnTo>
                    <a:cubicBezTo>
                      <a:pt x="54" y="1811"/>
                      <a:pt x="41" y="2080"/>
                      <a:pt x="27" y="2348"/>
                    </a:cubicBezTo>
                    <a:lnTo>
                      <a:pt x="41" y="2348"/>
                    </a:lnTo>
                    <a:lnTo>
                      <a:pt x="41" y="2388"/>
                    </a:lnTo>
                    <a:lnTo>
                      <a:pt x="27" y="2388"/>
                    </a:lnTo>
                    <a:cubicBezTo>
                      <a:pt x="27" y="2562"/>
                      <a:pt x="14" y="2723"/>
                      <a:pt x="0" y="2884"/>
                    </a:cubicBezTo>
                    <a:lnTo>
                      <a:pt x="0" y="2938"/>
                    </a:lnTo>
                    <a:lnTo>
                      <a:pt x="54" y="2938"/>
                    </a:lnTo>
                    <a:cubicBezTo>
                      <a:pt x="282" y="2898"/>
                      <a:pt x="510" y="2857"/>
                      <a:pt x="738" y="2790"/>
                    </a:cubicBezTo>
                    <a:cubicBezTo>
                      <a:pt x="939" y="2737"/>
                      <a:pt x="1073" y="2549"/>
                      <a:pt x="1060" y="2361"/>
                    </a:cubicBezTo>
                    <a:cubicBezTo>
                      <a:pt x="1020" y="1771"/>
                      <a:pt x="1020" y="1168"/>
                      <a:pt x="1060" y="591"/>
                    </a:cubicBezTo>
                    <a:lnTo>
                      <a:pt x="1060" y="564"/>
                    </a:lnTo>
                    <a:cubicBezTo>
                      <a:pt x="1060" y="510"/>
                      <a:pt x="1046" y="470"/>
                      <a:pt x="1033" y="430"/>
                    </a:cubicBezTo>
                    <a:cubicBezTo>
                      <a:pt x="993" y="296"/>
                      <a:pt x="872" y="189"/>
                      <a:pt x="738" y="148"/>
                    </a:cubicBezTo>
                    <a:cubicBezTo>
                      <a:pt x="523" y="95"/>
                      <a:pt x="282" y="41"/>
                      <a:pt x="54" y="14"/>
                    </a:cubicBez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6"/>
              <p:cNvSpPr/>
              <p:nvPr/>
            </p:nvSpPr>
            <p:spPr>
              <a:xfrm>
                <a:off x="6621075" y="3753238"/>
                <a:ext cx="14775" cy="31875"/>
              </a:xfrm>
              <a:custGeom>
                <a:rect b="b" l="l" r="r" t="t"/>
                <a:pathLst>
                  <a:path extrusionOk="0" h="1275" w="591">
                    <a:moveTo>
                      <a:pt x="430" y="81"/>
                    </a:moveTo>
                    <a:cubicBezTo>
                      <a:pt x="483" y="443"/>
                      <a:pt x="510" y="819"/>
                      <a:pt x="497" y="1194"/>
                    </a:cubicBezTo>
                    <a:lnTo>
                      <a:pt x="162" y="1194"/>
                    </a:lnTo>
                    <a:cubicBezTo>
                      <a:pt x="175" y="819"/>
                      <a:pt x="148" y="443"/>
                      <a:pt x="95" y="81"/>
                    </a:cubicBezTo>
                    <a:close/>
                    <a:moveTo>
                      <a:pt x="470" y="1"/>
                    </a:moveTo>
                    <a:cubicBezTo>
                      <a:pt x="309" y="1"/>
                      <a:pt x="175" y="1"/>
                      <a:pt x="41" y="14"/>
                    </a:cubicBezTo>
                    <a:lnTo>
                      <a:pt x="1" y="14"/>
                    </a:lnTo>
                    <a:lnTo>
                      <a:pt x="1" y="54"/>
                    </a:lnTo>
                    <a:lnTo>
                      <a:pt x="14" y="94"/>
                    </a:lnTo>
                    <a:cubicBezTo>
                      <a:pt x="14" y="94"/>
                      <a:pt x="14" y="108"/>
                      <a:pt x="14" y="108"/>
                    </a:cubicBezTo>
                    <a:cubicBezTo>
                      <a:pt x="68" y="483"/>
                      <a:pt x="95" y="859"/>
                      <a:pt x="81" y="1234"/>
                    </a:cubicBezTo>
                    <a:lnTo>
                      <a:pt x="81" y="1275"/>
                    </a:lnTo>
                    <a:lnTo>
                      <a:pt x="577" y="1275"/>
                    </a:lnTo>
                    <a:lnTo>
                      <a:pt x="577" y="1234"/>
                    </a:lnTo>
                    <a:cubicBezTo>
                      <a:pt x="591" y="859"/>
                      <a:pt x="564" y="470"/>
                      <a:pt x="524" y="94"/>
                    </a:cubicBezTo>
                    <a:cubicBezTo>
                      <a:pt x="524" y="94"/>
                      <a:pt x="524" y="81"/>
                      <a:pt x="510" y="81"/>
                    </a:cubicBezTo>
                    <a:cubicBezTo>
                      <a:pt x="510" y="68"/>
                      <a:pt x="510" y="54"/>
                      <a:pt x="510" y="27"/>
                    </a:cubicBezTo>
                    <a:lnTo>
                      <a:pt x="5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6"/>
              <p:cNvSpPr/>
              <p:nvPr/>
            </p:nvSpPr>
            <p:spPr>
              <a:xfrm>
                <a:off x="6592575" y="3759938"/>
                <a:ext cx="3050" cy="63400"/>
              </a:xfrm>
              <a:custGeom>
                <a:rect b="b" l="l" r="r" t="t"/>
                <a:pathLst>
                  <a:path extrusionOk="0" h="2536" w="122">
                    <a:moveTo>
                      <a:pt x="14" y="1"/>
                    </a:moveTo>
                    <a:cubicBezTo>
                      <a:pt x="14" y="14"/>
                      <a:pt x="14" y="28"/>
                      <a:pt x="14" y="41"/>
                    </a:cubicBezTo>
                    <a:cubicBezTo>
                      <a:pt x="28" y="390"/>
                      <a:pt x="81" y="1664"/>
                      <a:pt x="14" y="2442"/>
                    </a:cubicBezTo>
                    <a:cubicBezTo>
                      <a:pt x="14" y="2468"/>
                      <a:pt x="14" y="2509"/>
                      <a:pt x="1" y="2536"/>
                    </a:cubicBezTo>
                    <a:lnTo>
                      <a:pt x="41" y="2536"/>
                    </a:lnTo>
                    <a:lnTo>
                      <a:pt x="54" y="2482"/>
                    </a:lnTo>
                    <a:cubicBezTo>
                      <a:pt x="121" y="1677"/>
                      <a:pt x="68" y="309"/>
                      <a:pt x="54" y="14"/>
                    </a:cubicBezTo>
                    <a:lnTo>
                      <a:pt x="5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6"/>
              <p:cNvSpPr/>
              <p:nvPr/>
            </p:nvSpPr>
            <p:spPr>
              <a:xfrm>
                <a:off x="6608350" y="3755913"/>
                <a:ext cx="46275" cy="36925"/>
              </a:xfrm>
              <a:custGeom>
                <a:rect b="b" l="l" r="r" t="t"/>
                <a:pathLst>
                  <a:path extrusionOk="0" h="1477" w="1851">
                    <a:moveTo>
                      <a:pt x="0" y="1"/>
                    </a:moveTo>
                    <a:lnTo>
                      <a:pt x="0" y="55"/>
                    </a:lnTo>
                    <a:lnTo>
                      <a:pt x="0" y="1154"/>
                    </a:lnTo>
                    <a:cubicBezTo>
                      <a:pt x="0" y="1329"/>
                      <a:pt x="161" y="1476"/>
                      <a:pt x="349" y="1476"/>
                    </a:cubicBezTo>
                    <a:lnTo>
                      <a:pt x="1851" y="1476"/>
                    </a:lnTo>
                    <a:lnTo>
                      <a:pt x="1851" y="1436"/>
                    </a:lnTo>
                    <a:lnTo>
                      <a:pt x="349" y="1436"/>
                    </a:lnTo>
                    <a:cubicBezTo>
                      <a:pt x="174" y="1436"/>
                      <a:pt x="40" y="1315"/>
                      <a:pt x="40" y="1154"/>
                    </a:cubicBezTo>
                    <a:lnTo>
                      <a:pt x="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6"/>
              <p:cNvSpPr/>
              <p:nvPr/>
            </p:nvSpPr>
            <p:spPr>
              <a:xfrm>
                <a:off x="6654600" y="3767663"/>
                <a:ext cx="12775" cy="56350"/>
              </a:xfrm>
              <a:custGeom>
                <a:rect b="b" l="l" r="r" t="t"/>
                <a:pathLst>
                  <a:path extrusionOk="0" h="2254" w="511">
                    <a:moveTo>
                      <a:pt x="1" y="0"/>
                    </a:moveTo>
                    <a:lnTo>
                      <a:pt x="1" y="54"/>
                    </a:lnTo>
                    <a:lnTo>
                      <a:pt x="309" y="54"/>
                    </a:lnTo>
                    <a:cubicBezTo>
                      <a:pt x="390" y="54"/>
                      <a:pt x="470" y="108"/>
                      <a:pt x="470" y="188"/>
                    </a:cubicBezTo>
                    <a:lnTo>
                      <a:pt x="470" y="2253"/>
                    </a:lnTo>
                    <a:lnTo>
                      <a:pt x="510" y="2253"/>
                    </a:lnTo>
                    <a:lnTo>
                      <a:pt x="510" y="188"/>
                    </a:lnTo>
                    <a:cubicBezTo>
                      <a:pt x="510" y="94"/>
                      <a:pt x="417" y="0"/>
                      <a:pt x="3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6"/>
              <p:cNvSpPr/>
              <p:nvPr/>
            </p:nvSpPr>
            <p:spPr>
              <a:xfrm>
                <a:off x="6684100" y="3767663"/>
                <a:ext cx="6075" cy="47625"/>
              </a:xfrm>
              <a:custGeom>
                <a:rect b="b" l="l" r="r" t="t"/>
                <a:pathLst>
                  <a:path extrusionOk="0" h="1905" w="243">
                    <a:moveTo>
                      <a:pt x="189" y="0"/>
                    </a:moveTo>
                    <a:lnTo>
                      <a:pt x="189" y="27"/>
                    </a:lnTo>
                    <a:lnTo>
                      <a:pt x="189" y="631"/>
                    </a:lnTo>
                    <a:lnTo>
                      <a:pt x="1" y="631"/>
                    </a:lnTo>
                    <a:lnTo>
                      <a:pt x="1" y="1167"/>
                    </a:lnTo>
                    <a:lnTo>
                      <a:pt x="189" y="1167"/>
                    </a:lnTo>
                    <a:lnTo>
                      <a:pt x="189" y="1838"/>
                    </a:lnTo>
                    <a:lnTo>
                      <a:pt x="189" y="1905"/>
                    </a:lnTo>
                    <a:lnTo>
                      <a:pt x="242" y="1905"/>
                    </a:lnTo>
                    <a:lnTo>
                      <a:pt x="242" y="1838"/>
                    </a:lnTo>
                    <a:lnTo>
                      <a:pt x="242" y="1127"/>
                    </a:lnTo>
                    <a:lnTo>
                      <a:pt x="41" y="1127"/>
                    </a:lnTo>
                    <a:lnTo>
                      <a:pt x="41" y="671"/>
                    </a:lnTo>
                    <a:lnTo>
                      <a:pt x="229" y="671"/>
                    </a:lnTo>
                    <a:lnTo>
                      <a:pt x="229" y="27"/>
                    </a:lnTo>
                    <a:lnTo>
                      <a:pt x="2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6"/>
              <p:cNvSpPr/>
              <p:nvPr/>
            </p:nvSpPr>
            <p:spPr>
              <a:xfrm>
                <a:off x="6701550" y="3777388"/>
                <a:ext cx="21825" cy="30875"/>
              </a:xfrm>
              <a:custGeom>
                <a:rect b="b" l="l" r="r" t="t"/>
                <a:pathLst>
                  <a:path extrusionOk="0" h="1235" w="873">
                    <a:moveTo>
                      <a:pt x="0" y="0"/>
                    </a:moveTo>
                    <a:lnTo>
                      <a:pt x="0" y="40"/>
                    </a:lnTo>
                    <a:lnTo>
                      <a:pt x="54" y="40"/>
                    </a:lnTo>
                    <a:lnTo>
                      <a:pt x="818" y="67"/>
                    </a:lnTo>
                    <a:lnTo>
                      <a:pt x="818" y="1167"/>
                    </a:lnTo>
                    <a:lnTo>
                      <a:pt x="818" y="1234"/>
                    </a:lnTo>
                    <a:lnTo>
                      <a:pt x="872" y="1234"/>
                    </a:lnTo>
                    <a:lnTo>
                      <a:pt x="872" y="1154"/>
                    </a:lnTo>
                    <a:lnTo>
                      <a:pt x="872" y="14"/>
                    </a:lnTo>
                    <a:lnTo>
                      <a:pt x="5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6"/>
              <p:cNvSpPr/>
              <p:nvPr/>
            </p:nvSpPr>
            <p:spPr>
              <a:xfrm>
                <a:off x="6635150" y="3812913"/>
                <a:ext cx="18475" cy="15125"/>
              </a:xfrm>
              <a:custGeom>
                <a:rect b="b" l="l" r="r" t="t"/>
                <a:pathLst>
                  <a:path extrusionOk="0" h="605" w="739">
                    <a:moveTo>
                      <a:pt x="189" y="1"/>
                    </a:moveTo>
                    <a:cubicBezTo>
                      <a:pt x="81" y="1"/>
                      <a:pt x="1" y="81"/>
                      <a:pt x="1" y="175"/>
                    </a:cubicBezTo>
                    <a:lnTo>
                      <a:pt x="1" y="604"/>
                    </a:lnTo>
                    <a:lnTo>
                      <a:pt x="41" y="604"/>
                    </a:lnTo>
                    <a:lnTo>
                      <a:pt x="41" y="175"/>
                    </a:lnTo>
                    <a:cubicBezTo>
                      <a:pt x="41" y="108"/>
                      <a:pt x="108" y="41"/>
                      <a:pt x="189" y="41"/>
                    </a:cubicBezTo>
                    <a:lnTo>
                      <a:pt x="739" y="41"/>
                    </a:lnTo>
                    <a:lnTo>
                      <a:pt x="7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6"/>
              <p:cNvSpPr/>
              <p:nvPr/>
            </p:nvSpPr>
            <p:spPr>
              <a:xfrm>
                <a:off x="6873875" y="3794488"/>
                <a:ext cx="26175" cy="38900"/>
              </a:xfrm>
              <a:custGeom>
                <a:rect b="b" l="l" r="r" t="t"/>
                <a:pathLst>
                  <a:path extrusionOk="0" h="1556" w="1047">
                    <a:moveTo>
                      <a:pt x="1" y="0"/>
                    </a:moveTo>
                    <a:cubicBezTo>
                      <a:pt x="14" y="27"/>
                      <a:pt x="14" y="54"/>
                      <a:pt x="14" y="81"/>
                    </a:cubicBezTo>
                    <a:lnTo>
                      <a:pt x="14" y="121"/>
                    </a:lnTo>
                    <a:cubicBezTo>
                      <a:pt x="282" y="121"/>
                      <a:pt x="537" y="134"/>
                      <a:pt x="792" y="161"/>
                    </a:cubicBezTo>
                    <a:cubicBezTo>
                      <a:pt x="872" y="161"/>
                      <a:pt x="926" y="215"/>
                      <a:pt x="926" y="282"/>
                    </a:cubicBezTo>
                    <a:lnTo>
                      <a:pt x="926" y="1288"/>
                    </a:lnTo>
                    <a:cubicBezTo>
                      <a:pt x="926" y="1328"/>
                      <a:pt x="886" y="1381"/>
                      <a:pt x="832" y="1395"/>
                    </a:cubicBezTo>
                    <a:lnTo>
                      <a:pt x="805" y="1395"/>
                    </a:lnTo>
                    <a:cubicBezTo>
                      <a:pt x="805" y="1395"/>
                      <a:pt x="805" y="1408"/>
                      <a:pt x="792" y="1408"/>
                    </a:cubicBezTo>
                    <a:cubicBezTo>
                      <a:pt x="537" y="1422"/>
                      <a:pt x="282" y="1435"/>
                      <a:pt x="14" y="1435"/>
                    </a:cubicBezTo>
                    <a:lnTo>
                      <a:pt x="14" y="1475"/>
                    </a:lnTo>
                    <a:cubicBezTo>
                      <a:pt x="14" y="1502"/>
                      <a:pt x="14" y="1529"/>
                      <a:pt x="1" y="1556"/>
                    </a:cubicBezTo>
                    <a:lnTo>
                      <a:pt x="14" y="1556"/>
                    </a:lnTo>
                    <a:cubicBezTo>
                      <a:pt x="282" y="1556"/>
                      <a:pt x="551" y="1556"/>
                      <a:pt x="805" y="1529"/>
                    </a:cubicBezTo>
                    <a:cubicBezTo>
                      <a:pt x="939" y="1516"/>
                      <a:pt x="1047" y="1408"/>
                      <a:pt x="1047" y="1288"/>
                    </a:cubicBezTo>
                    <a:lnTo>
                      <a:pt x="1047" y="282"/>
                    </a:lnTo>
                    <a:cubicBezTo>
                      <a:pt x="1047" y="148"/>
                      <a:pt x="939" y="40"/>
                      <a:pt x="805" y="27"/>
                    </a:cubicBezTo>
                    <a:cubicBezTo>
                      <a:pt x="551" y="14"/>
                      <a:pt x="282" y="0"/>
                      <a:pt x="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6"/>
              <p:cNvSpPr/>
              <p:nvPr/>
            </p:nvSpPr>
            <p:spPr>
              <a:xfrm>
                <a:off x="6850400" y="3787763"/>
                <a:ext cx="23850" cy="52675"/>
              </a:xfrm>
              <a:custGeom>
                <a:rect b="b" l="l" r="r" t="t"/>
                <a:pathLst>
                  <a:path extrusionOk="0" h="2107" w="954">
                    <a:moveTo>
                      <a:pt x="1" y="1"/>
                    </a:moveTo>
                    <a:cubicBezTo>
                      <a:pt x="1" y="1"/>
                      <a:pt x="1" y="1"/>
                      <a:pt x="1" y="14"/>
                    </a:cubicBezTo>
                    <a:cubicBezTo>
                      <a:pt x="14" y="14"/>
                      <a:pt x="14" y="28"/>
                      <a:pt x="14" y="41"/>
                    </a:cubicBezTo>
                    <a:cubicBezTo>
                      <a:pt x="14" y="55"/>
                      <a:pt x="14" y="68"/>
                      <a:pt x="28" y="81"/>
                    </a:cubicBezTo>
                    <a:cubicBezTo>
                      <a:pt x="28" y="95"/>
                      <a:pt x="28" y="108"/>
                      <a:pt x="28" y="108"/>
                    </a:cubicBezTo>
                    <a:lnTo>
                      <a:pt x="28" y="122"/>
                    </a:lnTo>
                    <a:cubicBezTo>
                      <a:pt x="148" y="135"/>
                      <a:pt x="269" y="135"/>
                      <a:pt x="390" y="148"/>
                    </a:cubicBezTo>
                    <a:lnTo>
                      <a:pt x="390" y="55"/>
                    </a:lnTo>
                    <a:lnTo>
                      <a:pt x="430" y="55"/>
                    </a:lnTo>
                    <a:lnTo>
                      <a:pt x="430" y="148"/>
                    </a:lnTo>
                    <a:cubicBezTo>
                      <a:pt x="497" y="148"/>
                      <a:pt x="564" y="148"/>
                      <a:pt x="631" y="162"/>
                    </a:cubicBezTo>
                    <a:cubicBezTo>
                      <a:pt x="738" y="175"/>
                      <a:pt x="832" y="256"/>
                      <a:pt x="832" y="350"/>
                    </a:cubicBezTo>
                    <a:lnTo>
                      <a:pt x="832" y="1744"/>
                    </a:lnTo>
                    <a:cubicBezTo>
                      <a:pt x="832" y="1852"/>
                      <a:pt x="738" y="1932"/>
                      <a:pt x="631" y="1946"/>
                    </a:cubicBezTo>
                    <a:cubicBezTo>
                      <a:pt x="564" y="1946"/>
                      <a:pt x="510" y="1946"/>
                      <a:pt x="443" y="1959"/>
                    </a:cubicBezTo>
                    <a:lnTo>
                      <a:pt x="403" y="1959"/>
                    </a:lnTo>
                    <a:cubicBezTo>
                      <a:pt x="269" y="1959"/>
                      <a:pt x="148" y="1972"/>
                      <a:pt x="28" y="1972"/>
                    </a:cubicBezTo>
                    <a:cubicBezTo>
                      <a:pt x="28" y="1999"/>
                      <a:pt x="28" y="2026"/>
                      <a:pt x="14" y="2053"/>
                    </a:cubicBezTo>
                    <a:cubicBezTo>
                      <a:pt x="14" y="2066"/>
                      <a:pt x="1" y="2080"/>
                      <a:pt x="1" y="2106"/>
                    </a:cubicBezTo>
                    <a:cubicBezTo>
                      <a:pt x="215" y="2093"/>
                      <a:pt x="430" y="2080"/>
                      <a:pt x="645" y="2066"/>
                    </a:cubicBezTo>
                    <a:cubicBezTo>
                      <a:pt x="792" y="2053"/>
                      <a:pt x="899" y="1959"/>
                      <a:pt x="940" y="1838"/>
                    </a:cubicBezTo>
                    <a:cubicBezTo>
                      <a:pt x="953" y="1811"/>
                      <a:pt x="953" y="1771"/>
                      <a:pt x="953" y="1744"/>
                    </a:cubicBezTo>
                    <a:lnTo>
                      <a:pt x="953" y="484"/>
                    </a:lnTo>
                    <a:lnTo>
                      <a:pt x="913" y="484"/>
                    </a:lnTo>
                    <a:lnTo>
                      <a:pt x="913" y="444"/>
                    </a:lnTo>
                    <a:lnTo>
                      <a:pt x="953" y="444"/>
                    </a:lnTo>
                    <a:lnTo>
                      <a:pt x="953" y="350"/>
                    </a:lnTo>
                    <a:cubicBezTo>
                      <a:pt x="953" y="323"/>
                      <a:pt x="953" y="296"/>
                      <a:pt x="940" y="269"/>
                    </a:cubicBezTo>
                    <a:cubicBezTo>
                      <a:pt x="940" y="256"/>
                      <a:pt x="940" y="256"/>
                      <a:pt x="940" y="256"/>
                    </a:cubicBezTo>
                    <a:cubicBezTo>
                      <a:pt x="913" y="189"/>
                      <a:pt x="873" y="122"/>
                      <a:pt x="806" y="81"/>
                    </a:cubicBezTo>
                    <a:cubicBezTo>
                      <a:pt x="752" y="55"/>
                      <a:pt x="698" y="41"/>
                      <a:pt x="645" y="28"/>
                    </a:cubicBezTo>
                    <a:cubicBezTo>
                      <a:pt x="430" y="14"/>
                      <a:pt x="215" y="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6"/>
              <p:cNvSpPr/>
              <p:nvPr/>
            </p:nvSpPr>
            <p:spPr>
              <a:xfrm>
                <a:off x="6790050" y="3767988"/>
                <a:ext cx="8750" cy="8075"/>
              </a:xfrm>
              <a:custGeom>
                <a:rect b="b" l="l" r="r" t="t"/>
                <a:pathLst>
                  <a:path extrusionOk="0" h="323" w="350">
                    <a:moveTo>
                      <a:pt x="1" y="1"/>
                    </a:moveTo>
                    <a:lnTo>
                      <a:pt x="1" y="323"/>
                    </a:lnTo>
                    <a:lnTo>
                      <a:pt x="55" y="323"/>
                    </a:lnTo>
                    <a:cubicBezTo>
                      <a:pt x="68" y="323"/>
                      <a:pt x="95" y="323"/>
                      <a:pt x="122" y="309"/>
                    </a:cubicBezTo>
                    <a:lnTo>
                      <a:pt x="122" y="54"/>
                    </a:lnTo>
                    <a:lnTo>
                      <a:pt x="350" y="5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6"/>
              <p:cNvSpPr/>
              <p:nvPr/>
            </p:nvSpPr>
            <p:spPr>
              <a:xfrm>
                <a:off x="6805150" y="3770013"/>
                <a:ext cx="3050" cy="5375"/>
              </a:xfrm>
              <a:custGeom>
                <a:rect b="b" l="l" r="r" t="t"/>
                <a:pathLst>
                  <a:path extrusionOk="0" h="215" w="122">
                    <a:moveTo>
                      <a:pt x="0" y="0"/>
                    </a:moveTo>
                    <a:lnTo>
                      <a:pt x="0" y="215"/>
                    </a:lnTo>
                    <a:lnTo>
                      <a:pt x="121" y="215"/>
                    </a:lnTo>
                    <a:lnTo>
                      <a:pt x="121" y="14"/>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6"/>
              <p:cNvSpPr/>
              <p:nvPr/>
            </p:nvSpPr>
            <p:spPr>
              <a:xfrm>
                <a:off x="6760225" y="3780063"/>
                <a:ext cx="3700" cy="4050"/>
              </a:xfrm>
              <a:custGeom>
                <a:rect b="b" l="l" r="r" t="t"/>
                <a:pathLst>
                  <a:path extrusionOk="0" h="162" w="148">
                    <a:moveTo>
                      <a:pt x="148" y="0"/>
                    </a:moveTo>
                    <a:cubicBezTo>
                      <a:pt x="81" y="41"/>
                      <a:pt x="41" y="94"/>
                      <a:pt x="0" y="161"/>
                    </a:cubicBezTo>
                    <a:cubicBezTo>
                      <a:pt x="41" y="94"/>
                      <a:pt x="94" y="41"/>
                      <a:pt x="1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6"/>
              <p:cNvSpPr/>
              <p:nvPr/>
            </p:nvSpPr>
            <p:spPr>
              <a:xfrm>
                <a:off x="6780000" y="3776713"/>
                <a:ext cx="4050" cy="350"/>
              </a:xfrm>
              <a:custGeom>
                <a:rect b="b" l="l" r="r" t="t"/>
                <a:pathLst>
                  <a:path extrusionOk="0" h="14" w="162">
                    <a:moveTo>
                      <a:pt x="161" y="0"/>
                    </a:moveTo>
                    <a:cubicBezTo>
                      <a:pt x="108" y="0"/>
                      <a:pt x="54" y="0"/>
                      <a:pt x="1" y="14"/>
                    </a:cubicBezTo>
                    <a:cubicBezTo>
                      <a:pt x="54" y="14"/>
                      <a:pt x="108" y="0"/>
                      <a:pt x="1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6"/>
              <p:cNvSpPr/>
              <p:nvPr/>
            </p:nvSpPr>
            <p:spPr>
              <a:xfrm>
                <a:off x="6767250" y="3779063"/>
                <a:ext cx="25" cy="25"/>
              </a:xfrm>
              <a:custGeom>
                <a:rect b="b" l="l" r="r" t="t"/>
                <a:pathLst>
                  <a:path extrusionOk="0" h="1" w="1">
                    <a:moveTo>
                      <a:pt x="1" y="0"/>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6"/>
              <p:cNvSpPr/>
              <p:nvPr/>
            </p:nvSpPr>
            <p:spPr>
              <a:xfrm>
                <a:off x="6767250" y="3778063"/>
                <a:ext cx="5725" cy="1025"/>
              </a:xfrm>
              <a:custGeom>
                <a:rect b="b" l="l" r="r" t="t"/>
                <a:pathLst>
                  <a:path extrusionOk="0" h="41" w="229">
                    <a:moveTo>
                      <a:pt x="229" y="0"/>
                    </a:moveTo>
                    <a:cubicBezTo>
                      <a:pt x="189" y="0"/>
                      <a:pt x="162" y="13"/>
                      <a:pt x="122" y="13"/>
                    </a:cubicBezTo>
                    <a:lnTo>
                      <a:pt x="1" y="40"/>
                    </a:lnTo>
                    <a:cubicBezTo>
                      <a:pt x="81" y="27"/>
                      <a:pt x="148" y="13"/>
                      <a:pt x="2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6"/>
              <p:cNvSpPr/>
              <p:nvPr/>
            </p:nvSpPr>
            <p:spPr>
              <a:xfrm>
                <a:off x="6805150" y="3851138"/>
                <a:ext cx="18450" cy="1375"/>
              </a:xfrm>
              <a:custGeom>
                <a:rect b="b" l="l" r="r" t="t"/>
                <a:pathLst>
                  <a:path extrusionOk="0" h="55" w="738">
                    <a:moveTo>
                      <a:pt x="121" y="54"/>
                    </a:moveTo>
                    <a:lnTo>
                      <a:pt x="0" y="54"/>
                    </a:lnTo>
                    <a:lnTo>
                      <a:pt x="0" y="54"/>
                    </a:lnTo>
                    <a:lnTo>
                      <a:pt x="121" y="54"/>
                    </a:lnTo>
                    <a:cubicBezTo>
                      <a:pt x="322" y="54"/>
                      <a:pt x="523" y="27"/>
                      <a:pt x="738" y="1"/>
                    </a:cubicBezTo>
                    <a:lnTo>
                      <a:pt x="738" y="1"/>
                    </a:lnTo>
                    <a:cubicBezTo>
                      <a:pt x="523" y="27"/>
                      <a:pt x="322" y="54"/>
                      <a:pt x="121" y="5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6"/>
              <p:cNvSpPr/>
              <p:nvPr/>
            </p:nvSpPr>
            <p:spPr>
              <a:xfrm>
                <a:off x="6761900" y="3846113"/>
                <a:ext cx="2375" cy="1700"/>
              </a:xfrm>
              <a:custGeom>
                <a:rect b="b" l="l" r="r" t="t"/>
                <a:pathLst>
                  <a:path extrusionOk="0" h="68" w="95">
                    <a:moveTo>
                      <a:pt x="0" y="0"/>
                    </a:moveTo>
                    <a:cubicBezTo>
                      <a:pt x="27" y="27"/>
                      <a:pt x="54" y="54"/>
                      <a:pt x="94" y="68"/>
                    </a:cubicBezTo>
                    <a:cubicBezTo>
                      <a:pt x="94" y="68"/>
                      <a:pt x="94" y="68"/>
                      <a:pt x="94" y="68"/>
                    </a:cubicBezTo>
                    <a:cubicBezTo>
                      <a:pt x="94" y="68"/>
                      <a:pt x="94" y="68"/>
                      <a:pt x="94" y="68"/>
                    </a:cubicBezTo>
                    <a:cubicBezTo>
                      <a:pt x="54" y="54"/>
                      <a:pt x="27" y="27"/>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6"/>
              <p:cNvSpPr/>
              <p:nvPr/>
            </p:nvSpPr>
            <p:spPr>
              <a:xfrm>
                <a:off x="6787050" y="3851488"/>
                <a:ext cx="4700" cy="675"/>
              </a:xfrm>
              <a:custGeom>
                <a:rect b="b" l="l" r="r" t="t"/>
                <a:pathLst>
                  <a:path extrusionOk="0" h="27" w="188">
                    <a:moveTo>
                      <a:pt x="188" y="27"/>
                    </a:moveTo>
                    <a:cubicBezTo>
                      <a:pt x="121" y="13"/>
                      <a:pt x="54" y="13"/>
                      <a:pt x="0" y="0"/>
                    </a:cubicBezTo>
                    <a:cubicBezTo>
                      <a:pt x="54" y="13"/>
                      <a:pt x="121" y="13"/>
                      <a:pt x="188" y="2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6"/>
              <p:cNvSpPr/>
              <p:nvPr/>
            </p:nvSpPr>
            <p:spPr>
              <a:xfrm>
                <a:off x="6825275" y="3850138"/>
                <a:ext cx="5375" cy="1025"/>
              </a:xfrm>
              <a:custGeom>
                <a:rect b="b" l="l" r="r" t="t"/>
                <a:pathLst>
                  <a:path extrusionOk="0" h="41" w="215">
                    <a:moveTo>
                      <a:pt x="215" y="0"/>
                    </a:moveTo>
                    <a:cubicBezTo>
                      <a:pt x="148" y="14"/>
                      <a:pt x="81" y="27"/>
                      <a:pt x="0" y="41"/>
                    </a:cubicBezTo>
                    <a:cubicBezTo>
                      <a:pt x="81" y="27"/>
                      <a:pt x="148" y="14"/>
                      <a:pt x="2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6"/>
              <p:cNvSpPr/>
              <p:nvPr/>
            </p:nvSpPr>
            <p:spPr>
              <a:xfrm>
                <a:off x="6767250" y="3849138"/>
                <a:ext cx="6075" cy="1025"/>
              </a:xfrm>
              <a:custGeom>
                <a:rect b="b" l="l" r="r" t="t"/>
                <a:pathLst>
                  <a:path extrusionOk="0" h="41" w="243">
                    <a:moveTo>
                      <a:pt x="1" y="0"/>
                    </a:moveTo>
                    <a:cubicBezTo>
                      <a:pt x="81" y="14"/>
                      <a:pt x="162" y="27"/>
                      <a:pt x="242" y="40"/>
                    </a:cubicBezTo>
                    <a:cubicBezTo>
                      <a:pt x="202" y="27"/>
                      <a:pt x="162" y="27"/>
                      <a:pt x="122" y="14"/>
                    </a:cubicBez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6"/>
              <p:cNvSpPr/>
              <p:nvPr/>
            </p:nvSpPr>
            <p:spPr>
              <a:xfrm>
                <a:off x="6778000" y="3850813"/>
                <a:ext cx="4375" cy="350"/>
              </a:xfrm>
              <a:custGeom>
                <a:rect b="b" l="l" r="r" t="t"/>
                <a:pathLst>
                  <a:path extrusionOk="0" h="14" w="175">
                    <a:moveTo>
                      <a:pt x="174" y="14"/>
                    </a:moveTo>
                    <a:cubicBezTo>
                      <a:pt x="107" y="14"/>
                      <a:pt x="54" y="0"/>
                      <a:pt x="0" y="0"/>
                    </a:cubicBezTo>
                    <a:cubicBezTo>
                      <a:pt x="54" y="0"/>
                      <a:pt x="107" y="14"/>
                      <a:pt x="174" y="1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6"/>
              <p:cNvSpPr/>
              <p:nvPr/>
            </p:nvSpPr>
            <p:spPr>
              <a:xfrm>
                <a:off x="6796100" y="3852138"/>
                <a:ext cx="8400" cy="375"/>
              </a:xfrm>
              <a:custGeom>
                <a:rect b="b" l="l" r="r" t="t"/>
                <a:pathLst>
                  <a:path extrusionOk="0" h="15" w="336">
                    <a:moveTo>
                      <a:pt x="336" y="14"/>
                    </a:moveTo>
                    <a:cubicBezTo>
                      <a:pt x="228" y="14"/>
                      <a:pt x="108" y="14"/>
                      <a:pt x="0" y="1"/>
                    </a:cubicBezTo>
                    <a:cubicBezTo>
                      <a:pt x="108" y="14"/>
                      <a:pt x="228" y="14"/>
                      <a:pt x="336" y="1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6"/>
              <p:cNvSpPr/>
              <p:nvPr/>
            </p:nvSpPr>
            <p:spPr>
              <a:xfrm>
                <a:off x="6847050" y="3839063"/>
                <a:ext cx="3725" cy="6075"/>
              </a:xfrm>
              <a:custGeom>
                <a:rect b="b" l="l" r="r" t="t"/>
                <a:pathLst>
                  <a:path extrusionOk="0" h="243" w="149">
                    <a:moveTo>
                      <a:pt x="148" y="1"/>
                    </a:moveTo>
                    <a:cubicBezTo>
                      <a:pt x="146" y="9"/>
                      <a:pt x="144" y="16"/>
                      <a:pt x="141" y="24"/>
                    </a:cubicBezTo>
                    <a:lnTo>
                      <a:pt x="141" y="24"/>
                    </a:lnTo>
                    <a:cubicBezTo>
                      <a:pt x="145" y="15"/>
                      <a:pt x="148" y="8"/>
                      <a:pt x="148" y="1"/>
                    </a:cubicBezTo>
                    <a:close/>
                    <a:moveTo>
                      <a:pt x="141" y="24"/>
                    </a:moveTo>
                    <a:lnTo>
                      <a:pt x="141" y="24"/>
                    </a:lnTo>
                    <a:cubicBezTo>
                      <a:pt x="140" y="26"/>
                      <a:pt x="139" y="29"/>
                      <a:pt x="138" y="32"/>
                    </a:cubicBezTo>
                    <a:lnTo>
                      <a:pt x="138" y="32"/>
                    </a:lnTo>
                    <a:cubicBezTo>
                      <a:pt x="139" y="29"/>
                      <a:pt x="140" y="27"/>
                      <a:pt x="141" y="24"/>
                    </a:cubicBezTo>
                    <a:close/>
                    <a:moveTo>
                      <a:pt x="138" y="32"/>
                    </a:moveTo>
                    <a:cubicBezTo>
                      <a:pt x="109" y="113"/>
                      <a:pt x="60" y="183"/>
                      <a:pt x="1" y="242"/>
                    </a:cubicBezTo>
                    <a:cubicBezTo>
                      <a:pt x="54" y="189"/>
                      <a:pt x="108" y="122"/>
                      <a:pt x="135" y="54"/>
                    </a:cubicBezTo>
                    <a:cubicBezTo>
                      <a:pt x="135" y="46"/>
                      <a:pt x="136" y="38"/>
                      <a:pt x="138" y="3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6"/>
              <p:cNvSpPr/>
              <p:nvPr/>
            </p:nvSpPr>
            <p:spPr>
              <a:xfrm>
                <a:off x="6759225" y="3841413"/>
                <a:ext cx="675" cy="1700"/>
              </a:xfrm>
              <a:custGeom>
                <a:rect b="b" l="l" r="r" t="t"/>
                <a:pathLst>
                  <a:path extrusionOk="0" h="68" w="27">
                    <a:moveTo>
                      <a:pt x="0" y="1"/>
                    </a:moveTo>
                    <a:cubicBezTo>
                      <a:pt x="0" y="28"/>
                      <a:pt x="13" y="41"/>
                      <a:pt x="27" y="68"/>
                    </a:cubicBezTo>
                    <a:cubicBezTo>
                      <a:pt x="13" y="41"/>
                      <a:pt x="0" y="14"/>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6"/>
              <p:cNvSpPr/>
              <p:nvPr/>
            </p:nvSpPr>
            <p:spPr>
              <a:xfrm>
                <a:off x="6758875" y="3789463"/>
                <a:ext cx="1025" cy="49300"/>
              </a:xfrm>
              <a:custGeom>
                <a:rect b="b" l="l" r="r" t="t"/>
                <a:pathLst>
                  <a:path extrusionOk="0" h="1972" w="41">
                    <a:moveTo>
                      <a:pt x="1" y="0"/>
                    </a:moveTo>
                    <a:lnTo>
                      <a:pt x="1" y="27"/>
                    </a:lnTo>
                    <a:cubicBezTo>
                      <a:pt x="1" y="75"/>
                      <a:pt x="1" y="123"/>
                      <a:pt x="10" y="170"/>
                    </a:cubicBezTo>
                    <a:lnTo>
                      <a:pt x="10" y="170"/>
                    </a:lnTo>
                    <a:cubicBezTo>
                      <a:pt x="7" y="114"/>
                      <a:pt x="4" y="57"/>
                      <a:pt x="1" y="0"/>
                    </a:cubicBezTo>
                    <a:close/>
                    <a:moveTo>
                      <a:pt x="10" y="170"/>
                    </a:moveTo>
                    <a:cubicBezTo>
                      <a:pt x="33" y="617"/>
                      <a:pt x="37" y="1064"/>
                      <a:pt x="22" y="1506"/>
                    </a:cubicBezTo>
                    <a:lnTo>
                      <a:pt x="22" y="1506"/>
                    </a:lnTo>
                    <a:cubicBezTo>
                      <a:pt x="24" y="1478"/>
                      <a:pt x="25" y="1450"/>
                      <a:pt x="27" y="1422"/>
                    </a:cubicBezTo>
                    <a:lnTo>
                      <a:pt x="27" y="1381"/>
                    </a:lnTo>
                    <a:cubicBezTo>
                      <a:pt x="41" y="979"/>
                      <a:pt x="27" y="590"/>
                      <a:pt x="14" y="188"/>
                    </a:cubicBezTo>
                    <a:cubicBezTo>
                      <a:pt x="13" y="182"/>
                      <a:pt x="11" y="176"/>
                      <a:pt x="10" y="170"/>
                    </a:cubicBezTo>
                    <a:close/>
                    <a:moveTo>
                      <a:pt x="22" y="1506"/>
                    </a:moveTo>
                    <a:cubicBezTo>
                      <a:pt x="17" y="1594"/>
                      <a:pt x="15" y="1680"/>
                      <a:pt x="11" y="1767"/>
                    </a:cubicBezTo>
                    <a:lnTo>
                      <a:pt x="11" y="1767"/>
                    </a:lnTo>
                    <a:cubicBezTo>
                      <a:pt x="16" y="1680"/>
                      <a:pt x="19" y="1593"/>
                      <a:pt x="22" y="1506"/>
                    </a:cubicBezTo>
                    <a:close/>
                    <a:moveTo>
                      <a:pt x="11" y="1767"/>
                    </a:moveTo>
                    <a:cubicBezTo>
                      <a:pt x="8" y="1830"/>
                      <a:pt x="5" y="1894"/>
                      <a:pt x="1" y="1958"/>
                    </a:cubicBezTo>
                    <a:cubicBezTo>
                      <a:pt x="1" y="1962"/>
                      <a:pt x="1" y="1967"/>
                      <a:pt x="1" y="1971"/>
                    </a:cubicBezTo>
                    <a:cubicBezTo>
                      <a:pt x="6" y="1902"/>
                      <a:pt x="9" y="1834"/>
                      <a:pt x="11" y="176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6"/>
              <p:cNvSpPr/>
              <p:nvPr/>
            </p:nvSpPr>
            <p:spPr>
              <a:xfrm>
                <a:off x="6760225" y="3843763"/>
                <a:ext cx="1350" cy="1700"/>
              </a:xfrm>
              <a:custGeom>
                <a:rect b="b" l="l" r="r" t="t"/>
                <a:pathLst>
                  <a:path extrusionOk="0" h="68" w="54">
                    <a:moveTo>
                      <a:pt x="0" y="1"/>
                    </a:moveTo>
                    <a:cubicBezTo>
                      <a:pt x="14" y="27"/>
                      <a:pt x="27" y="54"/>
                      <a:pt x="54" y="68"/>
                    </a:cubicBezTo>
                    <a:cubicBezTo>
                      <a:pt x="27" y="54"/>
                      <a:pt x="14" y="27"/>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6"/>
              <p:cNvSpPr/>
              <p:nvPr/>
            </p:nvSpPr>
            <p:spPr>
              <a:xfrm>
                <a:off x="6791400" y="3775713"/>
                <a:ext cx="4050" cy="350"/>
              </a:xfrm>
              <a:custGeom>
                <a:rect b="b" l="l" r="r" t="t"/>
                <a:pathLst>
                  <a:path extrusionOk="0" h="14" w="162">
                    <a:moveTo>
                      <a:pt x="68" y="0"/>
                    </a:moveTo>
                    <a:cubicBezTo>
                      <a:pt x="41" y="0"/>
                      <a:pt x="27" y="14"/>
                      <a:pt x="1" y="14"/>
                    </a:cubicBezTo>
                    <a:cubicBezTo>
                      <a:pt x="54" y="14"/>
                      <a:pt x="108" y="0"/>
                      <a:pt x="1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6"/>
              <p:cNvSpPr/>
              <p:nvPr/>
            </p:nvSpPr>
            <p:spPr>
              <a:xfrm>
                <a:off x="6800800" y="3775363"/>
                <a:ext cx="7400" cy="375"/>
              </a:xfrm>
              <a:custGeom>
                <a:rect b="b" l="l" r="r" t="t"/>
                <a:pathLst>
                  <a:path extrusionOk="0" h="15" w="296">
                    <a:moveTo>
                      <a:pt x="134" y="1"/>
                    </a:moveTo>
                    <a:cubicBezTo>
                      <a:pt x="94" y="1"/>
                      <a:pt x="54" y="14"/>
                      <a:pt x="0" y="14"/>
                    </a:cubicBezTo>
                    <a:cubicBezTo>
                      <a:pt x="94" y="14"/>
                      <a:pt x="201" y="1"/>
                      <a:pt x="2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6"/>
              <p:cNvSpPr/>
              <p:nvPr/>
            </p:nvSpPr>
            <p:spPr>
              <a:xfrm>
                <a:off x="6767925" y="3782063"/>
                <a:ext cx="25" cy="25"/>
              </a:xfrm>
              <a:custGeom>
                <a:rect b="b" l="l" r="r" t="t"/>
                <a:pathLst>
                  <a:path extrusionOk="0" h="1" w="1">
                    <a:moveTo>
                      <a:pt x="1" y="1"/>
                    </a:move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6"/>
              <p:cNvSpPr/>
              <p:nvPr/>
            </p:nvSpPr>
            <p:spPr>
              <a:xfrm>
                <a:off x="6783700" y="3779063"/>
                <a:ext cx="7725" cy="700"/>
              </a:xfrm>
              <a:custGeom>
                <a:rect b="b" l="l" r="r" t="t"/>
                <a:pathLst>
                  <a:path extrusionOk="0" h="28" w="309">
                    <a:moveTo>
                      <a:pt x="0" y="27"/>
                    </a:moveTo>
                    <a:cubicBezTo>
                      <a:pt x="107" y="27"/>
                      <a:pt x="201" y="14"/>
                      <a:pt x="309" y="0"/>
                    </a:cubicBezTo>
                    <a:cubicBezTo>
                      <a:pt x="201" y="14"/>
                      <a:pt x="107" y="27"/>
                      <a:pt x="0" y="2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6"/>
              <p:cNvSpPr/>
              <p:nvPr/>
            </p:nvSpPr>
            <p:spPr>
              <a:xfrm>
                <a:off x="6772950" y="3780388"/>
                <a:ext cx="6750" cy="1050"/>
              </a:xfrm>
              <a:custGeom>
                <a:rect b="b" l="l" r="r" t="t"/>
                <a:pathLst>
                  <a:path extrusionOk="0" h="42" w="270">
                    <a:moveTo>
                      <a:pt x="269" y="1"/>
                    </a:moveTo>
                    <a:cubicBezTo>
                      <a:pt x="189" y="1"/>
                      <a:pt x="95" y="14"/>
                      <a:pt x="1" y="41"/>
                    </a:cubicBezTo>
                    <a:cubicBezTo>
                      <a:pt x="95" y="14"/>
                      <a:pt x="175" y="14"/>
                      <a:pt x="2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6"/>
              <p:cNvSpPr/>
              <p:nvPr/>
            </p:nvSpPr>
            <p:spPr>
              <a:xfrm>
                <a:off x="6761900" y="3785763"/>
                <a:ext cx="1025" cy="3700"/>
              </a:xfrm>
              <a:custGeom>
                <a:rect b="b" l="l" r="r" t="t"/>
                <a:pathLst>
                  <a:path extrusionOk="0" h="148" w="41">
                    <a:moveTo>
                      <a:pt x="0" y="148"/>
                    </a:moveTo>
                    <a:lnTo>
                      <a:pt x="0" y="148"/>
                    </a:lnTo>
                    <a:cubicBezTo>
                      <a:pt x="0" y="94"/>
                      <a:pt x="14" y="41"/>
                      <a:pt x="41" y="0"/>
                    </a:cubicBezTo>
                    <a:cubicBezTo>
                      <a:pt x="14" y="41"/>
                      <a:pt x="0" y="94"/>
                      <a:pt x="0" y="14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6"/>
              <p:cNvSpPr/>
              <p:nvPr/>
            </p:nvSpPr>
            <p:spPr>
              <a:xfrm>
                <a:off x="6822925" y="3848113"/>
                <a:ext cx="675" cy="25"/>
              </a:xfrm>
              <a:custGeom>
                <a:rect b="b" l="l" r="r" t="t"/>
                <a:pathLst>
                  <a:path extrusionOk="0" h="1" w="27">
                    <a:moveTo>
                      <a:pt x="27" y="1"/>
                    </a:moveTo>
                    <a:lnTo>
                      <a:pt x="27" y="1"/>
                    </a:lnTo>
                    <a:cubicBezTo>
                      <a:pt x="14" y="1"/>
                      <a:pt x="0" y="1"/>
                      <a:pt x="0" y="1"/>
                    </a:cubicBezTo>
                    <a:cubicBezTo>
                      <a:pt x="0" y="1"/>
                      <a:pt x="14" y="1"/>
                      <a:pt x="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6"/>
              <p:cNvSpPr/>
              <p:nvPr/>
            </p:nvSpPr>
            <p:spPr>
              <a:xfrm>
                <a:off x="6796775" y="3849138"/>
                <a:ext cx="4375" cy="25"/>
              </a:xfrm>
              <a:custGeom>
                <a:rect b="b" l="l" r="r" t="t"/>
                <a:pathLst>
                  <a:path extrusionOk="0" h="1" w="175">
                    <a:moveTo>
                      <a:pt x="174" y="0"/>
                    </a:moveTo>
                    <a:cubicBezTo>
                      <a:pt x="121" y="0"/>
                      <a:pt x="54" y="0"/>
                      <a:pt x="0" y="0"/>
                    </a:cubicBezTo>
                    <a:cubicBezTo>
                      <a:pt x="54" y="0"/>
                      <a:pt x="121" y="0"/>
                      <a:pt x="1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6"/>
              <p:cNvSpPr/>
              <p:nvPr/>
            </p:nvSpPr>
            <p:spPr>
              <a:xfrm>
                <a:off x="6774625" y="3847113"/>
                <a:ext cx="4050" cy="700"/>
              </a:xfrm>
              <a:custGeom>
                <a:rect b="b" l="l" r="r" t="t"/>
                <a:pathLst>
                  <a:path extrusionOk="0" h="28" w="162">
                    <a:moveTo>
                      <a:pt x="162" y="28"/>
                    </a:moveTo>
                    <a:cubicBezTo>
                      <a:pt x="108" y="14"/>
                      <a:pt x="55" y="1"/>
                      <a:pt x="1" y="1"/>
                    </a:cubicBezTo>
                    <a:cubicBezTo>
                      <a:pt x="55" y="1"/>
                      <a:pt x="108" y="14"/>
                      <a:pt x="162" y="2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6"/>
              <p:cNvSpPr/>
              <p:nvPr/>
            </p:nvSpPr>
            <p:spPr>
              <a:xfrm>
                <a:off x="6783350" y="3848113"/>
                <a:ext cx="9425" cy="700"/>
              </a:xfrm>
              <a:custGeom>
                <a:rect b="b" l="l" r="r" t="t"/>
                <a:pathLst>
                  <a:path extrusionOk="0" h="28" w="377">
                    <a:moveTo>
                      <a:pt x="376" y="28"/>
                    </a:moveTo>
                    <a:cubicBezTo>
                      <a:pt x="255" y="28"/>
                      <a:pt x="121" y="14"/>
                      <a:pt x="1" y="1"/>
                    </a:cubicBezTo>
                    <a:cubicBezTo>
                      <a:pt x="121" y="14"/>
                      <a:pt x="255" y="28"/>
                      <a:pt x="376" y="2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6"/>
              <p:cNvSpPr/>
              <p:nvPr/>
            </p:nvSpPr>
            <p:spPr>
              <a:xfrm>
                <a:off x="6761900" y="3838738"/>
                <a:ext cx="2025" cy="5050"/>
              </a:xfrm>
              <a:custGeom>
                <a:rect b="b" l="l" r="r" t="t"/>
                <a:pathLst>
                  <a:path extrusionOk="0" h="202" w="81">
                    <a:moveTo>
                      <a:pt x="0" y="1"/>
                    </a:moveTo>
                    <a:cubicBezTo>
                      <a:pt x="0" y="81"/>
                      <a:pt x="27" y="148"/>
                      <a:pt x="81" y="202"/>
                    </a:cubicBezTo>
                    <a:cubicBezTo>
                      <a:pt x="27" y="148"/>
                      <a:pt x="0" y="68"/>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6"/>
              <p:cNvSpPr/>
              <p:nvPr/>
            </p:nvSpPr>
            <p:spPr>
              <a:xfrm>
                <a:off x="6767250" y="3845788"/>
                <a:ext cx="700" cy="25"/>
              </a:xfrm>
              <a:custGeom>
                <a:rect b="b" l="l" r="r" t="t"/>
                <a:pathLst>
                  <a:path extrusionOk="0" h="1" w="28">
                    <a:moveTo>
                      <a:pt x="28" y="0"/>
                    </a:moveTo>
                    <a:lnTo>
                      <a:pt x="28" y="0"/>
                    </a:lnTo>
                    <a:cubicBezTo>
                      <a:pt x="28" y="0"/>
                      <a:pt x="14" y="0"/>
                      <a:pt x="1" y="0"/>
                    </a:cubicBezTo>
                    <a:cubicBezTo>
                      <a:pt x="14" y="0"/>
                      <a:pt x="14" y="0"/>
                      <a:pt x="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6"/>
              <p:cNvSpPr/>
              <p:nvPr/>
            </p:nvSpPr>
            <p:spPr>
              <a:xfrm>
                <a:off x="6761900" y="3791463"/>
                <a:ext cx="1350" cy="47300"/>
              </a:xfrm>
              <a:custGeom>
                <a:rect b="b" l="l" r="r" t="t"/>
                <a:pathLst>
                  <a:path extrusionOk="0" h="1892" w="54">
                    <a:moveTo>
                      <a:pt x="0" y="0"/>
                    </a:moveTo>
                    <a:cubicBezTo>
                      <a:pt x="54" y="631"/>
                      <a:pt x="54" y="1261"/>
                      <a:pt x="0" y="1891"/>
                    </a:cubicBezTo>
                    <a:cubicBezTo>
                      <a:pt x="54" y="1261"/>
                      <a:pt x="54" y="631"/>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6"/>
              <p:cNvSpPr/>
              <p:nvPr/>
            </p:nvSpPr>
            <p:spPr>
              <a:xfrm>
                <a:off x="6847725" y="3783413"/>
                <a:ext cx="350" cy="700"/>
              </a:xfrm>
              <a:custGeom>
                <a:rect b="b" l="l" r="r" t="t"/>
                <a:pathLst>
                  <a:path extrusionOk="0" h="28" w="14">
                    <a:moveTo>
                      <a:pt x="1" y="1"/>
                    </a:moveTo>
                    <a:cubicBezTo>
                      <a:pt x="1" y="14"/>
                      <a:pt x="1" y="14"/>
                      <a:pt x="14" y="27"/>
                    </a:cubicBezTo>
                    <a:cubicBezTo>
                      <a:pt x="1" y="14"/>
                      <a:pt x="1" y="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6"/>
              <p:cNvSpPr/>
              <p:nvPr/>
            </p:nvSpPr>
            <p:spPr>
              <a:xfrm>
                <a:off x="6848725" y="3784763"/>
                <a:ext cx="375" cy="700"/>
              </a:xfrm>
              <a:custGeom>
                <a:rect b="b" l="l" r="r" t="t"/>
                <a:pathLst>
                  <a:path extrusionOk="0" h="28" w="15">
                    <a:moveTo>
                      <a:pt x="1" y="0"/>
                    </a:moveTo>
                    <a:cubicBezTo>
                      <a:pt x="1" y="1"/>
                      <a:pt x="14" y="14"/>
                      <a:pt x="14" y="27"/>
                    </a:cubicBezTo>
                    <a:cubicBezTo>
                      <a:pt x="14" y="14"/>
                      <a:pt x="14" y="14"/>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6"/>
              <p:cNvSpPr/>
              <p:nvPr/>
            </p:nvSpPr>
            <p:spPr>
              <a:xfrm>
                <a:off x="6846050" y="3782063"/>
                <a:ext cx="700" cy="700"/>
              </a:xfrm>
              <a:custGeom>
                <a:rect b="b" l="l" r="r" t="t"/>
                <a:pathLst>
                  <a:path extrusionOk="0" h="28" w="28">
                    <a:moveTo>
                      <a:pt x="1" y="1"/>
                    </a:moveTo>
                    <a:cubicBezTo>
                      <a:pt x="1" y="1"/>
                      <a:pt x="14" y="14"/>
                      <a:pt x="27" y="28"/>
                    </a:cubicBezTo>
                    <a:cubicBezTo>
                      <a:pt x="14" y="14"/>
                      <a:pt x="14" y="14"/>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6"/>
              <p:cNvSpPr/>
              <p:nvPr/>
            </p:nvSpPr>
            <p:spPr>
              <a:xfrm>
                <a:off x="6849750" y="3786438"/>
                <a:ext cx="350" cy="700"/>
              </a:xfrm>
              <a:custGeom>
                <a:rect b="b" l="l" r="r" t="t"/>
                <a:pathLst>
                  <a:path extrusionOk="0" h="28" w="14">
                    <a:moveTo>
                      <a:pt x="0" y="0"/>
                    </a:moveTo>
                    <a:cubicBezTo>
                      <a:pt x="13" y="0"/>
                      <a:pt x="13" y="14"/>
                      <a:pt x="13" y="27"/>
                    </a:cubicBezTo>
                    <a:cubicBezTo>
                      <a:pt x="13" y="14"/>
                      <a:pt x="13" y="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6"/>
              <p:cNvSpPr/>
              <p:nvPr/>
            </p:nvSpPr>
            <p:spPr>
              <a:xfrm>
                <a:off x="6844375" y="3781413"/>
                <a:ext cx="700" cy="350"/>
              </a:xfrm>
              <a:custGeom>
                <a:rect b="b" l="l" r="r" t="t"/>
                <a:pathLst>
                  <a:path extrusionOk="0" h="14" w="28">
                    <a:moveTo>
                      <a:pt x="0" y="0"/>
                    </a:moveTo>
                    <a:cubicBezTo>
                      <a:pt x="0" y="0"/>
                      <a:pt x="14" y="0"/>
                      <a:pt x="27" y="14"/>
                    </a:cubicBezTo>
                    <a:cubicBezTo>
                      <a:pt x="14" y="0"/>
                      <a:pt x="14" y="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6"/>
              <p:cNvSpPr/>
              <p:nvPr/>
            </p:nvSpPr>
            <p:spPr>
              <a:xfrm>
                <a:off x="6837325" y="3779388"/>
                <a:ext cx="5400" cy="1375"/>
              </a:xfrm>
              <a:custGeom>
                <a:rect b="b" l="l" r="r" t="t"/>
                <a:pathLst>
                  <a:path extrusionOk="0" h="55" w="216">
                    <a:moveTo>
                      <a:pt x="1" y="1"/>
                    </a:moveTo>
                    <a:cubicBezTo>
                      <a:pt x="68" y="14"/>
                      <a:pt x="148" y="27"/>
                      <a:pt x="215" y="54"/>
                    </a:cubicBezTo>
                    <a:cubicBezTo>
                      <a:pt x="148" y="27"/>
                      <a:pt x="81" y="14"/>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6"/>
              <p:cNvSpPr/>
              <p:nvPr/>
            </p:nvSpPr>
            <p:spPr>
              <a:xfrm>
                <a:off x="6842700" y="3836063"/>
                <a:ext cx="8500" cy="11425"/>
              </a:xfrm>
              <a:custGeom>
                <a:rect b="b" l="l" r="r" t="t"/>
                <a:pathLst>
                  <a:path extrusionOk="0" h="457" w="340">
                    <a:moveTo>
                      <a:pt x="336" y="0"/>
                    </a:moveTo>
                    <a:cubicBezTo>
                      <a:pt x="336" y="14"/>
                      <a:pt x="336" y="27"/>
                      <a:pt x="336" y="40"/>
                    </a:cubicBezTo>
                    <a:cubicBezTo>
                      <a:pt x="336" y="67"/>
                      <a:pt x="322" y="94"/>
                      <a:pt x="322" y="121"/>
                    </a:cubicBezTo>
                    <a:cubicBezTo>
                      <a:pt x="321" y="130"/>
                      <a:pt x="319" y="139"/>
                      <a:pt x="317" y="148"/>
                    </a:cubicBezTo>
                    <a:lnTo>
                      <a:pt x="317" y="148"/>
                    </a:lnTo>
                    <a:cubicBezTo>
                      <a:pt x="332" y="101"/>
                      <a:pt x="339" y="51"/>
                      <a:pt x="336" y="0"/>
                    </a:cubicBezTo>
                    <a:close/>
                    <a:moveTo>
                      <a:pt x="317" y="148"/>
                    </a:moveTo>
                    <a:cubicBezTo>
                      <a:pt x="271" y="288"/>
                      <a:pt x="151" y="406"/>
                      <a:pt x="0" y="456"/>
                    </a:cubicBezTo>
                    <a:cubicBezTo>
                      <a:pt x="67" y="443"/>
                      <a:pt x="121" y="402"/>
                      <a:pt x="175" y="362"/>
                    </a:cubicBezTo>
                    <a:cubicBezTo>
                      <a:pt x="235" y="302"/>
                      <a:pt x="296" y="230"/>
                      <a:pt x="317" y="14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6"/>
              <p:cNvSpPr/>
              <p:nvPr/>
            </p:nvSpPr>
            <p:spPr>
              <a:xfrm>
                <a:off x="6850325" y="3791788"/>
                <a:ext cx="775" cy="41950"/>
              </a:xfrm>
              <a:custGeom>
                <a:rect b="b" l="l" r="r" t="t"/>
                <a:pathLst>
                  <a:path extrusionOk="0" h="1678" w="31">
                    <a:moveTo>
                      <a:pt x="31" y="1"/>
                    </a:moveTo>
                    <a:cubicBezTo>
                      <a:pt x="11" y="277"/>
                      <a:pt x="0" y="556"/>
                      <a:pt x="1" y="837"/>
                    </a:cubicBezTo>
                    <a:lnTo>
                      <a:pt x="1" y="837"/>
                    </a:lnTo>
                    <a:cubicBezTo>
                      <a:pt x="1" y="559"/>
                      <a:pt x="11" y="282"/>
                      <a:pt x="31" y="1"/>
                    </a:cubicBezTo>
                    <a:close/>
                    <a:moveTo>
                      <a:pt x="1" y="837"/>
                    </a:moveTo>
                    <a:cubicBezTo>
                      <a:pt x="0" y="1116"/>
                      <a:pt x="11" y="1395"/>
                      <a:pt x="31" y="1677"/>
                    </a:cubicBezTo>
                    <a:cubicBezTo>
                      <a:pt x="11" y="1396"/>
                      <a:pt x="1" y="1116"/>
                      <a:pt x="1" y="83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6"/>
              <p:cNvSpPr/>
              <p:nvPr/>
            </p:nvSpPr>
            <p:spPr>
              <a:xfrm>
                <a:off x="6850400" y="3788113"/>
                <a:ext cx="375" cy="700"/>
              </a:xfrm>
              <a:custGeom>
                <a:rect b="b" l="l" r="r" t="t"/>
                <a:pathLst>
                  <a:path extrusionOk="0" h="28" w="15">
                    <a:moveTo>
                      <a:pt x="1" y="0"/>
                    </a:moveTo>
                    <a:cubicBezTo>
                      <a:pt x="14" y="0"/>
                      <a:pt x="14" y="14"/>
                      <a:pt x="14" y="27"/>
                    </a:cubicBezTo>
                    <a:cubicBezTo>
                      <a:pt x="14" y="14"/>
                      <a:pt x="14" y="0"/>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6"/>
              <p:cNvSpPr/>
              <p:nvPr/>
            </p:nvSpPr>
            <p:spPr>
              <a:xfrm>
                <a:off x="6851075" y="3789788"/>
                <a:ext cx="25" cy="700"/>
              </a:xfrm>
              <a:custGeom>
                <a:rect b="b" l="l" r="r" t="t"/>
                <a:pathLst>
                  <a:path extrusionOk="0" h="28" w="1">
                    <a:moveTo>
                      <a:pt x="1" y="27"/>
                    </a:moveTo>
                    <a:cubicBezTo>
                      <a:pt x="1" y="27"/>
                      <a:pt x="1" y="14"/>
                      <a:pt x="1" y="0"/>
                    </a:cubicBezTo>
                    <a:cubicBezTo>
                      <a:pt x="1" y="14"/>
                      <a:pt x="1" y="14"/>
                      <a:pt x="1" y="2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6"/>
              <p:cNvSpPr/>
              <p:nvPr/>
            </p:nvSpPr>
            <p:spPr>
              <a:xfrm>
                <a:off x="6780675" y="3778713"/>
                <a:ext cx="12100" cy="1375"/>
              </a:xfrm>
              <a:custGeom>
                <a:rect b="b" l="l" r="r" t="t"/>
                <a:pathLst>
                  <a:path extrusionOk="0" h="55" w="484">
                    <a:moveTo>
                      <a:pt x="470" y="1"/>
                    </a:moveTo>
                    <a:cubicBezTo>
                      <a:pt x="322" y="1"/>
                      <a:pt x="161" y="14"/>
                      <a:pt x="0" y="41"/>
                    </a:cubicBezTo>
                    <a:lnTo>
                      <a:pt x="0" y="54"/>
                    </a:lnTo>
                    <a:lnTo>
                      <a:pt x="14" y="54"/>
                    </a:lnTo>
                    <a:cubicBezTo>
                      <a:pt x="41" y="54"/>
                      <a:pt x="81" y="54"/>
                      <a:pt x="121" y="41"/>
                    </a:cubicBezTo>
                    <a:cubicBezTo>
                      <a:pt x="215" y="28"/>
                      <a:pt x="322" y="28"/>
                      <a:pt x="416" y="14"/>
                    </a:cubicBezTo>
                    <a:lnTo>
                      <a:pt x="483" y="14"/>
                    </a:lnTo>
                    <a:cubicBezTo>
                      <a:pt x="483" y="14"/>
                      <a:pt x="483" y="1"/>
                      <a:pt x="4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6"/>
              <p:cNvSpPr/>
              <p:nvPr/>
            </p:nvSpPr>
            <p:spPr>
              <a:xfrm>
                <a:off x="6771950" y="3846438"/>
                <a:ext cx="51650" cy="3450"/>
              </a:xfrm>
              <a:custGeom>
                <a:rect b="b" l="l" r="r" t="t"/>
                <a:pathLst>
                  <a:path extrusionOk="0" h="138" w="2066">
                    <a:moveTo>
                      <a:pt x="1" y="1"/>
                    </a:moveTo>
                    <a:lnTo>
                      <a:pt x="1" y="28"/>
                    </a:lnTo>
                    <a:cubicBezTo>
                      <a:pt x="410" y="98"/>
                      <a:pt x="830" y="138"/>
                      <a:pt x="1261" y="138"/>
                    </a:cubicBezTo>
                    <a:cubicBezTo>
                      <a:pt x="1323" y="138"/>
                      <a:pt x="1386" y="137"/>
                      <a:pt x="1449" y="135"/>
                    </a:cubicBezTo>
                    <a:cubicBezTo>
                      <a:pt x="1664" y="135"/>
                      <a:pt x="1865" y="122"/>
                      <a:pt x="2066" y="95"/>
                    </a:cubicBezTo>
                    <a:lnTo>
                      <a:pt x="2066" y="68"/>
                    </a:lnTo>
                    <a:lnTo>
                      <a:pt x="2039" y="68"/>
                    </a:lnTo>
                    <a:cubicBezTo>
                      <a:pt x="1838" y="95"/>
                      <a:pt x="1650" y="108"/>
                      <a:pt x="1449" y="108"/>
                    </a:cubicBezTo>
                    <a:lnTo>
                      <a:pt x="1449" y="122"/>
                    </a:lnTo>
                    <a:lnTo>
                      <a:pt x="1395" y="122"/>
                    </a:lnTo>
                    <a:cubicBezTo>
                      <a:pt x="1315" y="122"/>
                      <a:pt x="1235" y="122"/>
                      <a:pt x="1167" y="108"/>
                    </a:cubicBezTo>
                    <a:lnTo>
                      <a:pt x="993" y="108"/>
                    </a:lnTo>
                    <a:cubicBezTo>
                      <a:pt x="939" y="108"/>
                      <a:pt x="886" y="108"/>
                      <a:pt x="832" y="95"/>
                    </a:cubicBezTo>
                    <a:cubicBezTo>
                      <a:pt x="711" y="95"/>
                      <a:pt x="577" y="81"/>
                      <a:pt x="457" y="68"/>
                    </a:cubicBezTo>
                    <a:cubicBezTo>
                      <a:pt x="390" y="68"/>
                      <a:pt x="336" y="55"/>
                      <a:pt x="282" y="55"/>
                    </a:cubicBezTo>
                    <a:cubicBezTo>
                      <a:pt x="215" y="41"/>
                      <a:pt x="162" y="28"/>
                      <a:pt x="108" y="28"/>
                    </a:cubicBezTo>
                    <a:cubicBezTo>
                      <a:pt x="68" y="14"/>
                      <a:pt x="28" y="14"/>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6"/>
              <p:cNvSpPr/>
              <p:nvPr/>
            </p:nvSpPr>
            <p:spPr>
              <a:xfrm>
                <a:off x="6758550" y="3775713"/>
                <a:ext cx="64725" cy="76800"/>
              </a:xfrm>
              <a:custGeom>
                <a:rect b="b" l="l" r="r" t="t"/>
                <a:pathLst>
                  <a:path extrusionOk="0" h="3072" w="2589">
                    <a:moveTo>
                      <a:pt x="1475" y="0"/>
                    </a:moveTo>
                    <a:cubicBezTo>
                      <a:pt x="1422" y="0"/>
                      <a:pt x="1368" y="14"/>
                      <a:pt x="1315" y="14"/>
                    </a:cubicBezTo>
                    <a:lnTo>
                      <a:pt x="1261" y="14"/>
                    </a:lnTo>
                    <a:cubicBezTo>
                      <a:pt x="1167" y="27"/>
                      <a:pt x="1087" y="27"/>
                      <a:pt x="1006" y="40"/>
                    </a:cubicBezTo>
                    <a:cubicBezTo>
                      <a:pt x="966" y="40"/>
                      <a:pt x="912" y="54"/>
                      <a:pt x="859" y="54"/>
                    </a:cubicBezTo>
                    <a:cubicBezTo>
                      <a:pt x="765" y="67"/>
                      <a:pt x="671" y="81"/>
                      <a:pt x="577" y="94"/>
                    </a:cubicBezTo>
                    <a:cubicBezTo>
                      <a:pt x="496" y="107"/>
                      <a:pt x="416" y="121"/>
                      <a:pt x="349" y="134"/>
                    </a:cubicBezTo>
                    <a:cubicBezTo>
                      <a:pt x="309" y="148"/>
                      <a:pt x="268" y="161"/>
                      <a:pt x="228" y="174"/>
                    </a:cubicBezTo>
                    <a:lnTo>
                      <a:pt x="215" y="174"/>
                    </a:lnTo>
                    <a:cubicBezTo>
                      <a:pt x="161" y="215"/>
                      <a:pt x="108" y="268"/>
                      <a:pt x="67" y="335"/>
                    </a:cubicBezTo>
                    <a:cubicBezTo>
                      <a:pt x="27" y="402"/>
                      <a:pt x="0" y="483"/>
                      <a:pt x="14" y="550"/>
                    </a:cubicBezTo>
                    <a:cubicBezTo>
                      <a:pt x="54" y="1207"/>
                      <a:pt x="54" y="1864"/>
                      <a:pt x="14" y="2508"/>
                    </a:cubicBezTo>
                    <a:cubicBezTo>
                      <a:pt x="14" y="2535"/>
                      <a:pt x="14" y="2562"/>
                      <a:pt x="14" y="2588"/>
                    </a:cubicBezTo>
                    <a:cubicBezTo>
                      <a:pt x="14" y="2602"/>
                      <a:pt x="14" y="2615"/>
                      <a:pt x="27" y="2629"/>
                    </a:cubicBezTo>
                    <a:cubicBezTo>
                      <a:pt x="27" y="2656"/>
                      <a:pt x="40" y="2669"/>
                      <a:pt x="40" y="2696"/>
                    </a:cubicBezTo>
                    <a:cubicBezTo>
                      <a:pt x="54" y="2709"/>
                      <a:pt x="54" y="2723"/>
                      <a:pt x="67" y="2723"/>
                    </a:cubicBezTo>
                    <a:cubicBezTo>
                      <a:pt x="81" y="2749"/>
                      <a:pt x="94" y="2776"/>
                      <a:pt x="108" y="2803"/>
                    </a:cubicBezTo>
                    <a:cubicBezTo>
                      <a:pt x="121" y="2803"/>
                      <a:pt x="121" y="2816"/>
                      <a:pt x="121" y="2816"/>
                    </a:cubicBezTo>
                    <a:cubicBezTo>
                      <a:pt x="148" y="2843"/>
                      <a:pt x="188" y="2870"/>
                      <a:pt x="215" y="2884"/>
                    </a:cubicBezTo>
                    <a:lnTo>
                      <a:pt x="228" y="2884"/>
                    </a:lnTo>
                    <a:cubicBezTo>
                      <a:pt x="268" y="2910"/>
                      <a:pt x="309" y="2924"/>
                      <a:pt x="349" y="2937"/>
                    </a:cubicBezTo>
                    <a:cubicBezTo>
                      <a:pt x="429" y="2951"/>
                      <a:pt x="510" y="2964"/>
                      <a:pt x="590" y="2977"/>
                    </a:cubicBezTo>
                    <a:cubicBezTo>
                      <a:pt x="657" y="2977"/>
                      <a:pt x="711" y="2991"/>
                      <a:pt x="778" y="3004"/>
                    </a:cubicBezTo>
                    <a:cubicBezTo>
                      <a:pt x="832" y="3004"/>
                      <a:pt x="885" y="3018"/>
                      <a:pt x="952" y="3018"/>
                    </a:cubicBezTo>
                    <a:cubicBezTo>
                      <a:pt x="1006" y="3031"/>
                      <a:pt x="1073" y="3031"/>
                      <a:pt x="1140" y="3044"/>
                    </a:cubicBezTo>
                    <a:cubicBezTo>
                      <a:pt x="1194" y="3044"/>
                      <a:pt x="1261" y="3044"/>
                      <a:pt x="1328" y="3058"/>
                    </a:cubicBezTo>
                    <a:lnTo>
                      <a:pt x="1502" y="3058"/>
                    </a:lnTo>
                    <a:cubicBezTo>
                      <a:pt x="1610" y="3071"/>
                      <a:pt x="1730" y="3071"/>
                      <a:pt x="1838" y="3071"/>
                    </a:cubicBezTo>
                    <a:lnTo>
                      <a:pt x="1985" y="3071"/>
                    </a:lnTo>
                    <a:cubicBezTo>
                      <a:pt x="2186" y="3071"/>
                      <a:pt x="2387" y="3044"/>
                      <a:pt x="2589" y="3018"/>
                    </a:cubicBezTo>
                    <a:lnTo>
                      <a:pt x="2589" y="3004"/>
                    </a:lnTo>
                    <a:cubicBezTo>
                      <a:pt x="2387" y="3031"/>
                      <a:pt x="2186" y="3044"/>
                      <a:pt x="1985" y="3044"/>
                    </a:cubicBezTo>
                    <a:lnTo>
                      <a:pt x="1864" y="3044"/>
                    </a:lnTo>
                    <a:cubicBezTo>
                      <a:pt x="1395" y="3044"/>
                      <a:pt x="926" y="3018"/>
                      <a:pt x="483" y="2937"/>
                    </a:cubicBezTo>
                    <a:lnTo>
                      <a:pt x="443" y="2924"/>
                    </a:lnTo>
                    <a:lnTo>
                      <a:pt x="443" y="2884"/>
                    </a:lnTo>
                    <a:lnTo>
                      <a:pt x="443" y="2870"/>
                    </a:lnTo>
                    <a:cubicBezTo>
                      <a:pt x="443" y="2843"/>
                      <a:pt x="443" y="2830"/>
                      <a:pt x="443" y="2816"/>
                    </a:cubicBezTo>
                    <a:cubicBezTo>
                      <a:pt x="416" y="2816"/>
                      <a:pt x="403" y="2816"/>
                      <a:pt x="376" y="2803"/>
                    </a:cubicBezTo>
                    <a:lnTo>
                      <a:pt x="349" y="2803"/>
                    </a:lnTo>
                    <a:cubicBezTo>
                      <a:pt x="322" y="2790"/>
                      <a:pt x="309" y="2790"/>
                      <a:pt x="282" y="2776"/>
                    </a:cubicBezTo>
                    <a:cubicBezTo>
                      <a:pt x="282" y="2776"/>
                      <a:pt x="268" y="2763"/>
                      <a:pt x="268" y="2763"/>
                    </a:cubicBezTo>
                    <a:lnTo>
                      <a:pt x="228" y="2763"/>
                    </a:lnTo>
                    <a:cubicBezTo>
                      <a:pt x="228" y="2749"/>
                      <a:pt x="228" y="2736"/>
                      <a:pt x="228" y="2736"/>
                    </a:cubicBezTo>
                    <a:cubicBezTo>
                      <a:pt x="228" y="2723"/>
                      <a:pt x="228" y="2723"/>
                      <a:pt x="215" y="2723"/>
                    </a:cubicBezTo>
                    <a:cubicBezTo>
                      <a:pt x="161" y="2669"/>
                      <a:pt x="134" y="2588"/>
                      <a:pt x="134" y="2521"/>
                    </a:cubicBezTo>
                    <a:cubicBezTo>
                      <a:pt x="188" y="1891"/>
                      <a:pt x="188" y="1261"/>
                      <a:pt x="134" y="630"/>
                    </a:cubicBezTo>
                    <a:cubicBezTo>
                      <a:pt x="134" y="604"/>
                      <a:pt x="134" y="577"/>
                      <a:pt x="134" y="550"/>
                    </a:cubicBezTo>
                    <a:cubicBezTo>
                      <a:pt x="134" y="496"/>
                      <a:pt x="148" y="443"/>
                      <a:pt x="175" y="402"/>
                    </a:cubicBezTo>
                    <a:cubicBezTo>
                      <a:pt x="188" y="376"/>
                      <a:pt x="215" y="349"/>
                      <a:pt x="228" y="322"/>
                    </a:cubicBezTo>
                    <a:cubicBezTo>
                      <a:pt x="228" y="282"/>
                      <a:pt x="228" y="255"/>
                      <a:pt x="228" y="228"/>
                    </a:cubicBezTo>
                    <a:lnTo>
                      <a:pt x="268" y="228"/>
                    </a:lnTo>
                    <a:cubicBezTo>
                      <a:pt x="268" y="242"/>
                      <a:pt x="268" y="268"/>
                      <a:pt x="268" y="295"/>
                    </a:cubicBezTo>
                    <a:lnTo>
                      <a:pt x="282" y="295"/>
                    </a:lnTo>
                    <a:cubicBezTo>
                      <a:pt x="309" y="268"/>
                      <a:pt x="336" y="268"/>
                      <a:pt x="362" y="255"/>
                    </a:cubicBezTo>
                    <a:lnTo>
                      <a:pt x="376" y="255"/>
                    </a:lnTo>
                    <a:lnTo>
                      <a:pt x="443" y="242"/>
                    </a:lnTo>
                    <a:cubicBezTo>
                      <a:pt x="443" y="228"/>
                      <a:pt x="443" y="215"/>
                      <a:pt x="443" y="201"/>
                    </a:cubicBezTo>
                    <a:lnTo>
                      <a:pt x="443" y="174"/>
                    </a:lnTo>
                    <a:lnTo>
                      <a:pt x="443" y="134"/>
                    </a:lnTo>
                    <a:lnTo>
                      <a:pt x="470" y="134"/>
                    </a:lnTo>
                    <a:cubicBezTo>
                      <a:pt x="604" y="107"/>
                      <a:pt x="724" y="94"/>
                      <a:pt x="845" y="81"/>
                    </a:cubicBezTo>
                    <a:lnTo>
                      <a:pt x="845" y="67"/>
                    </a:lnTo>
                    <a:lnTo>
                      <a:pt x="872" y="67"/>
                    </a:lnTo>
                    <a:cubicBezTo>
                      <a:pt x="1234" y="27"/>
                      <a:pt x="1610" y="14"/>
                      <a:pt x="1985" y="14"/>
                    </a:cubicBezTo>
                    <a:cubicBezTo>
                      <a:pt x="2186" y="14"/>
                      <a:pt x="2387" y="40"/>
                      <a:pt x="2589" y="67"/>
                    </a:cubicBezTo>
                    <a:lnTo>
                      <a:pt x="2589" y="40"/>
                    </a:lnTo>
                    <a:cubicBezTo>
                      <a:pt x="2387" y="14"/>
                      <a:pt x="2186" y="0"/>
                      <a:pt x="19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6"/>
              <p:cNvSpPr/>
              <p:nvPr/>
            </p:nvSpPr>
            <p:spPr>
              <a:xfrm>
                <a:off x="6825275" y="3849788"/>
                <a:ext cx="7050" cy="1375"/>
              </a:xfrm>
              <a:custGeom>
                <a:rect b="b" l="l" r="r" t="t"/>
                <a:pathLst>
                  <a:path extrusionOk="0" h="55" w="282">
                    <a:moveTo>
                      <a:pt x="282" y="1"/>
                    </a:moveTo>
                    <a:cubicBezTo>
                      <a:pt x="272" y="1"/>
                      <a:pt x="265" y="3"/>
                      <a:pt x="257" y="5"/>
                    </a:cubicBezTo>
                    <a:lnTo>
                      <a:pt x="257" y="5"/>
                    </a:lnTo>
                    <a:cubicBezTo>
                      <a:pt x="265" y="3"/>
                      <a:pt x="274" y="2"/>
                      <a:pt x="282" y="1"/>
                    </a:cubicBezTo>
                    <a:close/>
                    <a:moveTo>
                      <a:pt x="257" y="5"/>
                    </a:moveTo>
                    <a:lnTo>
                      <a:pt x="257" y="5"/>
                    </a:lnTo>
                    <a:cubicBezTo>
                      <a:pt x="198" y="15"/>
                      <a:pt x="139" y="29"/>
                      <a:pt x="80" y="41"/>
                    </a:cubicBezTo>
                    <a:lnTo>
                      <a:pt x="80" y="41"/>
                    </a:lnTo>
                    <a:cubicBezTo>
                      <a:pt x="127" y="32"/>
                      <a:pt x="171" y="23"/>
                      <a:pt x="215" y="14"/>
                    </a:cubicBezTo>
                    <a:cubicBezTo>
                      <a:pt x="232" y="14"/>
                      <a:pt x="244" y="9"/>
                      <a:pt x="257" y="5"/>
                    </a:cubicBezTo>
                    <a:close/>
                    <a:moveTo>
                      <a:pt x="80" y="41"/>
                    </a:moveTo>
                    <a:lnTo>
                      <a:pt x="80" y="41"/>
                    </a:lnTo>
                    <a:cubicBezTo>
                      <a:pt x="54" y="45"/>
                      <a:pt x="28" y="50"/>
                      <a:pt x="0" y="55"/>
                    </a:cubicBezTo>
                    <a:cubicBezTo>
                      <a:pt x="27" y="51"/>
                      <a:pt x="53" y="46"/>
                      <a:pt x="80" y="4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6"/>
              <p:cNvSpPr/>
              <p:nvPr/>
            </p:nvSpPr>
            <p:spPr>
              <a:xfrm>
                <a:off x="6771625" y="3779738"/>
                <a:ext cx="8075" cy="1700"/>
              </a:xfrm>
              <a:custGeom>
                <a:rect b="b" l="l" r="r" t="t"/>
                <a:pathLst>
                  <a:path extrusionOk="0" h="68" w="323">
                    <a:moveTo>
                      <a:pt x="322" y="0"/>
                    </a:moveTo>
                    <a:cubicBezTo>
                      <a:pt x="215" y="13"/>
                      <a:pt x="108" y="27"/>
                      <a:pt x="0" y="40"/>
                    </a:cubicBezTo>
                    <a:lnTo>
                      <a:pt x="0" y="67"/>
                    </a:lnTo>
                    <a:cubicBezTo>
                      <a:pt x="27" y="67"/>
                      <a:pt x="41" y="67"/>
                      <a:pt x="54" y="54"/>
                    </a:cubicBezTo>
                    <a:cubicBezTo>
                      <a:pt x="148" y="40"/>
                      <a:pt x="242" y="27"/>
                      <a:pt x="322" y="13"/>
                    </a:cubicBezTo>
                    <a:lnTo>
                      <a:pt x="3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6"/>
              <p:cNvSpPr/>
              <p:nvPr/>
            </p:nvSpPr>
            <p:spPr>
              <a:xfrm>
                <a:off x="6805150" y="3778063"/>
                <a:ext cx="18450" cy="1700"/>
              </a:xfrm>
              <a:custGeom>
                <a:rect b="b" l="l" r="r" t="t"/>
                <a:pathLst>
                  <a:path extrusionOk="0" h="68" w="738">
                    <a:moveTo>
                      <a:pt x="0" y="0"/>
                    </a:moveTo>
                    <a:cubicBezTo>
                      <a:pt x="0" y="13"/>
                      <a:pt x="0" y="13"/>
                      <a:pt x="0" y="27"/>
                    </a:cubicBezTo>
                    <a:lnTo>
                      <a:pt x="121" y="27"/>
                    </a:lnTo>
                    <a:cubicBezTo>
                      <a:pt x="322" y="27"/>
                      <a:pt x="523" y="40"/>
                      <a:pt x="738" y="67"/>
                    </a:cubicBezTo>
                    <a:lnTo>
                      <a:pt x="738" y="54"/>
                    </a:lnTo>
                    <a:cubicBezTo>
                      <a:pt x="537" y="27"/>
                      <a:pt x="322" y="0"/>
                      <a:pt x="12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6"/>
              <p:cNvSpPr/>
              <p:nvPr/>
            </p:nvSpPr>
            <p:spPr>
              <a:xfrm>
                <a:off x="6780675" y="3776038"/>
                <a:ext cx="42925" cy="3725"/>
              </a:xfrm>
              <a:custGeom>
                <a:rect b="b" l="l" r="r" t="t"/>
                <a:pathLst>
                  <a:path extrusionOk="0" h="149" w="1717">
                    <a:moveTo>
                      <a:pt x="1100" y="1"/>
                    </a:moveTo>
                    <a:cubicBezTo>
                      <a:pt x="725" y="1"/>
                      <a:pt x="349" y="14"/>
                      <a:pt x="0" y="54"/>
                    </a:cubicBezTo>
                    <a:lnTo>
                      <a:pt x="14" y="54"/>
                    </a:lnTo>
                    <a:lnTo>
                      <a:pt x="14" y="148"/>
                    </a:lnTo>
                    <a:cubicBezTo>
                      <a:pt x="161" y="121"/>
                      <a:pt x="322" y="108"/>
                      <a:pt x="483" y="108"/>
                    </a:cubicBezTo>
                    <a:lnTo>
                      <a:pt x="483" y="94"/>
                    </a:lnTo>
                    <a:lnTo>
                      <a:pt x="470" y="41"/>
                    </a:lnTo>
                    <a:lnTo>
                      <a:pt x="523" y="41"/>
                    </a:lnTo>
                    <a:cubicBezTo>
                      <a:pt x="644" y="41"/>
                      <a:pt x="778" y="27"/>
                      <a:pt x="939" y="27"/>
                    </a:cubicBezTo>
                    <a:lnTo>
                      <a:pt x="979" y="27"/>
                    </a:lnTo>
                    <a:lnTo>
                      <a:pt x="979" y="68"/>
                    </a:lnTo>
                    <a:cubicBezTo>
                      <a:pt x="979" y="68"/>
                      <a:pt x="979" y="81"/>
                      <a:pt x="979" y="81"/>
                    </a:cubicBezTo>
                    <a:lnTo>
                      <a:pt x="1100" y="81"/>
                    </a:lnTo>
                    <a:cubicBezTo>
                      <a:pt x="1301" y="94"/>
                      <a:pt x="1516" y="108"/>
                      <a:pt x="1717" y="135"/>
                    </a:cubicBezTo>
                    <a:lnTo>
                      <a:pt x="1717" y="94"/>
                    </a:lnTo>
                    <a:lnTo>
                      <a:pt x="1717" y="41"/>
                    </a:lnTo>
                    <a:cubicBezTo>
                      <a:pt x="1516" y="14"/>
                      <a:pt x="1301" y="1"/>
                      <a:pt x="11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6"/>
              <p:cNvSpPr/>
              <p:nvPr/>
            </p:nvSpPr>
            <p:spPr>
              <a:xfrm>
                <a:off x="6769600" y="3777713"/>
                <a:ext cx="54000" cy="74450"/>
              </a:xfrm>
              <a:custGeom>
                <a:rect b="b" l="l" r="r" t="t"/>
                <a:pathLst>
                  <a:path extrusionOk="0" h="2978" w="2160">
                    <a:moveTo>
                      <a:pt x="403" y="1"/>
                    </a:moveTo>
                    <a:cubicBezTo>
                      <a:pt x="282" y="14"/>
                      <a:pt x="162" y="27"/>
                      <a:pt x="28" y="54"/>
                    </a:cubicBezTo>
                    <a:lnTo>
                      <a:pt x="1" y="54"/>
                    </a:lnTo>
                    <a:lnTo>
                      <a:pt x="1" y="94"/>
                    </a:lnTo>
                    <a:lnTo>
                      <a:pt x="1" y="108"/>
                    </a:lnTo>
                    <a:cubicBezTo>
                      <a:pt x="1" y="135"/>
                      <a:pt x="1" y="148"/>
                      <a:pt x="1" y="162"/>
                    </a:cubicBezTo>
                    <a:cubicBezTo>
                      <a:pt x="68" y="1020"/>
                      <a:pt x="68" y="1892"/>
                      <a:pt x="1" y="2736"/>
                    </a:cubicBezTo>
                    <a:cubicBezTo>
                      <a:pt x="1" y="2763"/>
                      <a:pt x="1" y="2777"/>
                      <a:pt x="1" y="2790"/>
                    </a:cubicBezTo>
                    <a:lnTo>
                      <a:pt x="1" y="2817"/>
                    </a:lnTo>
                    <a:lnTo>
                      <a:pt x="1" y="2844"/>
                    </a:lnTo>
                    <a:lnTo>
                      <a:pt x="28" y="2857"/>
                    </a:lnTo>
                    <a:cubicBezTo>
                      <a:pt x="484" y="2938"/>
                      <a:pt x="953" y="2978"/>
                      <a:pt x="1422" y="2978"/>
                    </a:cubicBezTo>
                    <a:lnTo>
                      <a:pt x="1543" y="2978"/>
                    </a:lnTo>
                    <a:cubicBezTo>
                      <a:pt x="1744" y="2964"/>
                      <a:pt x="1945" y="2951"/>
                      <a:pt x="2147" y="2924"/>
                    </a:cubicBezTo>
                    <a:lnTo>
                      <a:pt x="2160" y="2871"/>
                    </a:lnTo>
                    <a:lnTo>
                      <a:pt x="2160" y="2844"/>
                    </a:lnTo>
                    <a:cubicBezTo>
                      <a:pt x="1945" y="2871"/>
                      <a:pt x="1744" y="2884"/>
                      <a:pt x="1543" y="2897"/>
                    </a:cubicBezTo>
                    <a:cubicBezTo>
                      <a:pt x="1047" y="2897"/>
                      <a:pt x="551" y="2857"/>
                      <a:pt x="81" y="2777"/>
                    </a:cubicBezTo>
                    <a:lnTo>
                      <a:pt x="81" y="2750"/>
                    </a:lnTo>
                    <a:cubicBezTo>
                      <a:pt x="148" y="1892"/>
                      <a:pt x="148" y="1020"/>
                      <a:pt x="81" y="148"/>
                    </a:cubicBezTo>
                    <a:lnTo>
                      <a:pt x="81" y="121"/>
                    </a:lnTo>
                    <a:cubicBezTo>
                      <a:pt x="189" y="108"/>
                      <a:pt x="296" y="94"/>
                      <a:pt x="403" y="81"/>
                    </a:cubicBezTo>
                    <a:lnTo>
                      <a:pt x="4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6"/>
              <p:cNvSpPr/>
              <p:nvPr/>
            </p:nvSpPr>
            <p:spPr>
              <a:xfrm>
                <a:off x="6824250" y="3814263"/>
                <a:ext cx="1050" cy="20150"/>
              </a:xfrm>
              <a:custGeom>
                <a:rect b="b" l="l" r="r" t="t"/>
                <a:pathLst>
                  <a:path extrusionOk="0" h="806" w="42">
                    <a:moveTo>
                      <a:pt x="28" y="0"/>
                    </a:moveTo>
                    <a:cubicBezTo>
                      <a:pt x="28" y="269"/>
                      <a:pt x="14" y="537"/>
                      <a:pt x="1" y="805"/>
                    </a:cubicBezTo>
                    <a:lnTo>
                      <a:pt x="28" y="805"/>
                    </a:lnTo>
                    <a:cubicBezTo>
                      <a:pt x="41" y="537"/>
                      <a:pt x="41" y="269"/>
                      <a:pt x="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6"/>
              <p:cNvSpPr/>
              <p:nvPr/>
            </p:nvSpPr>
            <p:spPr>
              <a:xfrm>
                <a:off x="6823250" y="3776713"/>
                <a:ext cx="28200" cy="74800"/>
              </a:xfrm>
              <a:custGeom>
                <a:rect b="b" l="l" r="r" t="t"/>
                <a:pathLst>
                  <a:path extrusionOk="0" h="2992" w="1128">
                    <a:moveTo>
                      <a:pt x="14" y="0"/>
                    </a:moveTo>
                    <a:lnTo>
                      <a:pt x="14" y="27"/>
                    </a:lnTo>
                    <a:lnTo>
                      <a:pt x="14" y="81"/>
                    </a:lnTo>
                    <a:lnTo>
                      <a:pt x="14" y="108"/>
                    </a:lnTo>
                    <a:lnTo>
                      <a:pt x="14" y="134"/>
                    </a:lnTo>
                    <a:cubicBezTo>
                      <a:pt x="41" y="577"/>
                      <a:pt x="54" y="1020"/>
                      <a:pt x="54" y="1462"/>
                    </a:cubicBezTo>
                    <a:lnTo>
                      <a:pt x="81" y="1462"/>
                    </a:lnTo>
                    <a:cubicBezTo>
                      <a:pt x="81" y="1006"/>
                      <a:pt x="68" y="537"/>
                      <a:pt x="27" y="81"/>
                    </a:cubicBezTo>
                    <a:lnTo>
                      <a:pt x="27" y="27"/>
                    </a:lnTo>
                    <a:lnTo>
                      <a:pt x="81" y="27"/>
                    </a:lnTo>
                    <a:cubicBezTo>
                      <a:pt x="309" y="67"/>
                      <a:pt x="550" y="121"/>
                      <a:pt x="765" y="175"/>
                    </a:cubicBezTo>
                    <a:cubicBezTo>
                      <a:pt x="953" y="228"/>
                      <a:pt x="1087" y="403"/>
                      <a:pt x="1087" y="590"/>
                    </a:cubicBezTo>
                    <a:lnTo>
                      <a:pt x="1087" y="617"/>
                    </a:lnTo>
                    <a:cubicBezTo>
                      <a:pt x="1047" y="1194"/>
                      <a:pt x="1047" y="1797"/>
                      <a:pt x="1087" y="2388"/>
                    </a:cubicBezTo>
                    <a:cubicBezTo>
                      <a:pt x="1100" y="2575"/>
                      <a:pt x="966" y="2750"/>
                      <a:pt x="765" y="2817"/>
                    </a:cubicBezTo>
                    <a:cubicBezTo>
                      <a:pt x="537" y="2870"/>
                      <a:pt x="309" y="2924"/>
                      <a:pt x="81" y="2964"/>
                    </a:cubicBezTo>
                    <a:lnTo>
                      <a:pt x="27" y="2964"/>
                    </a:lnTo>
                    <a:lnTo>
                      <a:pt x="27" y="2911"/>
                    </a:lnTo>
                    <a:cubicBezTo>
                      <a:pt x="41" y="2723"/>
                      <a:pt x="54" y="2535"/>
                      <a:pt x="54" y="2361"/>
                    </a:cubicBezTo>
                    <a:lnTo>
                      <a:pt x="41" y="2361"/>
                    </a:lnTo>
                    <a:cubicBezTo>
                      <a:pt x="27" y="2522"/>
                      <a:pt x="27" y="2696"/>
                      <a:pt x="14" y="2857"/>
                    </a:cubicBezTo>
                    <a:lnTo>
                      <a:pt x="14" y="2884"/>
                    </a:lnTo>
                    <a:lnTo>
                      <a:pt x="14" y="2911"/>
                    </a:lnTo>
                    <a:lnTo>
                      <a:pt x="1" y="2964"/>
                    </a:lnTo>
                    <a:lnTo>
                      <a:pt x="1" y="2991"/>
                    </a:lnTo>
                    <a:lnTo>
                      <a:pt x="81" y="2978"/>
                    </a:lnTo>
                    <a:cubicBezTo>
                      <a:pt x="175" y="2964"/>
                      <a:pt x="269" y="2951"/>
                      <a:pt x="363" y="2924"/>
                    </a:cubicBezTo>
                    <a:cubicBezTo>
                      <a:pt x="430" y="2911"/>
                      <a:pt x="510" y="2897"/>
                      <a:pt x="577" y="2884"/>
                    </a:cubicBezTo>
                    <a:cubicBezTo>
                      <a:pt x="644" y="2870"/>
                      <a:pt x="711" y="2857"/>
                      <a:pt x="778" y="2830"/>
                    </a:cubicBezTo>
                    <a:cubicBezTo>
                      <a:pt x="980" y="2776"/>
                      <a:pt x="1127" y="2575"/>
                      <a:pt x="1114" y="2374"/>
                    </a:cubicBezTo>
                    <a:lnTo>
                      <a:pt x="1114" y="2280"/>
                    </a:lnTo>
                    <a:cubicBezTo>
                      <a:pt x="1073" y="1730"/>
                      <a:pt x="1073" y="1167"/>
                      <a:pt x="1114" y="617"/>
                    </a:cubicBezTo>
                    <a:lnTo>
                      <a:pt x="1114" y="604"/>
                    </a:lnTo>
                    <a:lnTo>
                      <a:pt x="1114" y="590"/>
                    </a:lnTo>
                    <a:lnTo>
                      <a:pt x="1114" y="564"/>
                    </a:lnTo>
                    <a:lnTo>
                      <a:pt x="1114" y="550"/>
                    </a:lnTo>
                    <a:cubicBezTo>
                      <a:pt x="1114" y="550"/>
                      <a:pt x="1114" y="537"/>
                      <a:pt x="1114" y="523"/>
                    </a:cubicBezTo>
                    <a:cubicBezTo>
                      <a:pt x="1114" y="510"/>
                      <a:pt x="1100" y="497"/>
                      <a:pt x="1100" y="483"/>
                    </a:cubicBezTo>
                    <a:cubicBezTo>
                      <a:pt x="1100" y="470"/>
                      <a:pt x="1100" y="470"/>
                      <a:pt x="1100" y="456"/>
                    </a:cubicBezTo>
                    <a:cubicBezTo>
                      <a:pt x="1100" y="456"/>
                      <a:pt x="1087" y="443"/>
                      <a:pt x="1087" y="443"/>
                    </a:cubicBezTo>
                    <a:cubicBezTo>
                      <a:pt x="1087" y="430"/>
                      <a:pt x="1087" y="430"/>
                      <a:pt x="1073" y="416"/>
                    </a:cubicBezTo>
                    <a:cubicBezTo>
                      <a:pt x="1073" y="403"/>
                      <a:pt x="1073" y="403"/>
                      <a:pt x="1060" y="389"/>
                    </a:cubicBezTo>
                    <a:cubicBezTo>
                      <a:pt x="1060" y="376"/>
                      <a:pt x="1047" y="362"/>
                      <a:pt x="1047" y="349"/>
                    </a:cubicBezTo>
                    <a:cubicBezTo>
                      <a:pt x="1033" y="336"/>
                      <a:pt x="1033" y="336"/>
                      <a:pt x="1020" y="322"/>
                    </a:cubicBezTo>
                    <a:cubicBezTo>
                      <a:pt x="1020" y="309"/>
                      <a:pt x="1006" y="295"/>
                      <a:pt x="993" y="295"/>
                    </a:cubicBezTo>
                    <a:cubicBezTo>
                      <a:pt x="993" y="282"/>
                      <a:pt x="980" y="282"/>
                      <a:pt x="980" y="269"/>
                    </a:cubicBezTo>
                    <a:cubicBezTo>
                      <a:pt x="966" y="255"/>
                      <a:pt x="953" y="255"/>
                      <a:pt x="939" y="242"/>
                    </a:cubicBezTo>
                    <a:cubicBezTo>
                      <a:pt x="926" y="228"/>
                      <a:pt x="926" y="228"/>
                      <a:pt x="913" y="215"/>
                    </a:cubicBezTo>
                    <a:cubicBezTo>
                      <a:pt x="899" y="215"/>
                      <a:pt x="886" y="202"/>
                      <a:pt x="872" y="202"/>
                    </a:cubicBezTo>
                    <a:cubicBezTo>
                      <a:pt x="859" y="188"/>
                      <a:pt x="859" y="188"/>
                      <a:pt x="845" y="188"/>
                    </a:cubicBezTo>
                    <a:cubicBezTo>
                      <a:pt x="832" y="175"/>
                      <a:pt x="819" y="175"/>
                      <a:pt x="805" y="161"/>
                    </a:cubicBezTo>
                    <a:lnTo>
                      <a:pt x="778" y="161"/>
                    </a:lnTo>
                    <a:cubicBezTo>
                      <a:pt x="711" y="134"/>
                      <a:pt x="644" y="121"/>
                      <a:pt x="564" y="108"/>
                    </a:cubicBezTo>
                    <a:cubicBezTo>
                      <a:pt x="416" y="67"/>
                      <a:pt x="242" y="27"/>
                      <a:pt x="81" y="14"/>
                    </a:cubicBezTo>
                    <a:lnTo>
                      <a:pt x="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6"/>
              <p:cNvSpPr/>
              <p:nvPr/>
            </p:nvSpPr>
            <p:spPr>
              <a:xfrm>
                <a:off x="6823925" y="3777038"/>
                <a:ext cx="26850" cy="73800"/>
              </a:xfrm>
              <a:custGeom>
                <a:rect b="b" l="l" r="r" t="t"/>
                <a:pathLst>
                  <a:path extrusionOk="0" h="2952" w="1074">
                    <a:moveTo>
                      <a:pt x="94" y="108"/>
                    </a:moveTo>
                    <a:cubicBezTo>
                      <a:pt x="309" y="135"/>
                      <a:pt x="523" y="189"/>
                      <a:pt x="725" y="242"/>
                    </a:cubicBezTo>
                    <a:cubicBezTo>
                      <a:pt x="872" y="282"/>
                      <a:pt x="979" y="417"/>
                      <a:pt x="979" y="564"/>
                    </a:cubicBezTo>
                    <a:lnTo>
                      <a:pt x="979" y="591"/>
                    </a:lnTo>
                    <a:cubicBezTo>
                      <a:pt x="939" y="1181"/>
                      <a:pt x="939" y="1784"/>
                      <a:pt x="979" y="2375"/>
                    </a:cubicBezTo>
                    <a:cubicBezTo>
                      <a:pt x="993" y="2522"/>
                      <a:pt x="872" y="2670"/>
                      <a:pt x="725" y="2710"/>
                    </a:cubicBezTo>
                    <a:cubicBezTo>
                      <a:pt x="510" y="2777"/>
                      <a:pt x="309" y="2817"/>
                      <a:pt x="94" y="2844"/>
                    </a:cubicBezTo>
                    <a:cubicBezTo>
                      <a:pt x="148" y="2079"/>
                      <a:pt x="148" y="1302"/>
                      <a:pt x="121" y="524"/>
                    </a:cubicBezTo>
                    <a:lnTo>
                      <a:pt x="94" y="524"/>
                    </a:lnTo>
                    <a:lnTo>
                      <a:pt x="94" y="484"/>
                    </a:lnTo>
                    <a:lnTo>
                      <a:pt x="108" y="484"/>
                    </a:lnTo>
                    <a:cubicBezTo>
                      <a:pt x="108" y="363"/>
                      <a:pt x="108" y="229"/>
                      <a:pt x="94" y="108"/>
                    </a:cubicBezTo>
                    <a:close/>
                    <a:moveTo>
                      <a:pt x="0" y="1"/>
                    </a:moveTo>
                    <a:lnTo>
                      <a:pt x="0" y="54"/>
                    </a:lnTo>
                    <a:cubicBezTo>
                      <a:pt x="41" y="524"/>
                      <a:pt x="54" y="980"/>
                      <a:pt x="54" y="1449"/>
                    </a:cubicBezTo>
                    <a:lnTo>
                      <a:pt x="81" y="1449"/>
                    </a:lnTo>
                    <a:lnTo>
                      <a:pt x="81" y="1489"/>
                    </a:lnTo>
                    <a:lnTo>
                      <a:pt x="54" y="1489"/>
                    </a:lnTo>
                    <a:cubicBezTo>
                      <a:pt x="54" y="1758"/>
                      <a:pt x="54" y="2026"/>
                      <a:pt x="41" y="2294"/>
                    </a:cubicBezTo>
                    <a:lnTo>
                      <a:pt x="54" y="2294"/>
                    </a:lnTo>
                    <a:lnTo>
                      <a:pt x="54" y="2334"/>
                    </a:lnTo>
                    <a:lnTo>
                      <a:pt x="41" y="2334"/>
                    </a:lnTo>
                    <a:cubicBezTo>
                      <a:pt x="27" y="2522"/>
                      <a:pt x="14" y="2710"/>
                      <a:pt x="0" y="2898"/>
                    </a:cubicBezTo>
                    <a:lnTo>
                      <a:pt x="0" y="2951"/>
                    </a:lnTo>
                    <a:lnTo>
                      <a:pt x="54" y="2938"/>
                    </a:lnTo>
                    <a:cubicBezTo>
                      <a:pt x="282" y="2911"/>
                      <a:pt x="523" y="2857"/>
                      <a:pt x="738" y="2790"/>
                    </a:cubicBezTo>
                    <a:cubicBezTo>
                      <a:pt x="939" y="2737"/>
                      <a:pt x="1073" y="2549"/>
                      <a:pt x="1060" y="2361"/>
                    </a:cubicBezTo>
                    <a:cubicBezTo>
                      <a:pt x="1020" y="1771"/>
                      <a:pt x="1020" y="1181"/>
                      <a:pt x="1060" y="591"/>
                    </a:cubicBezTo>
                    <a:lnTo>
                      <a:pt x="1060" y="564"/>
                    </a:lnTo>
                    <a:cubicBezTo>
                      <a:pt x="1060" y="390"/>
                      <a:pt x="926" y="215"/>
                      <a:pt x="738" y="162"/>
                    </a:cubicBezTo>
                    <a:cubicBezTo>
                      <a:pt x="523" y="95"/>
                      <a:pt x="282" y="54"/>
                      <a:pt x="54" y="14"/>
                    </a:cubicBez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6"/>
              <p:cNvSpPr/>
              <p:nvPr/>
            </p:nvSpPr>
            <p:spPr>
              <a:xfrm>
                <a:off x="6792400" y="3776713"/>
                <a:ext cx="14775" cy="32200"/>
              </a:xfrm>
              <a:custGeom>
                <a:rect b="b" l="l" r="r" t="t"/>
                <a:pathLst>
                  <a:path extrusionOk="0" h="1288" w="591">
                    <a:moveTo>
                      <a:pt x="430" y="94"/>
                    </a:moveTo>
                    <a:cubicBezTo>
                      <a:pt x="484" y="456"/>
                      <a:pt x="510" y="832"/>
                      <a:pt x="510" y="1207"/>
                    </a:cubicBezTo>
                    <a:lnTo>
                      <a:pt x="175" y="1207"/>
                    </a:lnTo>
                    <a:cubicBezTo>
                      <a:pt x="175" y="832"/>
                      <a:pt x="148" y="456"/>
                      <a:pt x="95" y="94"/>
                    </a:cubicBezTo>
                    <a:close/>
                    <a:moveTo>
                      <a:pt x="470" y="0"/>
                    </a:moveTo>
                    <a:cubicBezTo>
                      <a:pt x="309" y="0"/>
                      <a:pt x="175" y="14"/>
                      <a:pt x="54" y="14"/>
                    </a:cubicBezTo>
                    <a:lnTo>
                      <a:pt x="1" y="27"/>
                    </a:lnTo>
                    <a:lnTo>
                      <a:pt x="14" y="67"/>
                    </a:lnTo>
                    <a:lnTo>
                      <a:pt x="14" y="81"/>
                    </a:lnTo>
                    <a:cubicBezTo>
                      <a:pt x="14" y="81"/>
                      <a:pt x="14" y="94"/>
                      <a:pt x="14" y="94"/>
                    </a:cubicBezTo>
                    <a:cubicBezTo>
                      <a:pt x="68" y="470"/>
                      <a:pt x="95" y="859"/>
                      <a:pt x="81" y="1248"/>
                    </a:cubicBezTo>
                    <a:lnTo>
                      <a:pt x="81" y="1288"/>
                    </a:lnTo>
                    <a:lnTo>
                      <a:pt x="591" y="1288"/>
                    </a:lnTo>
                    <a:lnTo>
                      <a:pt x="591" y="1248"/>
                    </a:lnTo>
                    <a:cubicBezTo>
                      <a:pt x="591" y="859"/>
                      <a:pt x="577" y="456"/>
                      <a:pt x="524" y="81"/>
                    </a:cubicBezTo>
                    <a:cubicBezTo>
                      <a:pt x="524" y="67"/>
                      <a:pt x="524" y="67"/>
                      <a:pt x="510" y="67"/>
                    </a:cubicBezTo>
                    <a:cubicBezTo>
                      <a:pt x="510" y="54"/>
                      <a:pt x="510" y="41"/>
                      <a:pt x="510" y="41"/>
                    </a:cubicBezTo>
                    <a:lnTo>
                      <a:pt x="5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6"/>
              <p:cNvSpPr/>
              <p:nvPr/>
            </p:nvSpPr>
            <p:spPr>
              <a:xfrm>
                <a:off x="6764250" y="3781413"/>
                <a:ext cx="3025" cy="63375"/>
              </a:xfrm>
              <a:custGeom>
                <a:rect b="b" l="l" r="r" t="t"/>
                <a:pathLst>
                  <a:path extrusionOk="0" h="2535" w="121">
                    <a:moveTo>
                      <a:pt x="0" y="0"/>
                    </a:moveTo>
                    <a:cubicBezTo>
                      <a:pt x="0" y="27"/>
                      <a:pt x="0" y="54"/>
                      <a:pt x="0" y="107"/>
                    </a:cubicBezTo>
                    <a:cubicBezTo>
                      <a:pt x="27" y="523"/>
                      <a:pt x="67" y="1770"/>
                      <a:pt x="0" y="2508"/>
                    </a:cubicBezTo>
                    <a:cubicBezTo>
                      <a:pt x="0" y="2508"/>
                      <a:pt x="0" y="2521"/>
                      <a:pt x="0" y="2535"/>
                    </a:cubicBezTo>
                    <a:lnTo>
                      <a:pt x="40" y="2535"/>
                    </a:lnTo>
                    <a:cubicBezTo>
                      <a:pt x="121" y="1784"/>
                      <a:pt x="67" y="470"/>
                      <a:pt x="40" y="67"/>
                    </a:cubicBezTo>
                    <a:cubicBezTo>
                      <a:pt x="40" y="40"/>
                      <a:pt x="40" y="14"/>
                      <a:pt x="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6"/>
              <p:cNvSpPr/>
              <p:nvPr/>
            </p:nvSpPr>
            <p:spPr>
              <a:xfrm>
                <a:off x="6779675" y="3777388"/>
                <a:ext cx="46275" cy="36900"/>
              </a:xfrm>
              <a:custGeom>
                <a:rect b="b" l="l" r="r" t="t"/>
                <a:pathLst>
                  <a:path extrusionOk="0" h="1476" w="1851">
                    <a:moveTo>
                      <a:pt x="0" y="0"/>
                    </a:moveTo>
                    <a:lnTo>
                      <a:pt x="0" y="107"/>
                    </a:lnTo>
                    <a:lnTo>
                      <a:pt x="0" y="1154"/>
                    </a:lnTo>
                    <a:cubicBezTo>
                      <a:pt x="0" y="1328"/>
                      <a:pt x="161" y="1475"/>
                      <a:pt x="349" y="1475"/>
                    </a:cubicBezTo>
                    <a:lnTo>
                      <a:pt x="1851" y="1475"/>
                    </a:lnTo>
                    <a:lnTo>
                      <a:pt x="1851" y="1435"/>
                    </a:lnTo>
                    <a:lnTo>
                      <a:pt x="349" y="1435"/>
                    </a:lnTo>
                    <a:cubicBezTo>
                      <a:pt x="188" y="1435"/>
                      <a:pt x="54" y="1314"/>
                      <a:pt x="54" y="1154"/>
                    </a:cubicBezTo>
                    <a:lnTo>
                      <a:pt x="5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6"/>
              <p:cNvSpPr/>
              <p:nvPr/>
            </p:nvSpPr>
            <p:spPr>
              <a:xfrm>
                <a:off x="6825925" y="3789113"/>
                <a:ext cx="12775" cy="56350"/>
              </a:xfrm>
              <a:custGeom>
                <a:rect b="b" l="l" r="r" t="t"/>
                <a:pathLst>
                  <a:path extrusionOk="0" h="2254" w="511">
                    <a:moveTo>
                      <a:pt x="1" y="1"/>
                    </a:moveTo>
                    <a:lnTo>
                      <a:pt x="1" y="54"/>
                    </a:lnTo>
                    <a:lnTo>
                      <a:pt x="309" y="54"/>
                    </a:lnTo>
                    <a:cubicBezTo>
                      <a:pt x="403" y="54"/>
                      <a:pt x="470" y="108"/>
                      <a:pt x="470" y="188"/>
                    </a:cubicBezTo>
                    <a:lnTo>
                      <a:pt x="470" y="2254"/>
                    </a:lnTo>
                    <a:lnTo>
                      <a:pt x="510" y="2254"/>
                    </a:lnTo>
                    <a:lnTo>
                      <a:pt x="510" y="188"/>
                    </a:lnTo>
                    <a:cubicBezTo>
                      <a:pt x="510" y="94"/>
                      <a:pt x="417" y="1"/>
                      <a:pt x="3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6"/>
              <p:cNvSpPr/>
              <p:nvPr/>
            </p:nvSpPr>
            <p:spPr>
              <a:xfrm>
                <a:off x="6855450" y="3789113"/>
                <a:ext cx="6050" cy="47625"/>
              </a:xfrm>
              <a:custGeom>
                <a:rect b="b" l="l" r="r" t="t"/>
                <a:pathLst>
                  <a:path extrusionOk="0" h="1905" w="242">
                    <a:moveTo>
                      <a:pt x="188" y="1"/>
                    </a:moveTo>
                    <a:lnTo>
                      <a:pt x="188" y="94"/>
                    </a:lnTo>
                    <a:lnTo>
                      <a:pt x="188" y="631"/>
                    </a:lnTo>
                    <a:lnTo>
                      <a:pt x="0" y="631"/>
                    </a:lnTo>
                    <a:lnTo>
                      <a:pt x="0" y="1167"/>
                    </a:lnTo>
                    <a:lnTo>
                      <a:pt x="201" y="1167"/>
                    </a:lnTo>
                    <a:lnTo>
                      <a:pt x="201" y="1905"/>
                    </a:lnTo>
                    <a:lnTo>
                      <a:pt x="241" y="1905"/>
                    </a:lnTo>
                    <a:lnTo>
                      <a:pt x="241" y="1127"/>
                    </a:lnTo>
                    <a:lnTo>
                      <a:pt x="54" y="1127"/>
                    </a:lnTo>
                    <a:lnTo>
                      <a:pt x="54" y="671"/>
                    </a:lnTo>
                    <a:lnTo>
                      <a:pt x="228" y="671"/>
                    </a:lnTo>
                    <a:lnTo>
                      <a:pt x="228" y="94"/>
                    </a:lnTo>
                    <a:lnTo>
                      <a:pt x="2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6"/>
              <p:cNvSpPr/>
              <p:nvPr/>
            </p:nvSpPr>
            <p:spPr>
              <a:xfrm>
                <a:off x="6873200" y="3798838"/>
                <a:ext cx="21500" cy="30525"/>
              </a:xfrm>
              <a:custGeom>
                <a:rect b="b" l="l" r="r" t="t"/>
                <a:pathLst>
                  <a:path extrusionOk="0" h="1221" w="860">
                    <a:moveTo>
                      <a:pt x="1" y="1"/>
                    </a:moveTo>
                    <a:lnTo>
                      <a:pt x="1" y="41"/>
                    </a:lnTo>
                    <a:lnTo>
                      <a:pt x="41" y="41"/>
                    </a:lnTo>
                    <a:lnTo>
                      <a:pt x="819" y="54"/>
                    </a:lnTo>
                    <a:lnTo>
                      <a:pt x="819" y="1221"/>
                    </a:lnTo>
                    <a:lnTo>
                      <a:pt x="859" y="1221"/>
                    </a:lnTo>
                    <a:lnTo>
                      <a:pt x="859" y="14"/>
                    </a:lnTo>
                    <a:lnTo>
                      <a:pt x="4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6"/>
              <p:cNvSpPr/>
              <p:nvPr/>
            </p:nvSpPr>
            <p:spPr>
              <a:xfrm>
                <a:off x="6806500" y="3834388"/>
                <a:ext cx="18800" cy="15100"/>
              </a:xfrm>
              <a:custGeom>
                <a:rect b="b" l="l" r="r" t="t"/>
                <a:pathLst>
                  <a:path extrusionOk="0" h="604" w="752">
                    <a:moveTo>
                      <a:pt x="188" y="0"/>
                    </a:moveTo>
                    <a:cubicBezTo>
                      <a:pt x="94" y="0"/>
                      <a:pt x="0" y="81"/>
                      <a:pt x="0" y="174"/>
                    </a:cubicBezTo>
                    <a:lnTo>
                      <a:pt x="0" y="604"/>
                    </a:lnTo>
                    <a:lnTo>
                      <a:pt x="54" y="604"/>
                    </a:lnTo>
                    <a:lnTo>
                      <a:pt x="54" y="174"/>
                    </a:lnTo>
                    <a:cubicBezTo>
                      <a:pt x="54" y="107"/>
                      <a:pt x="107" y="40"/>
                      <a:pt x="188" y="40"/>
                    </a:cubicBezTo>
                    <a:lnTo>
                      <a:pt x="751" y="40"/>
                    </a:lnTo>
                    <a:lnTo>
                      <a:pt x="7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6"/>
              <p:cNvSpPr/>
              <p:nvPr/>
            </p:nvSpPr>
            <p:spPr>
              <a:xfrm>
                <a:off x="6954675" y="3692563"/>
                <a:ext cx="31875" cy="4375"/>
              </a:xfrm>
              <a:custGeom>
                <a:rect b="b" l="l" r="r" t="t"/>
                <a:pathLst>
                  <a:path extrusionOk="0" h="175" w="1275">
                    <a:moveTo>
                      <a:pt x="1" y="0"/>
                    </a:moveTo>
                    <a:cubicBezTo>
                      <a:pt x="28" y="54"/>
                      <a:pt x="54" y="108"/>
                      <a:pt x="54" y="175"/>
                    </a:cubicBezTo>
                    <a:lnTo>
                      <a:pt x="1261" y="175"/>
                    </a:lnTo>
                    <a:lnTo>
                      <a:pt x="127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6"/>
              <p:cNvSpPr/>
              <p:nvPr/>
            </p:nvSpPr>
            <p:spPr>
              <a:xfrm>
                <a:off x="7005300" y="3692563"/>
                <a:ext cx="205225" cy="4375"/>
              </a:xfrm>
              <a:custGeom>
                <a:rect b="b" l="l" r="r" t="t"/>
                <a:pathLst>
                  <a:path extrusionOk="0" h="175" w="8209">
                    <a:moveTo>
                      <a:pt x="1" y="0"/>
                    </a:moveTo>
                    <a:lnTo>
                      <a:pt x="1" y="175"/>
                    </a:lnTo>
                    <a:lnTo>
                      <a:pt x="8208" y="175"/>
                    </a:lnTo>
                    <a:lnTo>
                      <a:pt x="82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6"/>
              <p:cNvSpPr/>
              <p:nvPr/>
            </p:nvSpPr>
            <p:spPr>
              <a:xfrm>
                <a:off x="7025100" y="3692888"/>
                <a:ext cx="262875" cy="40250"/>
              </a:xfrm>
              <a:custGeom>
                <a:rect b="b" l="l" r="r" t="t"/>
                <a:pathLst>
                  <a:path extrusionOk="0" h="1610" w="10515">
                    <a:moveTo>
                      <a:pt x="8181" y="1"/>
                    </a:moveTo>
                    <a:lnTo>
                      <a:pt x="8181" y="162"/>
                    </a:lnTo>
                    <a:lnTo>
                      <a:pt x="9884" y="162"/>
                    </a:lnTo>
                    <a:lnTo>
                      <a:pt x="9897" y="175"/>
                    </a:lnTo>
                    <a:cubicBezTo>
                      <a:pt x="10152" y="215"/>
                      <a:pt x="10353" y="430"/>
                      <a:pt x="10353" y="698"/>
                    </a:cubicBezTo>
                    <a:lnTo>
                      <a:pt x="10353" y="913"/>
                    </a:lnTo>
                    <a:cubicBezTo>
                      <a:pt x="10353" y="1208"/>
                      <a:pt x="10112" y="1449"/>
                      <a:pt x="9817" y="1449"/>
                    </a:cubicBezTo>
                    <a:lnTo>
                      <a:pt x="0" y="1449"/>
                    </a:lnTo>
                    <a:lnTo>
                      <a:pt x="590" y="1610"/>
                    </a:lnTo>
                    <a:lnTo>
                      <a:pt x="9817" y="1610"/>
                    </a:lnTo>
                    <a:cubicBezTo>
                      <a:pt x="10206" y="1610"/>
                      <a:pt x="10514" y="1302"/>
                      <a:pt x="10514" y="913"/>
                    </a:cubicBezTo>
                    <a:lnTo>
                      <a:pt x="10514" y="698"/>
                    </a:lnTo>
                    <a:cubicBezTo>
                      <a:pt x="10514" y="309"/>
                      <a:pt x="10206" y="1"/>
                      <a:pt x="98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6"/>
              <p:cNvSpPr/>
              <p:nvPr/>
            </p:nvSpPr>
            <p:spPr>
              <a:xfrm>
                <a:off x="7210150" y="3681163"/>
                <a:ext cx="19475" cy="29850"/>
              </a:xfrm>
              <a:custGeom>
                <a:rect b="b" l="l" r="r" t="t"/>
                <a:pathLst>
                  <a:path extrusionOk="0" h="1194" w="779">
                    <a:moveTo>
                      <a:pt x="457" y="67"/>
                    </a:moveTo>
                    <a:cubicBezTo>
                      <a:pt x="591" y="81"/>
                      <a:pt x="698" y="188"/>
                      <a:pt x="698" y="322"/>
                    </a:cubicBezTo>
                    <a:lnTo>
                      <a:pt x="685" y="859"/>
                    </a:lnTo>
                    <a:cubicBezTo>
                      <a:pt x="685" y="993"/>
                      <a:pt x="578" y="1100"/>
                      <a:pt x="444" y="1100"/>
                    </a:cubicBezTo>
                    <a:lnTo>
                      <a:pt x="444" y="1154"/>
                    </a:lnTo>
                    <a:lnTo>
                      <a:pt x="430" y="1113"/>
                    </a:lnTo>
                    <a:lnTo>
                      <a:pt x="336" y="1113"/>
                    </a:lnTo>
                    <a:cubicBezTo>
                      <a:pt x="269" y="1100"/>
                      <a:pt x="202" y="1073"/>
                      <a:pt x="162" y="1033"/>
                    </a:cubicBezTo>
                    <a:cubicBezTo>
                      <a:pt x="108" y="979"/>
                      <a:pt x="95" y="912"/>
                      <a:pt x="95" y="859"/>
                    </a:cubicBezTo>
                    <a:lnTo>
                      <a:pt x="108" y="309"/>
                    </a:lnTo>
                    <a:cubicBezTo>
                      <a:pt x="108" y="188"/>
                      <a:pt x="216" y="67"/>
                      <a:pt x="350" y="67"/>
                    </a:cubicBezTo>
                    <a:close/>
                    <a:moveTo>
                      <a:pt x="350" y="0"/>
                    </a:moveTo>
                    <a:cubicBezTo>
                      <a:pt x="175" y="0"/>
                      <a:pt x="28" y="134"/>
                      <a:pt x="14" y="322"/>
                    </a:cubicBezTo>
                    <a:lnTo>
                      <a:pt x="14" y="470"/>
                    </a:lnTo>
                    <a:lnTo>
                      <a:pt x="14" y="631"/>
                    </a:lnTo>
                    <a:lnTo>
                      <a:pt x="1" y="859"/>
                    </a:lnTo>
                    <a:cubicBezTo>
                      <a:pt x="1" y="939"/>
                      <a:pt x="41" y="1019"/>
                      <a:pt x="95" y="1087"/>
                    </a:cubicBezTo>
                    <a:cubicBezTo>
                      <a:pt x="162" y="1154"/>
                      <a:pt x="242" y="1194"/>
                      <a:pt x="323" y="1194"/>
                    </a:cubicBezTo>
                    <a:lnTo>
                      <a:pt x="444" y="1194"/>
                    </a:lnTo>
                    <a:cubicBezTo>
                      <a:pt x="618" y="1194"/>
                      <a:pt x="765" y="1046"/>
                      <a:pt x="765" y="872"/>
                    </a:cubicBezTo>
                    <a:lnTo>
                      <a:pt x="779" y="631"/>
                    </a:lnTo>
                    <a:lnTo>
                      <a:pt x="779" y="470"/>
                    </a:lnTo>
                    <a:lnTo>
                      <a:pt x="779" y="336"/>
                    </a:lnTo>
                    <a:cubicBezTo>
                      <a:pt x="779" y="148"/>
                      <a:pt x="645" y="0"/>
                      <a:pt x="45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6"/>
              <p:cNvSpPr/>
              <p:nvPr/>
            </p:nvSpPr>
            <p:spPr>
              <a:xfrm>
                <a:off x="6986200" y="3681138"/>
                <a:ext cx="19475" cy="27200"/>
              </a:xfrm>
              <a:custGeom>
                <a:rect b="b" l="l" r="r" t="t"/>
                <a:pathLst>
                  <a:path extrusionOk="0" h="1088" w="779">
                    <a:moveTo>
                      <a:pt x="314" y="0"/>
                    </a:moveTo>
                    <a:cubicBezTo>
                      <a:pt x="149" y="0"/>
                      <a:pt x="14" y="143"/>
                      <a:pt x="14" y="310"/>
                    </a:cubicBezTo>
                    <a:lnTo>
                      <a:pt x="0" y="457"/>
                    </a:lnTo>
                    <a:lnTo>
                      <a:pt x="0" y="632"/>
                    </a:lnTo>
                    <a:lnTo>
                      <a:pt x="0" y="860"/>
                    </a:lnTo>
                    <a:cubicBezTo>
                      <a:pt x="0" y="940"/>
                      <a:pt x="27" y="1020"/>
                      <a:pt x="81" y="1088"/>
                    </a:cubicBezTo>
                    <a:lnTo>
                      <a:pt x="228" y="1088"/>
                    </a:lnTo>
                    <a:cubicBezTo>
                      <a:pt x="134" y="1047"/>
                      <a:pt x="81" y="953"/>
                      <a:pt x="81" y="860"/>
                    </a:cubicBezTo>
                    <a:lnTo>
                      <a:pt x="94" y="323"/>
                    </a:lnTo>
                    <a:cubicBezTo>
                      <a:pt x="94" y="189"/>
                      <a:pt x="202" y="82"/>
                      <a:pt x="349" y="82"/>
                    </a:cubicBezTo>
                    <a:lnTo>
                      <a:pt x="443" y="82"/>
                    </a:lnTo>
                    <a:cubicBezTo>
                      <a:pt x="577" y="82"/>
                      <a:pt x="684" y="189"/>
                      <a:pt x="684" y="323"/>
                    </a:cubicBezTo>
                    <a:lnTo>
                      <a:pt x="684" y="860"/>
                    </a:lnTo>
                    <a:cubicBezTo>
                      <a:pt x="671" y="967"/>
                      <a:pt x="617" y="1047"/>
                      <a:pt x="537" y="1088"/>
                    </a:cubicBezTo>
                    <a:lnTo>
                      <a:pt x="671" y="1088"/>
                    </a:lnTo>
                    <a:cubicBezTo>
                      <a:pt x="725" y="1020"/>
                      <a:pt x="765" y="953"/>
                      <a:pt x="765" y="873"/>
                    </a:cubicBezTo>
                    <a:lnTo>
                      <a:pt x="765" y="632"/>
                    </a:lnTo>
                    <a:lnTo>
                      <a:pt x="765" y="457"/>
                    </a:lnTo>
                    <a:lnTo>
                      <a:pt x="778" y="337"/>
                    </a:lnTo>
                    <a:cubicBezTo>
                      <a:pt x="778" y="149"/>
                      <a:pt x="631" y="1"/>
                      <a:pt x="456" y="1"/>
                    </a:cubicBezTo>
                    <a:lnTo>
                      <a:pt x="336" y="1"/>
                    </a:lnTo>
                    <a:cubicBezTo>
                      <a:pt x="328" y="1"/>
                      <a:pt x="321" y="0"/>
                      <a:pt x="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6"/>
              <p:cNvSpPr/>
              <p:nvPr/>
            </p:nvSpPr>
            <p:spPr>
              <a:xfrm>
                <a:off x="6379350" y="3657688"/>
                <a:ext cx="439900" cy="38925"/>
              </a:xfrm>
              <a:custGeom>
                <a:rect b="b" l="l" r="r" t="t"/>
                <a:pathLst>
                  <a:path extrusionOk="0" h="1557" w="17596">
                    <a:moveTo>
                      <a:pt x="17565" y="676"/>
                    </a:moveTo>
                    <a:cubicBezTo>
                      <a:pt x="17574" y="681"/>
                      <a:pt x="17584" y="684"/>
                      <a:pt x="17596" y="684"/>
                    </a:cubicBezTo>
                    <a:lnTo>
                      <a:pt x="17565" y="676"/>
                    </a:lnTo>
                    <a:close/>
                    <a:moveTo>
                      <a:pt x="765" y="0"/>
                    </a:moveTo>
                    <a:cubicBezTo>
                      <a:pt x="617" y="0"/>
                      <a:pt x="497" y="41"/>
                      <a:pt x="376" y="121"/>
                    </a:cubicBezTo>
                    <a:cubicBezTo>
                      <a:pt x="161" y="269"/>
                      <a:pt x="0" y="550"/>
                      <a:pt x="0" y="886"/>
                    </a:cubicBezTo>
                    <a:lnTo>
                      <a:pt x="27" y="1556"/>
                    </a:lnTo>
                    <a:cubicBezTo>
                      <a:pt x="27" y="1529"/>
                      <a:pt x="41" y="1503"/>
                      <a:pt x="54" y="1489"/>
                    </a:cubicBezTo>
                    <a:cubicBezTo>
                      <a:pt x="73" y="1480"/>
                      <a:pt x="92" y="1470"/>
                      <a:pt x="106" y="1470"/>
                    </a:cubicBezTo>
                    <a:cubicBezTo>
                      <a:pt x="112" y="1470"/>
                      <a:pt x="117" y="1472"/>
                      <a:pt x="121" y="1476"/>
                    </a:cubicBezTo>
                    <a:lnTo>
                      <a:pt x="201" y="1476"/>
                    </a:lnTo>
                    <a:lnTo>
                      <a:pt x="175" y="872"/>
                    </a:lnTo>
                    <a:cubicBezTo>
                      <a:pt x="175" y="711"/>
                      <a:pt x="215" y="564"/>
                      <a:pt x="295" y="443"/>
                    </a:cubicBezTo>
                    <a:lnTo>
                      <a:pt x="282" y="443"/>
                    </a:lnTo>
                    <a:lnTo>
                      <a:pt x="295" y="389"/>
                    </a:lnTo>
                    <a:lnTo>
                      <a:pt x="322" y="403"/>
                    </a:lnTo>
                    <a:cubicBezTo>
                      <a:pt x="429" y="255"/>
                      <a:pt x="590" y="161"/>
                      <a:pt x="765" y="161"/>
                    </a:cubicBezTo>
                    <a:lnTo>
                      <a:pt x="5700" y="161"/>
                    </a:lnTo>
                    <a:lnTo>
                      <a:pt x="5646" y="148"/>
                    </a:lnTo>
                    <a:lnTo>
                      <a:pt x="5660" y="108"/>
                    </a:lnTo>
                    <a:lnTo>
                      <a:pt x="5861" y="161"/>
                    </a:lnTo>
                    <a:lnTo>
                      <a:pt x="14028" y="161"/>
                    </a:lnTo>
                    <a:lnTo>
                      <a:pt x="13934" y="135"/>
                    </a:lnTo>
                    <a:lnTo>
                      <a:pt x="13948" y="94"/>
                    </a:lnTo>
                    <a:lnTo>
                      <a:pt x="14189" y="161"/>
                    </a:lnTo>
                    <a:lnTo>
                      <a:pt x="15732" y="161"/>
                    </a:lnTo>
                    <a:lnTo>
                      <a:pt x="17565" y="676"/>
                    </a:lnTo>
                    <a:lnTo>
                      <a:pt x="17565" y="676"/>
                    </a:lnTo>
                    <a:cubicBezTo>
                      <a:pt x="17543" y="662"/>
                      <a:pt x="17529" y="633"/>
                      <a:pt x="17529" y="604"/>
                    </a:cubicBezTo>
                    <a:lnTo>
                      <a:pt x="17529" y="591"/>
                    </a:lnTo>
                    <a:cubicBezTo>
                      <a:pt x="17529" y="550"/>
                      <a:pt x="17555" y="524"/>
                      <a:pt x="17582" y="510"/>
                    </a:cubicBezTo>
                    <a:lnTo>
                      <a:pt x="16201" y="121"/>
                    </a:lnTo>
                    <a:lnTo>
                      <a:pt x="1577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6"/>
              <p:cNvSpPr/>
              <p:nvPr/>
            </p:nvSpPr>
            <p:spPr>
              <a:xfrm>
                <a:off x="6998275" y="3725738"/>
                <a:ext cx="162625" cy="53675"/>
              </a:xfrm>
              <a:custGeom>
                <a:rect b="b" l="l" r="r" t="t"/>
                <a:pathLst>
                  <a:path extrusionOk="0" h="2147" w="6505">
                    <a:moveTo>
                      <a:pt x="0" y="1"/>
                    </a:moveTo>
                    <a:lnTo>
                      <a:pt x="698" y="202"/>
                    </a:lnTo>
                    <a:lnTo>
                      <a:pt x="707" y="202"/>
                    </a:lnTo>
                    <a:lnTo>
                      <a:pt x="0" y="1"/>
                    </a:lnTo>
                    <a:close/>
                    <a:moveTo>
                      <a:pt x="858" y="68"/>
                    </a:moveTo>
                    <a:cubicBezTo>
                      <a:pt x="845" y="108"/>
                      <a:pt x="818" y="148"/>
                      <a:pt x="791" y="175"/>
                    </a:cubicBezTo>
                    <a:cubicBezTo>
                      <a:pt x="778" y="189"/>
                      <a:pt x="751" y="202"/>
                      <a:pt x="724" y="202"/>
                    </a:cubicBezTo>
                    <a:lnTo>
                      <a:pt x="707" y="202"/>
                    </a:lnTo>
                    <a:lnTo>
                      <a:pt x="6223" y="1771"/>
                    </a:lnTo>
                    <a:cubicBezTo>
                      <a:pt x="6250" y="1771"/>
                      <a:pt x="6277" y="1798"/>
                      <a:pt x="6303" y="1825"/>
                    </a:cubicBezTo>
                    <a:lnTo>
                      <a:pt x="6330" y="1825"/>
                    </a:lnTo>
                    <a:lnTo>
                      <a:pt x="6330" y="1865"/>
                    </a:lnTo>
                    <a:lnTo>
                      <a:pt x="6317" y="1865"/>
                    </a:lnTo>
                    <a:cubicBezTo>
                      <a:pt x="6330" y="1892"/>
                      <a:pt x="6330" y="1905"/>
                      <a:pt x="6330" y="1932"/>
                    </a:cubicBezTo>
                    <a:lnTo>
                      <a:pt x="6330" y="1946"/>
                    </a:lnTo>
                    <a:cubicBezTo>
                      <a:pt x="6330" y="1972"/>
                      <a:pt x="6330" y="2026"/>
                      <a:pt x="6317" y="2080"/>
                    </a:cubicBezTo>
                    <a:cubicBezTo>
                      <a:pt x="6330" y="2066"/>
                      <a:pt x="6344" y="2066"/>
                      <a:pt x="6344" y="2053"/>
                    </a:cubicBezTo>
                    <a:cubicBezTo>
                      <a:pt x="6355" y="2047"/>
                      <a:pt x="6368" y="2044"/>
                      <a:pt x="6382" y="2044"/>
                    </a:cubicBezTo>
                    <a:cubicBezTo>
                      <a:pt x="6401" y="2044"/>
                      <a:pt x="6422" y="2050"/>
                      <a:pt x="6437" y="2066"/>
                    </a:cubicBezTo>
                    <a:cubicBezTo>
                      <a:pt x="6464" y="2080"/>
                      <a:pt x="6478" y="2120"/>
                      <a:pt x="6478" y="2147"/>
                    </a:cubicBezTo>
                    <a:cubicBezTo>
                      <a:pt x="6478" y="2106"/>
                      <a:pt x="6505" y="2013"/>
                      <a:pt x="6505" y="1946"/>
                    </a:cubicBezTo>
                    <a:lnTo>
                      <a:pt x="6505" y="1919"/>
                    </a:lnTo>
                    <a:cubicBezTo>
                      <a:pt x="6491" y="1771"/>
                      <a:pt x="6397" y="1637"/>
                      <a:pt x="6263" y="1610"/>
                    </a:cubicBezTo>
                    <a:lnTo>
                      <a:pt x="1663" y="296"/>
                    </a:lnTo>
                    <a:lnTo>
                      <a:pt x="1073" y="135"/>
                    </a:lnTo>
                    <a:lnTo>
                      <a:pt x="858" y="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6"/>
              <p:cNvSpPr/>
              <p:nvPr/>
            </p:nvSpPr>
            <p:spPr>
              <a:xfrm>
                <a:off x="6932225" y="3706963"/>
                <a:ext cx="20475" cy="5725"/>
              </a:xfrm>
              <a:custGeom>
                <a:rect b="b" l="l" r="r" t="t"/>
                <a:pathLst>
                  <a:path extrusionOk="0" h="229" w="819">
                    <a:moveTo>
                      <a:pt x="0" y="1"/>
                    </a:moveTo>
                    <a:lnTo>
                      <a:pt x="671" y="189"/>
                    </a:lnTo>
                    <a:cubicBezTo>
                      <a:pt x="684" y="202"/>
                      <a:pt x="698" y="202"/>
                      <a:pt x="698" y="202"/>
                    </a:cubicBezTo>
                    <a:cubicBezTo>
                      <a:pt x="703" y="202"/>
                      <a:pt x="709" y="201"/>
                      <a:pt x="715" y="200"/>
                    </a:cubicBezTo>
                    <a:lnTo>
                      <a:pt x="715" y="200"/>
                    </a:lnTo>
                    <a:lnTo>
                      <a:pt x="796" y="223"/>
                    </a:lnTo>
                    <a:lnTo>
                      <a:pt x="796" y="223"/>
                    </a:lnTo>
                    <a:cubicBezTo>
                      <a:pt x="778" y="213"/>
                      <a:pt x="765" y="191"/>
                      <a:pt x="765" y="162"/>
                    </a:cubicBezTo>
                    <a:cubicBezTo>
                      <a:pt x="754" y="183"/>
                      <a:pt x="736" y="196"/>
                      <a:pt x="715" y="200"/>
                    </a:cubicBezTo>
                    <a:lnTo>
                      <a:pt x="715" y="200"/>
                    </a:lnTo>
                    <a:lnTo>
                      <a:pt x="0" y="1"/>
                    </a:lnTo>
                    <a:close/>
                    <a:moveTo>
                      <a:pt x="796" y="223"/>
                    </a:moveTo>
                    <a:lnTo>
                      <a:pt x="796" y="223"/>
                    </a:lnTo>
                    <a:cubicBezTo>
                      <a:pt x="803" y="227"/>
                      <a:pt x="811" y="229"/>
                      <a:pt x="818" y="229"/>
                    </a:cubicBezTo>
                    <a:lnTo>
                      <a:pt x="796" y="22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6"/>
              <p:cNvSpPr/>
              <p:nvPr/>
            </p:nvSpPr>
            <p:spPr>
              <a:xfrm>
                <a:off x="6864150" y="3687538"/>
                <a:ext cx="21825" cy="6375"/>
              </a:xfrm>
              <a:custGeom>
                <a:rect b="b" l="l" r="r" t="t"/>
                <a:pathLst>
                  <a:path extrusionOk="0" h="255" w="873">
                    <a:moveTo>
                      <a:pt x="1" y="0"/>
                    </a:moveTo>
                    <a:lnTo>
                      <a:pt x="725" y="215"/>
                    </a:lnTo>
                    <a:lnTo>
                      <a:pt x="735" y="215"/>
                    </a:lnTo>
                    <a:lnTo>
                      <a:pt x="1" y="0"/>
                    </a:lnTo>
                    <a:close/>
                    <a:moveTo>
                      <a:pt x="819" y="188"/>
                    </a:moveTo>
                    <a:cubicBezTo>
                      <a:pt x="792" y="201"/>
                      <a:pt x="779" y="215"/>
                      <a:pt x="752" y="215"/>
                    </a:cubicBezTo>
                    <a:lnTo>
                      <a:pt x="735" y="215"/>
                    </a:lnTo>
                    <a:lnTo>
                      <a:pt x="872" y="255"/>
                    </a:lnTo>
                    <a:cubicBezTo>
                      <a:pt x="846" y="241"/>
                      <a:pt x="819" y="215"/>
                      <a:pt x="819" y="18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6"/>
              <p:cNvSpPr/>
              <p:nvPr/>
            </p:nvSpPr>
            <p:spPr>
              <a:xfrm>
                <a:off x="6380025" y="3694438"/>
                <a:ext cx="780200" cy="104750"/>
              </a:xfrm>
              <a:custGeom>
                <a:rect b="b" l="l" r="r" t="t"/>
                <a:pathLst>
                  <a:path extrusionOk="0" h="4190" w="31208">
                    <a:moveTo>
                      <a:pt x="188" y="180"/>
                    </a:moveTo>
                    <a:lnTo>
                      <a:pt x="1609" y="381"/>
                    </a:lnTo>
                    <a:lnTo>
                      <a:pt x="1609" y="314"/>
                    </a:lnTo>
                    <a:lnTo>
                      <a:pt x="1650" y="314"/>
                    </a:lnTo>
                    <a:lnTo>
                      <a:pt x="1650" y="395"/>
                    </a:lnTo>
                    <a:lnTo>
                      <a:pt x="16952" y="2527"/>
                    </a:lnTo>
                    <a:lnTo>
                      <a:pt x="16952" y="2500"/>
                    </a:lnTo>
                    <a:lnTo>
                      <a:pt x="16992" y="2500"/>
                    </a:lnTo>
                    <a:lnTo>
                      <a:pt x="16992" y="2527"/>
                    </a:lnTo>
                    <a:lnTo>
                      <a:pt x="26085" y="3801"/>
                    </a:lnTo>
                    <a:lnTo>
                      <a:pt x="29786" y="3801"/>
                    </a:lnTo>
                    <a:cubicBezTo>
                      <a:pt x="30188" y="3801"/>
                      <a:pt x="30577" y="3721"/>
                      <a:pt x="30940" y="3573"/>
                    </a:cubicBezTo>
                    <a:lnTo>
                      <a:pt x="30940" y="3573"/>
                    </a:lnTo>
                    <a:cubicBezTo>
                      <a:pt x="30913" y="3600"/>
                      <a:pt x="30886" y="3627"/>
                      <a:pt x="30859" y="3667"/>
                    </a:cubicBezTo>
                    <a:cubicBezTo>
                      <a:pt x="30644" y="3895"/>
                      <a:pt x="30349" y="4016"/>
                      <a:pt x="30028" y="4016"/>
                    </a:cubicBezTo>
                    <a:lnTo>
                      <a:pt x="26098" y="4016"/>
                    </a:lnTo>
                    <a:lnTo>
                      <a:pt x="858" y="784"/>
                    </a:lnTo>
                    <a:lnTo>
                      <a:pt x="845" y="784"/>
                    </a:lnTo>
                    <a:cubicBezTo>
                      <a:pt x="550" y="743"/>
                      <a:pt x="295" y="542"/>
                      <a:pt x="215" y="274"/>
                    </a:cubicBezTo>
                    <a:cubicBezTo>
                      <a:pt x="201" y="247"/>
                      <a:pt x="188" y="207"/>
                      <a:pt x="188" y="180"/>
                    </a:cubicBezTo>
                    <a:close/>
                    <a:moveTo>
                      <a:pt x="79" y="0"/>
                    </a:moveTo>
                    <a:cubicBezTo>
                      <a:pt x="65" y="0"/>
                      <a:pt x="46" y="10"/>
                      <a:pt x="27" y="19"/>
                    </a:cubicBezTo>
                    <a:cubicBezTo>
                      <a:pt x="14" y="33"/>
                      <a:pt x="0" y="59"/>
                      <a:pt x="0" y="86"/>
                    </a:cubicBezTo>
                    <a:cubicBezTo>
                      <a:pt x="0" y="153"/>
                      <a:pt x="14" y="234"/>
                      <a:pt x="54" y="328"/>
                    </a:cubicBezTo>
                    <a:cubicBezTo>
                      <a:pt x="161" y="663"/>
                      <a:pt x="470" y="904"/>
                      <a:pt x="832" y="958"/>
                    </a:cubicBezTo>
                    <a:lnTo>
                      <a:pt x="2682" y="1186"/>
                    </a:lnTo>
                    <a:lnTo>
                      <a:pt x="2803" y="1213"/>
                    </a:lnTo>
                    <a:lnTo>
                      <a:pt x="3286" y="1266"/>
                    </a:lnTo>
                    <a:lnTo>
                      <a:pt x="3407" y="1280"/>
                    </a:lnTo>
                    <a:lnTo>
                      <a:pt x="9535" y="2071"/>
                    </a:lnTo>
                    <a:lnTo>
                      <a:pt x="9670" y="2084"/>
                    </a:lnTo>
                    <a:lnTo>
                      <a:pt x="10139" y="2151"/>
                    </a:lnTo>
                    <a:lnTo>
                      <a:pt x="10273" y="2165"/>
                    </a:lnTo>
                    <a:lnTo>
                      <a:pt x="16402" y="2956"/>
                    </a:lnTo>
                    <a:lnTo>
                      <a:pt x="16751" y="2996"/>
                    </a:lnTo>
                    <a:lnTo>
                      <a:pt x="17005" y="3023"/>
                    </a:lnTo>
                    <a:lnTo>
                      <a:pt x="17126" y="3050"/>
                    </a:lnTo>
                    <a:lnTo>
                      <a:pt x="23228" y="3828"/>
                    </a:lnTo>
                    <a:lnTo>
                      <a:pt x="24234" y="3962"/>
                    </a:lnTo>
                    <a:lnTo>
                      <a:pt x="26085" y="4190"/>
                    </a:lnTo>
                    <a:lnTo>
                      <a:pt x="30028" y="4190"/>
                    </a:lnTo>
                    <a:cubicBezTo>
                      <a:pt x="30390" y="4190"/>
                      <a:pt x="30738" y="4042"/>
                      <a:pt x="30980" y="3774"/>
                    </a:cubicBezTo>
                    <a:cubicBezTo>
                      <a:pt x="31060" y="3694"/>
                      <a:pt x="31114" y="3613"/>
                      <a:pt x="31181" y="3493"/>
                    </a:cubicBezTo>
                    <a:cubicBezTo>
                      <a:pt x="31194" y="3466"/>
                      <a:pt x="31194" y="3439"/>
                      <a:pt x="31208" y="3399"/>
                    </a:cubicBezTo>
                    <a:cubicBezTo>
                      <a:pt x="31208" y="3372"/>
                      <a:pt x="31208" y="3332"/>
                      <a:pt x="31167" y="3318"/>
                    </a:cubicBezTo>
                    <a:cubicBezTo>
                      <a:pt x="31152" y="3302"/>
                      <a:pt x="31136" y="3296"/>
                      <a:pt x="31118" y="3296"/>
                    </a:cubicBezTo>
                    <a:cubicBezTo>
                      <a:pt x="31105" y="3296"/>
                      <a:pt x="31090" y="3299"/>
                      <a:pt x="31074" y="3305"/>
                    </a:cubicBezTo>
                    <a:cubicBezTo>
                      <a:pt x="31074" y="3318"/>
                      <a:pt x="31060" y="3318"/>
                      <a:pt x="31047" y="3332"/>
                    </a:cubicBezTo>
                    <a:cubicBezTo>
                      <a:pt x="31033" y="3332"/>
                      <a:pt x="31007" y="3345"/>
                      <a:pt x="30980" y="3358"/>
                    </a:cubicBezTo>
                    <a:cubicBezTo>
                      <a:pt x="30618" y="3546"/>
                      <a:pt x="30202" y="3627"/>
                      <a:pt x="29786" y="3627"/>
                    </a:cubicBezTo>
                    <a:lnTo>
                      <a:pt x="26098" y="3627"/>
                    </a:lnTo>
                    <a:lnTo>
                      <a:pt x="161" y="6"/>
                    </a:lnTo>
                    <a:lnTo>
                      <a:pt x="94" y="6"/>
                    </a:lnTo>
                    <a:cubicBezTo>
                      <a:pt x="90" y="2"/>
                      <a:pt x="85" y="0"/>
                      <a:pt x="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6"/>
              <p:cNvSpPr/>
              <p:nvPr/>
            </p:nvSpPr>
            <p:spPr>
              <a:xfrm>
                <a:off x="6817550" y="3670438"/>
                <a:ext cx="71775" cy="22475"/>
              </a:xfrm>
              <a:custGeom>
                <a:rect b="b" l="l" r="r" t="t"/>
                <a:pathLst>
                  <a:path extrusionOk="0" h="899" w="2871">
                    <a:moveTo>
                      <a:pt x="2576" y="161"/>
                    </a:moveTo>
                    <a:cubicBezTo>
                      <a:pt x="2589" y="161"/>
                      <a:pt x="2602" y="174"/>
                      <a:pt x="2616" y="174"/>
                    </a:cubicBezTo>
                    <a:lnTo>
                      <a:pt x="2629" y="174"/>
                    </a:lnTo>
                    <a:lnTo>
                      <a:pt x="2656" y="201"/>
                    </a:lnTo>
                    <a:cubicBezTo>
                      <a:pt x="2683" y="228"/>
                      <a:pt x="2696" y="282"/>
                      <a:pt x="2696" y="335"/>
                    </a:cubicBezTo>
                    <a:cubicBezTo>
                      <a:pt x="2696" y="469"/>
                      <a:pt x="2656" y="604"/>
                      <a:pt x="2589" y="724"/>
                    </a:cubicBezTo>
                    <a:lnTo>
                      <a:pt x="2348" y="657"/>
                    </a:lnTo>
                    <a:lnTo>
                      <a:pt x="2348" y="738"/>
                    </a:lnTo>
                    <a:lnTo>
                      <a:pt x="2307" y="738"/>
                    </a:lnTo>
                    <a:lnTo>
                      <a:pt x="2307" y="644"/>
                    </a:lnTo>
                    <a:lnTo>
                      <a:pt x="1503" y="416"/>
                    </a:lnTo>
                    <a:lnTo>
                      <a:pt x="1234" y="416"/>
                    </a:lnTo>
                    <a:lnTo>
                      <a:pt x="1234" y="376"/>
                    </a:lnTo>
                    <a:lnTo>
                      <a:pt x="1355" y="376"/>
                    </a:lnTo>
                    <a:lnTo>
                      <a:pt x="617" y="161"/>
                    </a:lnTo>
                    <a:close/>
                    <a:moveTo>
                      <a:pt x="54" y="0"/>
                    </a:moveTo>
                    <a:cubicBezTo>
                      <a:pt x="27" y="14"/>
                      <a:pt x="1" y="40"/>
                      <a:pt x="1" y="81"/>
                    </a:cubicBezTo>
                    <a:lnTo>
                      <a:pt x="1" y="94"/>
                    </a:lnTo>
                    <a:cubicBezTo>
                      <a:pt x="1" y="134"/>
                      <a:pt x="27" y="161"/>
                      <a:pt x="68" y="174"/>
                    </a:cubicBezTo>
                    <a:lnTo>
                      <a:pt x="1865" y="684"/>
                    </a:lnTo>
                    <a:lnTo>
                      <a:pt x="2589" y="899"/>
                    </a:lnTo>
                    <a:lnTo>
                      <a:pt x="2616" y="899"/>
                    </a:lnTo>
                    <a:cubicBezTo>
                      <a:pt x="2643" y="899"/>
                      <a:pt x="2656" y="885"/>
                      <a:pt x="2683" y="872"/>
                    </a:cubicBezTo>
                    <a:cubicBezTo>
                      <a:pt x="2683" y="872"/>
                      <a:pt x="2669" y="858"/>
                      <a:pt x="2669" y="858"/>
                    </a:cubicBezTo>
                    <a:lnTo>
                      <a:pt x="2669" y="845"/>
                    </a:lnTo>
                    <a:cubicBezTo>
                      <a:pt x="2669" y="791"/>
                      <a:pt x="2710" y="751"/>
                      <a:pt x="2750" y="751"/>
                    </a:cubicBezTo>
                    <a:cubicBezTo>
                      <a:pt x="2830" y="630"/>
                      <a:pt x="2871" y="483"/>
                      <a:pt x="2871" y="335"/>
                    </a:cubicBezTo>
                    <a:cubicBezTo>
                      <a:pt x="2871" y="148"/>
                      <a:pt x="2736" y="0"/>
                      <a:pt x="25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6"/>
              <p:cNvSpPr/>
              <p:nvPr/>
            </p:nvSpPr>
            <p:spPr>
              <a:xfrm>
                <a:off x="6884275" y="3689213"/>
                <a:ext cx="71775" cy="22825"/>
              </a:xfrm>
              <a:custGeom>
                <a:rect b="b" l="l" r="r" t="t"/>
                <a:pathLst>
                  <a:path extrusionOk="0" h="913" w="2871">
                    <a:moveTo>
                      <a:pt x="2575" y="174"/>
                    </a:moveTo>
                    <a:cubicBezTo>
                      <a:pt x="2602" y="174"/>
                      <a:pt x="2616" y="174"/>
                      <a:pt x="2629" y="188"/>
                    </a:cubicBezTo>
                    <a:lnTo>
                      <a:pt x="2642" y="188"/>
                    </a:lnTo>
                    <a:lnTo>
                      <a:pt x="2656" y="215"/>
                    </a:lnTo>
                    <a:cubicBezTo>
                      <a:pt x="2683" y="242"/>
                      <a:pt x="2709" y="282"/>
                      <a:pt x="2709" y="335"/>
                    </a:cubicBezTo>
                    <a:cubicBezTo>
                      <a:pt x="2709" y="483"/>
                      <a:pt x="2669" y="617"/>
                      <a:pt x="2589" y="724"/>
                    </a:cubicBezTo>
                    <a:lnTo>
                      <a:pt x="2361" y="657"/>
                    </a:lnTo>
                    <a:lnTo>
                      <a:pt x="2361" y="751"/>
                    </a:lnTo>
                    <a:lnTo>
                      <a:pt x="2321" y="751"/>
                    </a:lnTo>
                    <a:lnTo>
                      <a:pt x="2321" y="657"/>
                    </a:lnTo>
                    <a:lnTo>
                      <a:pt x="1543" y="429"/>
                    </a:lnTo>
                    <a:lnTo>
                      <a:pt x="1248" y="429"/>
                    </a:lnTo>
                    <a:lnTo>
                      <a:pt x="1248" y="389"/>
                    </a:lnTo>
                    <a:lnTo>
                      <a:pt x="1395" y="389"/>
                    </a:lnTo>
                    <a:lnTo>
                      <a:pt x="631" y="174"/>
                    </a:lnTo>
                    <a:close/>
                    <a:moveTo>
                      <a:pt x="94" y="0"/>
                    </a:moveTo>
                    <a:cubicBezTo>
                      <a:pt x="41" y="0"/>
                      <a:pt x="0" y="40"/>
                      <a:pt x="0" y="81"/>
                    </a:cubicBezTo>
                    <a:lnTo>
                      <a:pt x="0" y="94"/>
                    </a:lnTo>
                    <a:lnTo>
                      <a:pt x="0" y="107"/>
                    </a:lnTo>
                    <a:cubicBezTo>
                      <a:pt x="0" y="107"/>
                      <a:pt x="14" y="121"/>
                      <a:pt x="14" y="121"/>
                    </a:cubicBezTo>
                    <a:cubicBezTo>
                      <a:pt x="14" y="148"/>
                      <a:pt x="41" y="174"/>
                      <a:pt x="67" y="188"/>
                    </a:cubicBezTo>
                    <a:lnTo>
                      <a:pt x="1918" y="711"/>
                    </a:lnTo>
                    <a:lnTo>
                      <a:pt x="2589" y="899"/>
                    </a:lnTo>
                    <a:cubicBezTo>
                      <a:pt x="2589" y="899"/>
                      <a:pt x="2602" y="912"/>
                      <a:pt x="2616" y="912"/>
                    </a:cubicBezTo>
                    <a:cubicBezTo>
                      <a:pt x="2642" y="912"/>
                      <a:pt x="2669" y="899"/>
                      <a:pt x="2683" y="872"/>
                    </a:cubicBezTo>
                    <a:cubicBezTo>
                      <a:pt x="2683" y="872"/>
                      <a:pt x="2683" y="872"/>
                      <a:pt x="2683" y="858"/>
                    </a:cubicBezTo>
                    <a:lnTo>
                      <a:pt x="2683" y="845"/>
                    </a:lnTo>
                    <a:cubicBezTo>
                      <a:pt x="2683" y="805"/>
                      <a:pt x="2709" y="765"/>
                      <a:pt x="2763" y="765"/>
                    </a:cubicBezTo>
                    <a:cubicBezTo>
                      <a:pt x="2830" y="630"/>
                      <a:pt x="2870" y="483"/>
                      <a:pt x="2870" y="335"/>
                    </a:cubicBezTo>
                    <a:cubicBezTo>
                      <a:pt x="2870" y="322"/>
                      <a:pt x="2870" y="322"/>
                      <a:pt x="2870" y="309"/>
                    </a:cubicBezTo>
                    <a:cubicBezTo>
                      <a:pt x="2870" y="242"/>
                      <a:pt x="2844" y="188"/>
                      <a:pt x="2817" y="148"/>
                    </a:cubicBezTo>
                    <a:cubicBezTo>
                      <a:pt x="2763" y="54"/>
                      <a:pt x="2683" y="0"/>
                      <a:pt x="25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6"/>
              <p:cNvSpPr/>
              <p:nvPr/>
            </p:nvSpPr>
            <p:spPr>
              <a:xfrm>
                <a:off x="6951325" y="3708313"/>
                <a:ext cx="71450" cy="22500"/>
              </a:xfrm>
              <a:custGeom>
                <a:rect b="b" l="l" r="r" t="t"/>
                <a:pathLst>
                  <a:path extrusionOk="0" h="900" w="2858">
                    <a:moveTo>
                      <a:pt x="2562" y="161"/>
                    </a:moveTo>
                    <a:cubicBezTo>
                      <a:pt x="2589" y="161"/>
                      <a:pt x="2616" y="175"/>
                      <a:pt x="2643" y="202"/>
                    </a:cubicBezTo>
                    <a:cubicBezTo>
                      <a:pt x="2669" y="229"/>
                      <a:pt x="2696" y="282"/>
                      <a:pt x="2696" y="336"/>
                    </a:cubicBezTo>
                    <a:cubicBezTo>
                      <a:pt x="2696" y="470"/>
                      <a:pt x="2656" y="617"/>
                      <a:pt x="2576" y="725"/>
                    </a:cubicBezTo>
                    <a:lnTo>
                      <a:pt x="2361" y="658"/>
                    </a:lnTo>
                    <a:lnTo>
                      <a:pt x="2361" y="765"/>
                    </a:lnTo>
                    <a:lnTo>
                      <a:pt x="2321" y="765"/>
                    </a:lnTo>
                    <a:lnTo>
                      <a:pt x="2321" y="644"/>
                    </a:lnTo>
                    <a:lnTo>
                      <a:pt x="1597" y="443"/>
                    </a:lnTo>
                    <a:lnTo>
                      <a:pt x="1248" y="443"/>
                    </a:lnTo>
                    <a:lnTo>
                      <a:pt x="1248" y="403"/>
                    </a:lnTo>
                    <a:lnTo>
                      <a:pt x="1449" y="403"/>
                    </a:lnTo>
                    <a:lnTo>
                      <a:pt x="618" y="161"/>
                    </a:lnTo>
                    <a:close/>
                    <a:moveTo>
                      <a:pt x="81" y="1"/>
                    </a:moveTo>
                    <a:cubicBezTo>
                      <a:pt x="27" y="1"/>
                      <a:pt x="1" y="41"/>
                      <a:pt x="1" y="81"/>
                    </a:cubicBezTo>
                    <a:lnTo>
                      <a:pt x="1" y="94"/>
                    </a:lnTo>
                    <a:cubicBezTo>
                      <a:pt x="1" y="94"/>
                      <a:pt x="1" y="108"/>
                      <a:pt x="1" y="108"/>
                    </a:cubicBezTo>
                    <a:cubicBezTo>
                      <a:pt x="1" y="148"/>
                      <a:pt x="27" y="175"/>
                      <a:pt x="54" y="175"/>
                    </a:cubicBezTo>
                    <a:lnTo>
                      <a:pt x="792" y="389"/>
                    </a:lnTo>
                    <a:lnTo>
                      <a:pt x="1074" y="389"/>
                    </a:lnTo>
                    <a:lnTo>
                      <a:pt x="1074" y="430"/>
                    </a:lnTo>
                    <a:lnTo>
                      <a:pt x="939" y="430"/>
                    </a:lnTo>
                    <a:lnTo>
                      <a:pt x="1878" y="698"/>
                    </a:lnTo>
                    <a:lnTo>
                      <a:pt x="2589" y="899"/>
                    </a:lnTo>
                    <a:lnTo>
                      <a:pt x="2602" y="899"/>
                    </a:lnTo>
                    <a:cubicBezTo>
                      <a:pt x="2629" y="899"/>
                      <a:pt x="2656" y="886"/>
                      <a:pt x="2669" y="872"/>
                    </a:cubicBezTo>
                    <a:cubicBezTo>
                      <a:pt x="2696" y="845"/>
                      <a:pt x="2723" y="805"/>
                      <a:pt x="2736" y="765"/>
                    </a:cubicBezTo>
                    <a:cubicBezTo>
                      <a:pt x="2804" y="658"/>
                      <a:pt x="2844" y="537"/>
                      <a:pt x="2857" y="403"/>
                    </a:cubicBezTo>
                    <a:lnTo>
                      <a:pt x="2817" y="403"/>
                    </a:lnTo>
                    <a:lnTo>
                      <a:pt x="2817" y="363"/>
                    </a:lnTo>
                    <a:lnTo>
                      <a:pt x="2857" y="363"/>
                    </a:lnTo>
                    <a:cubicBezTo>
                      <a:pt x="2857" y="349"/>
                      <a:pt x="2857" y="336"/>
                      <a:pt x="2857" y="336"/>
                    </a:cubicBezTo>
                    <a:cubicBezTo>
                      <a:pt x="2857" y="148"/>
                      <a:pt x="2723" y="1"/>
                      <a:pt x="25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6"/>
              <p:cNvSpPr/>
              <p:nvPr/>
            </p:nvSpPr>
            <p:spPr>
              <a:xfrm>
                <a:off x="7105550" y="3733113"/>
                <a:ext cx="357100" cy="109675"/>
              </a:xfrm>
              <a:custGeom>
                <a:rect b="b" l="l" r="r" t="t"/>
                <a:pathLst>
                  <a:path extrusionOk="0" h="4387" w="14284">
                    <a:moveTo>
                      <a:pt x="9603" y="1"/>
                    </a:moveTo>
                    <a:cubicBezTo>
                      <a:pt x="9295" y="1"/>
                      <a:pt x="8986" y="68"/>
                      <a:pt x="8718" y="189"/>
                    </a:cubicBezTo>
                    <a:lnTo>
                      <a:pt x="2629" y="3032"/>
                    </a:lnTo>
                    <a:lnTo>
                      <a:pt x="2535" y="3072"/>
                    </a:lnTo>
                    <a:lnTo>
                      <a:pt x="148" y="4185"/>
                    </a:lnTo>
                    <a:lnTo>
                      <a:pt x="54" y="4225"/>
                    </a:lnTo>
                    <a:cubicBezTo>
                      <a:pt x="14" y="4239"/>
                      <a:pt x="1" y="4292"/>
                      <a:pt x="14" y="4333"/>
                    </a:cubicBezTo>
                    <a:cubicBezTo>
                      <a:pt x="28" y="4346"/>
                      <a:pt x="28" y="4360"/>
                      <a:pt x="41" y="4360"/>
                    </a:cubicBezTo>
                    <a:cubicBezTo>
                      <a:pt x="54" y="4373"/>
                      <a:pt x="68" y="4386"/>
                      <a:pt x="95" y="4386"/>
                    </a:cubicBezTo>
                    <a:cubicBezTo>
                      <a:pt x="108" y="4386"/>
                      <a:pt x="121" y="4386"/>
                      <a:pt x="121" y="4373"/>
                    </a:cubicBezTo>
                    <a:lnTo>
                      <a:pt x="188" y="4346"/>
                    </a:lnTo>
                    <a:lnTo>
                      <a:pt x="658" y="4132"/>
                    </a:lnTo>
                    <a:lnTo>
                      <a:pt x="8785" y="350"/>
                    </a:lnTo>
                    <a:cubicBezTo>
                      <a:pt x="9040" y="229"/>
                      <a:pt x="9321" y="162"/>
                      <a:pt x="9603" y="162"/>
                    </a:cubicBezTo>
                    <a:lnTo>
                      <a:pt x="14203" y="162"/>
                    </a:lnTo>
                    <a:cubicBezTo>
                      <a:pt x="14230" y="162"/>
                      <a:pt x="14243" y="148"/>
                      <a:pt x="14257" y="135"/>
                    </a:cubicBezTo>
                    <a:cubicBezTo>
                      <a:pt x="14270" y="122"/>
                      <a:pt x="14284" y="95"/>
                      <a:pt x="14284" y="81"/>
                    </a:cubicBezTo>
                    <a:cubicBezTo>
                      <a:pt x="14284" y="28"/>
                      <a:pt x="14243" y="1"/>
                      <a:pt x="142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6"/>
              <p:cNvSpPr/>
              <p:nvPr/>
            </p:nvSpPr>
            <p:spPr>
              <a:xfrm>
                <a:off x="5980375" y="3677138"/>
                <a:ext cx="29525" cy="22150"/>
              </a:xfrm>
              <a:custGeom>
                <a:rect b="b" l="l" r="r" t="t"/>
                <a:pathLst>
                  <a:path extrusionOk="0" h="886" w="1181">
                    <a:moveTo>
                      <a:pt x="443" y="0"/>
                    </a:moveTo>
                    <a:lnTo>
                      <a:pt x="0" y="832"/>
                    </a:lnTo>
                    <a:lnTo>
                      <a:pt x="1180" y="885"/>
                    </a:lnTo>
                    <a:lnTo>
                      <a:pt x="1073" y="14"/>
                    </a:lnTo>
                    <a:lnTo>
                      <a:pt x="44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6"/>
              <p:cNvSpPr/>
              <p:nvPr/>
            </p:nvSpPr>
            <p:spPr>
              <a:xfrm>
                <a:off x="6011200" y="3677813"/>
                <a:ext cx="17800" cy="24150"/>
              </a:xfrm>
              <a:custGeom>
                <a:rect b="b" l="l" r="r" t="t"/>
                <a:pathLst>
                  <a:path extrusionOk="0" h="966" w="712">
                    <a:moveTo>
                      <a:pt x="1" y="0"/>
                    </a:moveTo>
                    <a:lnTo>
                      <a:pt x="122" y="872"/>
                    </a:lnTo>
                    <a:lnTo>
                      <a:pt x="591" y="885"/>
                    </a:lnTo>
                    <a:lnTo>
                      <a:pt x="604" y="966"/>
                    </a:lnTo>
                    <a:lnTo>
                      <a:pt x="604" y="885"/>
                    </a:lnTo>
                    <a:cubicBezTo>
                      <a:pt x="631" y="885"/>
                      <a:pt x="671" y="872"/>
                      <a:pt x="685" y="845"/>
                    </a:cubicBezTo>
                    <a:cubicBezTo>
                      <a:pt x="698" y="832"/>
                      <a:pt x="712" y="805"/>
                      <a:pt x="712" y="765"/>
                    </a:cubicBezTo>
                    <a:lnTo>
                      <a:pt x="578" y="161"/>
                    </a:lnTo>
                    <a:cubicBezTo>
                      <a:pt x="564" y="67"/>
                      <a:pt x="470" y="0"/>
                      <a:pt x="3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6"/>
              <p:cNvSpPr/>
              <p:nvPr/>
            </p:nvSpPr>
            <p:spPr>
              <a:xfrm>
                <a:off x="5959250" y="3676788"/>
                <a:ext cx="27500" cy="20825"/>
              </a:xfrm>
              <a:custGeom>
                <a:rect b="b" l="l" r="r" t="t"/>
                <a:pathLst>
                  <a:path extrusionOk="0" h="833" w="1100">
                    <a:moveTo>
                      <a:pt x="617" y="1"/>
                    </a:moveTo>
                    <a:lnTo>
                      <a:pt x="496" y="95"/>
                    </a:lnTo>
                    <a:lnTo>
                      <a:pt x="483" y="108"/>
                    </a:lnTo>
                    <a:cubicBezTo>
                      <a:pt x="282" y="309"/>
                      <a:pt x="121" y="537"/>
                      <a:pt x="0" y="806"/>
                    </a:cubicBezTo>
                    <a:lnTo>
                      <a:pt x="671" y="832"/>
                    </a:lnTo>
                    <a:lnTo>
                      <a:pt x="1100" y="14"/>
                    </a:lnTo>
                    <a:lnTo>
                      <a:pt x="6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6"/>
              <p:cNvSpPr/>
              <p:nvPr/>
            </p:nvSpPr>
            <p:spPr>
              <a:xfrm>
                <a:off x="5943475" y="3672763"/>
                <a:ext cx="89900" cy="31550"/>
              </a:xfrm>
              <a:custGeom>
                <a:rect b="b" l="l" r="r" t="t"/>
                <a:pathLst>
                  <a:path extrusionOk="0" h="1262" w="3596">
                    <a:moveTo>
                      <a:pt x="1771" y="95"/>
                    </a:moveTo>
                    <a:lnTo>
                      <a:pt x="1919" y="175"/>
                    </a:lnTo>
                    <a:lnTo>
                      <a:pt x="1919" y="189"/>
                    </a:lnTo>
                    <a:lnTo>
                      <a:pt x="2536" y="202"/>
                    </a:lnTo>
                    <a:lnTo>
                      <a:pt x="2536" y="122"/>
                    </a:lnTo>
                    <a:lnTo>
                      <a:pt x="2697" y="108"/>
                    </a:lnTo>
                    <a:lnTo>
                      <a:pt x="2710" y="202"/>
                    </a:lnTo>
                    <a:lnTo>
                      <a:pt x="3085" y="202"/>
                    </a:lnTo>
                    <a:cubicBezTo>
                      <a:pt x="3179" y="202"/>
                      <a:pt x="3273" y="269"/>
                      <a:pt x="3287" y="363"/>
                    </a:cubicBezTo>
                    <a:lnTo>
                      <a:pt x="3421" y="967"/>
                    </a:lnTo>
                    <a:cubicBezTo>
                      <a:pt x="3421" y="1007"/>
                      <a:pt x="3407" y="1034"/>
                      <a:pt x="3394" y="1047"/>
                    </a:cubicBezTo>
                    <a:cubicBezTo>
                      <a:pt x="3380" y="1074"/>
                      <a:pt x="3340" y="1087"/>
                      <a:pt x="3313" y="1087"/>
                    </a:cubicBezTo>
                    <a:lnTo>
                      <a:pt x="3313" y="1168"/>
                    </a:lnTo>
                    <a:lnTo>
                      <a:pt x="3300" y="1087"/>
                    </a:lnTo>
                    <a:lnTo>
                      <a:pt x="2831" y="1074"/>
                    </a:lnTo>
                    <a:lnTo>
                      <a:pt x="2831" y="1074"/>
                    </a:lnTo>
                    <a:lnTo>
                      <a:pt x="2844" y="1154"/>
                    </a:lnTo>
                    <a:lnTo>
                      <a:pt x="2670" y="1168"/>
                    </a:lnTo>
                    <a:lnTo>
                      <a:pt x="2656" y="1060"/>
                    </a:lnTo>
                    <a:lnTo>
                      <a:pt x="1476" y="1007"/>
                    </a:lnTo>
                    <a:lnTo>
                      <a:pt x="1409" y="1127"/>
                    </a:lnTo>
                    <a:lnTo>
                      <a:pt x="1262" y="1060"/>
                    </a:lnTo>
                    <a:lnTo>
                      <a:pt x="1302" y="993"/>
                    </a:lnTo>
                    <a:lnTo>
                      <a:pt x="631" y="967"/>
                    </a:lnTo>
                    <a:cubicBezTo>
                      <a:pt x="752" y="712"/>
                      <a:pt x="913" y="470"/>
                      <a:pt x="1114" y="269"/>
                    </a:cubicBezTo>
                    <a:lnTo>
                      <a:pt x="1127" y="256"/>
                    </a:lnTo>
                    <a:lnTo>
                      <a:pt x="1248" y="175"/>
                    </a:lnTo>
                    <a:lnTo>
                      <a:pt x="1731" y="175"/>
                    </a:lnTo>
                    <a:lnTo>
                      <a:pt x="1771" y="95"/>
                    </a:lnTo>
                    <a:close/>
                    <a:moveTo>
                      <a:pt x="1194" y="1"/>
                    </a:moveTo>
                    <a:lnTo>
                      <a:pt x="1020" y="135"/>
                    </a:lnTo>
                    <a:lnTo>
                      <a:pt x="1007" y="148"/>
                    </a:lnTo>
                    <a:cubicBezTo>
                      <a:pt x="792" y="350"/>
                      <a:pt x="618" y="604"/>
                      <a:pt x="484" y="873"/>
                    </a:cubicBezTo>
                    <a:lnTo>
                      <a:pt x="1" y="1114"/>
                    </a:lnTo>
                    <a:lnTo>
                      <a:pt x="350" y="1127"/>
                    </a:lnTo>
                    <a:lnTo>
                      <a:pt x="3287" y="1262"/>
                    </a:lnTo>
                    <a:lnTo>
                      <a:pt x="3313" y="1262"/>
                    </a:lnTo>
                    <a:cubicBezTo>
                      <a:pt x="3394" y="1262"/>
                      <a:pt x="3474" y="1221"/>
                      <a:pt x="3528" y="1154"/>
                    </a:cubicBezTo>
                    <a:cubicBezTo>
                      <a:pt x="3582" y="1087"/>
                      <a:pt x="3595" y="1007"/>
                      <a:pt x="3582" y="940"/>
                    </a:cubicBezTo>
                    <a:lnTo>
                      <a:pt x="3448" y="323"/>
                    </a:lnTo>
                    <a:cubicBezTo>
                      <a:pt x="3421" y="162"/>
                      <a:pt x="3260" y="41"/>
                      <a:pt x="3099" y="41"/>
                    </a:cubicBezTo>
                    <a:lnTo>
                      <a:pt x="143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6"/>
              <p:cNvSpPr/>
              <p:nvPr/>
            </p:nvSpPr>
            <p:spPr>
              <a:xfrm>
                <a:off x="5975000" y="3675113"/>
                <a:ext cx="16450" cy="25850"/>
              </a:xfrm>
              <a:custGeom>
                <a:rect b="b" l="l" r="r" t="t"/>
                <a:pathLst>
                  <a:path extrusionOk="0" h="1034" w="658">
                    <a:moveTo>
                      <a:pt x="510" y="1"/>
                    </a:moveTo>
                    <a:lnTo>
                      <a:pt x="470" y="81"/>
                    </a:lnTo>
                    <a:lnTo>
                      <a:pt x="41" y="899"/>
                    </a:lnTo>
                    <a:lnTo>
                      <a:pt x="1" y="966"/>
                    </a:lnTo>
                    <a:lnTo>
                      <a:pt x="148" y="1033"/>
                    </a:lnTo>
                    <a:lnTo>
                      <a:pt x="215" y="913"/>
                    </a:lnTo>
                    <a:lnTo>
                      <a:pt x="658" y="81"/>
                    </a:lnTo>
                    <a:lnTo>
                      <a:pt x="5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6"/>
              <p:cNvSpPr/>
              <p:nvPr/>
            </p:nvSpPr>
            <p:spPr>
              <a:xfrm>
                <a:off x="6006850" y="3675113"/>
                <a:ext cx="7750" cy="26850"/>
              </a:xfrm>
              <a:custGeom>
                <a:rect b="b" l="l" r="r" t="t"/>
                <a:pathLst>
                  <a:path extrusionOk="0" h="1074" w="310">
                    <a:moveTo>
                      <a:pt x="162" y="1"/>
                    </a:moveTo>
                    <a:lnTo>
                      <a:pt x="1" y="28"/>
                    </a:lnTo>
                    <a:lnTo>
                      <a:pt x="14" y="95"/>
                    </a:lnTo>
                    <a:lnTo>
                      <a:pt x="121" y="966"/>
                    </a:lnTo>
                    <a:lnTo>
                      <a:pt x="135" y="1074"/>
                    </a:lnTo>
                    <a:lnTo>
                      <a:pt x="309" y="1060"/>
                    </a:lnTo>
                    <a:lnTo>
                      <a:pt x="296" y="980"/>
                    </a:lnTo>
                    <a:lnTo>
                      <a:pt x="175" y="108"/>
                    </a:lnTo>
                    <a:lnTo>
                      <a:pt x="1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6"/>
              <p:cNvSpPr/>
              <p:nvPr/>
            </p:nvSpPr>
            <p:spPr>
              <a:xfrm>
                <a:off x="6076925" y="3754913"/>
                <a:ext cx="41275" cy="72450"/>
              </a:xfrm>
              <a:custGeom>
                <a:rect b="b" l="l" r="r" t="t"/>
                <a:pathLst>
                  <a:path extrusionOk="0" h="2898" w="1651">
                    <a:moveTo>
                      <a:pt x="1248" y="175"/>
                    </a:moveTo>
                    <a:cubicBezTo>
                      <a:pt x="1382" y="175"/>
                      <a:pt x="1476" y="282"/>
                      <a:pt x="1476" y="403"/>
                    </a:cubicBezTo>
                    <a:lnTo>
                      <a:pt x="1476" y="2495"/>
                    </a:lnTo>
                    <a:cubicBezTo>
                      <a:pt x="1476" y="2629"/>
                      <a:pt x="1382" y="2723"/>
                      <a:pt x="1248" y="2723"/>
                    </a:cubicBezTo>
                    <a:lnTo>
                      <a:pt x="389" y="2723"/>
                    </a:lnTo>
                    <a:cubicBezTo>
                      <a:pt x="269" y="2723"/>
                      <a:pt x="161" y="2629"/>
                      <a:pt x="161" y="2495"/>
                    </a:cubicBezTo>
                    <a:lnTo>
                      <a:pt x="161" y="403"/>
                    </a:lnTo>
                    <a:cubicBezTo>
                      <a:pt x="161" y="282"/>
                      <a:pt x="269" y="175"/>
                      <a:pt x="389" y="175"/>
                    </a:cubicBezTo>
                    <a:close/>
                    <a:moveTo>
                      <a:pt x="389" y="1"/>
                    </a:moveTo>
                    <a:cubicBezTo>
                      <a:pt x="175" y="1"/>
                      <a:pt x="1" y="188"/>
                      <a:pt x="1" y="403"/>
                    </a:cubicBezTo>
                    <a:lnTo>
                      <a:pt x="1" y="2495"/>
                    </a:lnTo>
                    <a:cubicBezTo>
                      <a:pt x="1" y="2710"/>
                      <a:pt x="175" y="2897"/>
                      <a:pt x="389" y="2897"/>
                    </a:cubicBezTo>
                    <a:lnTo>
                      <a:pt x="1248" y="2897"/>
                    </a:lnTo>
                    <a:cubicBezTo>
                      <a:pt x="1476" y="2897"/>
                      <a:pt x="1650" y="2710"/>
                      <a:pt x="1650" y="2495"/>
                    </a:cubicBezTo>
                    <a:lnTo>
                      <a:pt x="1650" y="403"/>
                    </a:lnTo>
                    <a:cubicBezTo>
                      <a:pt x="1650" y="188"/>
                      <a:pt x="1462" y="1"/>
                      <a:pt x="12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6"/>
              <p:cNvSpPr/>
              <p:nvPr/>
            </p:nvSpPr>
            <p:spPr>
              <a:xfrm>
                <a:off x="6848400" y="3679813"/>
                <a:ext cx="27850" cy="9075"/>
              </a:xfrm>
              <a:custGeom>
                <a:rect b="b" l="l" r="r" t="t"/>
                <a:pathLst>
                  <a:path extrusionOk="0" h="363" w="1114">
                    <a:moveTo>
                      <a:pt x="0" y="1"/>
                    </a:moveTo>
                    <a:lnTo>
                      <a:pt x="0" y="41"/>
                    </a:lnTo>
                    <a:lnTo>
                      <a:pt x="1073" y="41"/>
                    </a:lnTo>
                    <a:lnTo>
                      <a:pt x="1073" y="269"/>
                    </a:lnTo>
                    <a:lnTo>
                      <a:pt x="1073" y="363"/>
                    </a:lnTo>
                    <a:lnTo>
                      <a:pt x="1114" y="363"/>
                    </a:lnTo>
                    <a:lnTo>
                      <a:pt x="1114" y="282"/>
                    </a:lnTo>
                    <a:lnTo>
                      <a:pt x="1114" y="27"/>
                    </a:lnTo>
                    <a:lnTo>
                      <a:pt x="1100" y="27"/>
                    </a:lnTo>
                    <a:lnTo>
                      <a:pt x="10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6"/>
              <p:cNvSpPr/>
              <p:nvPr/>
            </p:nvSpPr>
            <p:spPr>
              <a:xfrm>
                <a:off x="6875550" y="3674788"/>
                <a:ext cx="8400" cy="5725"/>
              </a:xfrm>
              <a:custGeom>
                <a:rect b="b" l="l" r="r" t="t"/>
                <a:pathLst>
                  <a:path extrusionOk="0" h="229" w="336">
                    <a:moveTo>
                      <a:pt x="296" y="0"/>
                    </a:moveTo>
                    <a:lnTo>
                      <a:pt x="1" y="202"/>
                    </a:lnTo>
                    <a:lnTo>
                      <a:pt x="14" y="228"/>
                    </a:lnTo>
                    <a:lnTo>
                      <a:pt x="28" y="228"/>
                    </a:lnTo>
                    <a:lnTo>
                      <a:pt x="336" y="27"/>
                    </a:lnTo>
                    <a:lnTo>
                      <a:pt x="3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6"/>
              <p:cNvSpPr/>
              <p:nvPr/>
            </p:nvSpPr>
            <p:spPr>
              <a:xfrm>
                <a:off x="6915450" y="3698938"/>
                <a:ext cx="27850" cy="9075"/>
              </a:xfrm>
              <a:custGeom>
                <a:rect b="b" l="l" r="r" t="t"/>
                <a:pathLst>
                  <a:path extrusionOk="0" h="363" w="1114">
                    <a:moveTo>
                      <a:pt x="1" y="0"/>
                    </a:moveTo>
                    <a:lnTo>
                      <a:pt x="1" y="40"/>
                    </a:lnTo>
                    <a:lnTo>
                      <a:pt x="1074" y="40"/>
                    </a:lnTo>
                    <a:lnTo>
                      <a:pt x="1074" y="255"/>
                    </a:lnTo>
                    <a:lnTo>
                      <a:pt x="1074" y="362"/>
                    </a:lnTo>
                    <a:lnTo>
                      <a:pt x="1114" y="362"/>
                    </a:lnTo>
                    <a:lnTo>
                      <a:pt x="1114" y="268"/>
                    </a:lnTo>
                    <a:lnTo>
                      <a:pt x="1114" y="27"/>
                    </a:lnTo>
                    <a:lnTo>
                      <a:pt x="1100" y="40"/>
                    </a:lnTo>
                    <a:lnTo>
                      <a:pt x="10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6"/>
              <p:cNvSpPr/>
              <p:nvPr/>
            </p:nvSpPr>
            <p:spPr>
              <a:xfrm>
                <a:off x="6942275" y="3693888"/>
                <a:ext cx="8400" cy="6075"/>
              </a:xfrm>
              <a:custGeom>
                <a:rect b="b" l="l" r="r" t="t"/>
                <a:pathLst>
                  <a:path extrusionOk="0" h="243" w="336">
                    <a:moveTo>
                      <a:pt x="309" y="1"/>
                    </a:moveTo>
                    <a:lnTo>
                      <a:pt x="14" y="202"/>
                    </a:lnTo>
                    <a:lnTo>
                      <a:pt x="1" y="202"/>
                    </a:lnTo>
                    <a:lnTo>
                      <a:pt x="27" y="242"/>
                    </a:lnTo>
                    <a:lnTo>
                      <a:pt x="41" y="229"/>
                    </a:lnTo>
                    <a:lnTo>
                      <a:pt x="336" y="41"/>
                    </a:lnTo>
                    <a:lnTo>
                      <a:pt x="336" y="14"/>
                    </a:lnTo>
                    <a:lnTo>
                      <a:pt x="3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6"/>
              <p:cNvSpPr/>
              <p:nvPr/>
            </p:nvSpPr>
            <p:spPr>
              <a:xfrm>
                <a:off x="6982500" y="3718363"/>
                <a:ext cx="27850" cy="9075"/>
              </a:xfrm>
              <a:custGeom>
                <a:rect b="b" l="l" r="r" t="t"/>
                <a:pathLst>
                  <a:path extrusionOk="0" h="363" w="1114">
                    <a:moveTo>
                      <a:pt x="1" y="1"/>
                    </a:moveTo>
                    <a:lnTo>
                      <a:pt x="1" y="41"/>
                    </a:lnTo>
                    <a:lnTo>
                      <a:pt x="1074" y="41"/>
                    </a:lnTo>
                    <a:lnTo>
                      <a:pt x="1074" y="242"/>
                    </a:lnTo>
                    <a:lnTo>
                      <a:pt x="1074" y="363"/>
                    </a:lnTo>
                    <a:lnTo>
                      <a:pt x="1114" y="363"/>
                    </a:lnTo>
                    <a:lnTo>
                      <a:pt x="1114" y="256"/>
                    </a:lnTo>
                    <a:lnTo>
                      <a:pt x="1114" y="28"/>
                    </a:lnTo>
                    <a:lnTo>
                      <a:pt x="1101" y="41"/>
                    </a:lnTo>
                    <a:lnTo>
                      <a:pt x="10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6"/>
              <p:cNvSpPr/>
              <p:nvPr/>
            </p:nvSpPr>
            <p:spPr>
              <a:xfrm>
                <a:off x="7009675" y="3713338"/>
                <a:ext cx="8400" cy="6075"/>
              </a:xfrm>
              <a:custGeom>
                <a:rect b="b" l="l" r="r" t="t"/>
                <a:pathLst>
                  <a:path extrusionOk="0" h="243" w="336">
                    <a:moveTo>
                      <a:pt x="309" y="1"/>
                    </a:moveTo>
                    <a:lnTo>
                      <a:pt x="0" y="202"/>
                    </a:lnTo>
                    <a:lnTo>
                      <a:pt x="14" y="242"/>
                    </a:lnTo>
                    <a:lnTo>
                      <a:pt x="27" y="229"/>
                    </a:lnTo>
                    <a:lnTo>
                      <a:pt x="335" y="28"/>
                    </a:lnTo>
                    <a:lnTo>
                      <a:pt x="3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6"/>
              <p:cNvSpPr/>
              <p:nvPr/>
            </p:nvSpPr>
            <p:spPr>
              <a:xfrm>
                <a:off x="6420250" y="3702288"/>
                <a:ext cx="384575" cy="60375"/>
              </a:xfrm>
              <a:custGeom>
                <a:rect b="b" l="l" r="r" t="t"/>
                <a:pathLst>
                  <a:path extrusionOk="0" h="2415" w="15383">
                    <a:moveTo>
                      <a:pt x="0" y="0"/>
                    </a:moveTo>
                    <a:lnTo>
                      <a:pt x="0" y="67"/>
                    </a:lnTo>
                    <a:lnTo>
                      <a:pt x="0" y="389"/>
                    </a:lnTo>
                    <a:lnTo>
                      <a:pt x="15356" y="2414"/>
                    </a:lnTo>
                    <a:lnTo>
                      <a:pt x="15383" y="2414"/>
                    </a:lnTo>
                    <a:lnTo>
                      <a:pt x="15383" y="2213"/>
                    </a:lnTo>
                    <a:lnTo>
                      <a:pt x="15383" y="2186"/>
                    </a:lnTo>
                    <a:lnTo>
                      <a:pt x="15343" y="2186"/>
                    </a:lnTo>
                    <a:lnTo>
                      <a:pt x="15343" y="2213"/>
                    </a:lnTo>
                    <a:lnTo>
                      <a:pt x="15343" y="2374"/>
                    </a:lnTo>
                    <a:lnTo>
                      <a:pt x="41" y="349"/>
                    </a:lnTo>
                    <a:lnTo>
                      <a:pt x="41" y="67"/>
                    </a:lnTo>
                    <a:lnTo>
                      <a:pt x="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6"/>
              <p:cNvSpPr/>
              <p:nvPr/>
            </p:nvSpPr>
            <p:spPr>
              <a:xfrm>
                <a:off x="6506750" y="3793813"/>
                <a:ext cx="40925" cy="65400"/>
              </a:xfrm>
              <a:custGeom>
                <a:rect b="b" l="l" r="r" t="t"/>
                <a:pathLst>
                  <a:path extrusionOk="0" h="2616" w="1637">
                    <a:moveTo>
                      <a:pt x="27" y="0"/>
                    </a:moveTo>
                    <a:lnTo>
                      <a:pt x="1" y="27"/>
                    </a:lnTo>
                    <a:lnTo>
                      <a:pt x="14" y="41"/>
                    </a:lnTo>
                    <a:lnTo>
                      <a:pt x="41" y="54"/>
                    </a:lnTo>
                    <a:lnTo>
                      <a:pt x="54" y="67"/>
                    </a:lnTo>
                    <a:lnTo>
                      <a:pt x="1596" y="1248"/>
                    </a:lnTo>
                    <a:lnTo>
                      <a:pt x="1596" y="2589"/>
                    </a:lnTo>
                    <a:lnTo>
                      <a:pt x="1596" y="2615"/>
                    </a:lnTo>
                    <a:lnTo>
                      <a:pt x="1637" y="2615"/>
                    </a:lnTo>
                    <a:lnTo>
                      <a:pt x="1637" y="2589"/>
                    </a:lnTo>
                    <a:lnTo>
                      <a:pt x="1637" y="1248"/>
                    </a:lnTo>
                    <a:lnTo>
                      <a:pt x="1637" y="1221"/>
                    </a:lnTo>
                    <a:lnTo>
                      <a:pt x="1623" y="1207"/>
                    </a:lnTo>
                    <a:lnTo>
                      <a:pt x="121" y="67"/>
                    </a:lnTo>
                    <a:lnTo>
                      <a:pt x="41" y="14"/>
                    </a:lnTo>
                    <a:lnTo>
                      <a:pt x="2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6"/>
              <p:cNvSpPr/>
              <p:nvPr/>
            </p:nvSpPr>
            <p:spPr>
              <a:xfrm>
                <a:off x="6386375" y="3667413"/>
                <a:ext cx="466400" cy="51650"/>
              </a:xfrm>
              <a:custGeom>
                <a:rect b="b" l="l" r="r" t="t"/>
                <a:pathLst>
                  <a:path extrusionOk="0" h="2066" w="18656">
                    <a:moveTo>
                      <a:pt x="14" y="0"/>
                    </a:moveTo>
                    <a:lnTo>
                      <a:pt x="1" y="41"/>
                    </a:lnTo>
                    <a:lnTo>
                      <a:pt x="14" y="54"/>
                    </a:lnTo>
                    <a:lnTo>
                      <a:pt x="12621" y="2066"/>
                    </a:lnTo>
                    <a:lnTo>
                      <a:pt x="18656" y="2066"/>
                    </a:lnTo>
                    <a:lnTo>
                      <a:pt x="18522" y="2025"/>
                    </a:lnTo>
                    <a:lnTo>
                      <a:pt x="12621" y="2025"/>
                    </a:lnTo>
                    <a:lnTo>
                      <a:pt x="41" y="14"/>
                    </a:lnTo>
                    <a:lnTo>
                      <a:pt x="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6"/>
              <p:cNvSpPr/>
              <p:nvPr/>
            </p:nvSpPr>
            <p:spPr>
              <a:xfrm>
                <a:off x="6908075" y="3718038"/>
                <a:ext cx="70100" cy="1025"/>
              </a:xfrm>
              <a:custGeom>
                <a:rect b="b" l="l" r="r" t="t"/>
                <a:pathLst>
                  <a:path extrusionOk="0" h="41" w="2804">
                    <a:moveTo>
                      <a:pt x="1" y="0"/>
                    </a:moveTo>
                    <a:lnTo>
                      <a:pt x="148" y="41"/>
                    </a:lnTo>
                    <a:lnTo>
                      <a:pt x="2804" y="41"/>
                    </a:lnTo>
                    <a:lnTo>
                      <a:pt x="280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6"/>
              <p:cNvSpPr/>
              <p:nvPr/>
            </p:nvSpPr>
            <p:spPr>
              <a:xfrm>
                <a:off x="6853100" y="3718038"/>
                <a:ext cx="55000" cy="1025"/>
              </a:xfrm>
              <a:custGeom>
                <a:rect b="b" l="l" r="r" t="t"/>
                <a:pathLst>
                  <a:path extrusionOk="0" h="41" w="2200">
                    <a:moveTo>
                      <a:pt x="14" y="0"/>
                    </a:moveTo>
                    <a:lnTo>
                      <a:pt x="0" y="41"/>
                    </a:lnTo>
                    <a:lnTo>
                      <a:pt x="2200" y="41"/>
                    </a:lnTo>
                    <a:lnTo>
                      <a:pt x="2159" y="27"/>
                    </a:lnTo>
                    <a:lnTo>
                      <a:pt x="215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6"/>
              <p:cNvSpPr/>
              <p:nvPr/>
            </p:nvSpPr>
            <p:spPr>
              <a:xfrm>
                <a:off x="6700200" y="3674463"/>
                <a:ext cx="153250" cy="44600"/>
              </a:xfrm>
              <a:custGeom>
                <a:rect b="b" l="l" r="r" t="t"/>
                <a:pathLst>
                  <a:path extrusionOk="0" h="1784" w="6130">
                    <a:moveTo>
                      <a:pt x="1" y="0"/>
                    </a:moveTo>
                    <a:lnTo>
                      <a:pt x="5969" y="1743"/>
                    </a:lnTo>
                    <a:lnTo>
                      <a:pt x="6103" y="1784"/>
                    </a:lnTo>
                    <a:lnTo>
                      <a:pt x="6116" y="1784"/>
                    </a:lnTo>
                    <a:lnTo>
                      <a:pt x="6130" y="1743"/>
                    </a:lnTo>
                    <a:lnTo>
                      <a:pt x="6116" y="1743"/>
                    </a:lnTo>
                    <a:lnTo>
                      <a:pt x="1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6"/>
              <p:cNvSpPr/>
              <p:nvPr/>
            </p:nvSpPr>
            <p:spPr>
              <a:xfrm>
                <a:off x="6520500" y="3660038"/>
                <a:ext cx="261525" cy="14450"/>
              </a:xfrm>
              <a:custGeom>
                <a:rect b="b" l="l" r="r" t="t"/>
                <a:pathLst>
                  <a:path extrusionOk="0" h="578" w="10461">
                    <a:moveTo>
                      <a:pt x="8302" y="0"/>
                    </a:moveTo>
                    <a:lnTo>
                      <a:pt x="8288" y="41"/>
                    </a:lnTo>
                    <a:lnTo>
                      <a:pt x="8369" y="67"/>
                    </a:lnTo>
                    <a:lnTo>
                      <a:pt x="10139" y="537"/>
                    </a:lnTo>
                    <a:lnTo>
                      <a:pt x="1958" y="537"/>
                    </a:lnTo>
                    <a:lnTo>
                      <a:pt x="215" y="67"/>
                    </a:lnTo>
                    <a:lnTo>
                      <a:pt x="0" y="14"/>
                    </a:lnTo>
                    <a:lnTo>
                      <a:pt x="0" y="54"/>
                    </a:lnTo>
                    <a:lnTo>
                      <a:pt x="54" y="67"/>
                    </a:lnTo>
                    <a:lnTo>
                      <a:pt x="1958" y="577"/>
                    </a:lnTo>
                    <a:lnTo>
                      <a:pt x="10461" y="577"/>
                    </a:lnTo>
                    <a:lnTo>
                      <a:pt x="8543" y="67"/>
                    </a:lnTo>
                    <a:lnTo>
                      <a:pt x="83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6"/>
              <p:cNvSpPr/>
              <p:nvPr/>
            </p:nvSpPr>
            <p:spPr>
              <a:xfrm>
                <a:off x="7540075" y="3628863"/>
                <a:ext cx="148550" cy="19125"/>
              </a:xfrm>
              <a:custGeom>
                <a:rect b="b" l="l" r="r" t="t"/>
                <a:pathLst>
                  <a:path extrusionOk="0" h="765" w="5942">
                    <a:moveTo>
                      <a:pt x="5915" y="0"/>
                    </a:moveTo>
                    <a:lnTo>
                      <a:pt x="5888" y="40"/>
                    </a:lnTo>
                    <a:lnTo>
                      <a:pt x="5499" y="496"/>
                    </a:lnTo>
                    <a:lnTo>
                      <a:pt x="54" y="724"/>
                    </a:lnTo>
                    <a:lnTo>
                      <a:pt x="0" y="724"/>
                    </a:lnTo>
                    <a:lnTo>
                      <a:pt x="0" y="765"/>
                    </a:lnTo>
                    <a:lnTo>
                      <a:pt x="14" y="765"/>
                    </a:lnTo>
                    <a:lnTo>
                      <a:pt x="5499" y="537"/>
                    </a:lnTo>
                    <a:lnTo>
                      <a:pt x="5512" y="537"/>
                    </a:lnTo>
                    <a:lnTo>
                      <a:pt x="5928" y="54"/>
                    </a:lnTo>
                    <a:lnTo>
                      <a:pt x="5942" y="27"/>
                    </a:lnTo>
                    <a:lnTo>
                      <a:pt x="59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6"/>
              <p:cNvSpPr/>
              <p:nvPr/>
            </p:nvSpPr>
            <p:spPr>
              <a:xfrm>
                <a:off x="7603450" y="3448138"/>
                <a:ext cx="21800" cy="31200"/>
              </a:xfrm>
              <a:custGeom>
                <a:rect b="b" l="l" r="r" t="t"/>
                <a:pathLst>
                  <a:path extrusionOk="0" h="1248" w="872">
                    <a:moveTo>
                      <a:pt x="40" y="1"/>
                    </a:moveTo>
                    <a:lnTo>
                      <a:pt x="0" y="27"/>
                    </a:lnTo>
                    <a:lnTo>
                      <a:pt x="54" y="108"/>
                    </a:lnTo>
                    <a:lnTo>
                      <a:pt x="832" y="1234"/>
                    </a:lnTo>
                    <a:lnTo>
                      <a:pt x="845" y="1248"/>
                    </a:lnTo>
                    <a:lnTo>
                      <a:pt x="872" y="1221"/>
                    </a:lnTo>
                    <a:lnTo>
                      <a:pt x="858" y="1208"/>
                    </a:lnTo>
                    <a:lnTo>
                      <a:pt x="107" y="94"/>
                    </a:lnTo>
                    <a:lnTo>
                      <a:pt x="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6"/>
              <p:cNvSpPr/>
              <p:nvPr/>
            </p:nvSpPr>
            <p:spPr>
              <a:xfrm>
                <a:off x="7438825" y="3648288"/>
                <a:ext cx="184075" cy="78825"/>
              </a:xfrm>
              <a:custGeom>
                <a:rect b="b" l="l" r="r" t="t"/>
                <a:pathLst>
                  <a:path extrusionOk="0" h="3153" w="7363">
                    <a:moveTo>
                      <a:pt x="0" y="1"/>
                    </a:moveTo>
                    <a:lnTo>
                      <a:pt x="0" y="41"/>
                    </a:lnTo>
                    <a:lnTo>
                      <a:pt x="1999" y="41"/>
                    </a:lnTo>
                    <a:lnTo>
                      <a:pt x="4346" y="3153"/>
                    </a:lnTo>
                    <a:lnTo>
                      <a:pt x="7363" y="3153"/>
                    </a:lnTo>
                    <a:lnTo>
                      <a:pt x="7363" y="3112"/>
                    </a:lnTo>
                    <a:lnTo>
                      <a:pt x="4372" y="3112"/>
                    </a:lnTo>
                    <a:lnTo>
                      <a:pt x="20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6"/>
              <p:cNvSpPr/>
              <p:nvPr/>
            </p:nvSpPr>
            <p:spPr>
              <a:xfrm>
                <a:off x="7347950" y="3655338"/>
                <a:ext cx="105650" cy="32875"/>
              </a:xfrm>
              <a:custGeom>
                <a:rect b="b" l="l" r="r" t="t"/>
                <a:pathLst>
                  <a:path extrusionOk="0" h="1315" w="4226">
                    <a:moveTo>
                      <a:pt x="4225" y="1"/>
                    </a:moveTo>
                    <a:lnTo>
                      <a:pt x="4158" y="14"/>
                    </a:lnTo>
                    <a:lnTo>
                      <a:pt x="148" y="993"/>
                    </a:lnTo>
                    <a:lnTo>
                      <a:pt x="148" y="1006"/>
                    </a:lnTo>
                    <a:lnTo>
                      <a:pt x="122" y="1033"/>
                    </a:lnTo>
                    <a:lnTo>
                      <a:pt x="108" y="1033"/>
                    </a:lnTo>
                    <a:lnTo>
                      <a:pt x="28" y="1234"/>
                    </a:lnTo>
                    <a:lnTo>
                      <a:pt x="1" y="1301"/>
                    </a:lnTo>
                    <a:lnTo>
                      <a:pt x="41" y="1315"/>
                    </a:lnTo>
                    <a:lnTo>
                      <a:pt x="81" y="1221"/>
                    </a:lnTo>
                    <a:lnTo>
                      <a:pt x="148" y="1033"/>
                    </a:lnTo>
                    <a:lnTo>
                      <a:pt x="4185" y="54"/>
                    </a:lnTo>
                    <a:lnTo>
                      <a:pt x="4225" y="41"/>
                    </a:lnTo>
                    <a:lnTo>
                      <a:pt x="42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6"/>
              <p:cNvSpPr/>
              <p:nvPr/>
            </p:nvSpPr>
            <p:spPr>
              <a:xfrm>
                <a:off x="7346275" y="3677138"/>
                <a:ext cx="5400" cy="4050"/>
              </a:xfrm>
              <a:custGeom>
                <a:rect b="b" l="l" r="r" t="t"/>
                <a:pathLst>
                  <a:path extrusionOk="0" h="162" w="216">
                    <a:moveTo>
                      <a:pt x="28" y="0"/>
                    </a:moveTo>
                    <a:lnTo>
                      <a:pt x="1" y="41"/>
                    </a:lnTo>
                    <a:lnTo>
                      <a:pt x="175" y="161"/>
                    </a:lnTo>
                    <a:lnTo>
                      <a:pt x="189" y="161"/>
                    </a:lnTo>
                    <a:lnTo>
                      <a:pt x="215" y="134"/>
                    </a:lnTo>
                    <a:lnTo>
                      <a:pt x="215" y="121"/>
                    </a:lnTo>
                    <a:lnTo>
                      <a:pt x="55" y="27"/>
                    </a:lnTo>
                    <a:lnTo>
                      <a:pt x="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6"/>
              <p:cNvSpPr/>
              <p:nvPr/>
            </p:nvSpPr>
            <p:spPr>
              <a:xfrm>
                <a:off x="7386850" y="3671763"/>
                <a:ext cx="81500" cy="29525"/>
              </a:xfrm>
              <a:custGeom>
                <a:rect b="b" l="l" r="r" t="t"/>
                <a:pathLst>
                  <a:path extrusionOk="0" h="1181" w="3260">
                    <a:moveTo>
                      <a:pt x="3246" y="1"/>
                    </a:moveTo>
                    <a:lnTo>
                      <a:pt x="3125" y="41"/>
                    </a:lnTo>
                    <a:lnTo>
                      <a:pt x="175" y="725"/>
                    </a:lnTo>
                    <a:cubicBezTo>
                      <a:pt x="94" y="738"/>
                      <a:pt x="41" y="792"/>
                      <a:pt x="27" y="872"/>
                    </a:cubicBezTo>
                    <a:lnTo>
                      <a:pt x="14" y="872"/>
                    </a:lnTo>
                    <a:cubicBezTo>
                      <a:pt x="1" y="940"/>
                      <a:pt x="27" y="1020"/>
                      <a:pt x="81" y="1074"/>
                    </a:cubicBezTo>
                    <a:lnTo>
                      <a:pt x="94" y="1087"/>
                    </a:lnTo>
                    <a:lnTo>
                      <a:pt x="202" y="1181"/>
                    </a:lnTo>
                    <a:lnTo>
                      <a:pt x="242" y="1154"/>
                    </a:lnTo>
                    <a:lnTo>
                      <a:pt x="148" y="1074"/>
                    </a:lnTo>
                    <a:lnTo>
                      <a:pt x="108" y="1047"/>
                    </a:lnTo>
                    <a:cubicBezTo>
                      <a:pt x="68" y="993"/>
                      <a:pt x="41" y="940"/>
                      <a:pt x="68" y="886"/>
                    </a:cubicBezTo>
                    <a:cubicBezTo>
                      <a:pt x="81" y="819"/>
                      <a:pt x="121" y="779"/>
                      <a:pt x="188" y="765"/>
                    </a:cubicBezTo>
                    <a:lnTo>
                      <a:pt x="3152" y="68"/>
                    </a:lnTo>
                    <a:lnTo>
                      <a:pt x="3260" y="41"/>
                    </a:lnTo>
                    <a:lnTo>
                      <a:pt x="324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6"/>
              <p:cNvSpPr/>
              <p:nvPr/>
            </p:nvSpPr>
            <p:spPr>
              <a:xfrm>
                <a:off x="5873400" y="3791463"/>
                <a:ext cx="52675" cy="36900"/>
              </a:xfrm>
              <a:custGeom>
                <a:rect b="b" l="l" r="r" t="t"/>
                <a:pathLst>
                  <a:path extrusionOk="0" h="1476" w="2107">
                    <a:moveTo>
                      <a:pt x="1" y="0"/>
                    </a:moveTo>
                    <a:lnTo>
                      <a:pt x="1" y="41"/>
                    </a:lnTo>
                    <a:lnTo>
                      <a:pt x="1436" y="41"/>
                    </a:lnTo>
                    <a:cubicBezTo>
                      <a:pt x="1677" y="41"/>
                      <a:pt x="1879" y="215"/>
                      <a:pt x="1919" y="456"/>
                    </a:cubicBezTo>
                    <a:lnTo>
                      <a:pt x="2066" y="1462"/>
                    </a:lnTo>
                    <a:lnTo>
                      <a:pt x="2066" y="1476"/>
                    </a:lnTo>
                    <a:lnTo>
                      <a:pt x="2107" y="1462"/>
                    </a:lnTo>
                    <a:lnTo>
                      <a:pt x="1959" y="456"/>
                    </a:lnTo>
                    <a:cubicBezTo>
                      <a:pt x="1919" y="188"/>
                      <a:pt x="1691" y="0"/>
                      <a:pt x="14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6"/>
              <p:cNvSpPr/>
              <p:nvPr/>
            </p:nvSpPr>
            <p:spPr>
              <a:xfrm>
                <a:off x="7150475" y="3744188"/>
                <a:ext cx="289375" cy="91225"/>
              </a:xfrm>
              <a:custGeom>
                <a:rect b="b" l="l" r="r" t="t"/>
                <a:pathLst>
                  <a:path extrusionOk="0" h="3649" w="11575">
                    <a:moveTo>
                      <a:pt x="7524" y="1"/>
                    </a:moveTo>
                    <a:lnTo>
                      <a:pt x="189" y="3514"/>
                    </a:lnTo>
                    <a:lnTo>
                      <a:pt x="1" y="3608"/>
                    </a:lnTo>
                    <a:lnTo>
                      <a:pt x="14" y="3648"/>
                    </a:lnTo>
                    <a:lnTo>
                      <a:pt x="323" y="3501"/>
                    </a:lnTo>
                    <a:lnTo>
                      <a:pt x="7524" y="41"/>
                    </a:lnTo>
                    <a:lnTo>
                      <a:pt x="11199" y="54"/>
                    </a:lnTo>
                    <a:lnTo>
                      <a:pt x="11575" y="54"/>
                    </a:lnTo>
                    <a:lnTo>
                      <a:pt x="11575" y="14"/>
                    </a:lnTo>
                    <a:lnTo>
                      <a:pt x="11306" y="14"/>
                    </a:lnTo>
                    <a:lnTo>
                      <a:pt x="752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6"/>
              <p:cNvSpPr/>
              <p:nvPr/>
            </p:nvSpPr>
            <p:spPr>
              <a:xfrm>
                <a:off x="7021725" y="3696913"/>
                <a:ext cx="251150" cy="21475"/>
              </a:xfrm>
              <a:custGeom>
                <a:rect b="b" l="l" r="r" t="t"/>
                <a:pathLst>
                  <a:path extrusionOk="0" h="859" w="10046">
                    <a:moveTo>
                      <a:pt x="10019" y="1"/>
                    </a:moveTo>
                    <a:lnTo>
                      <a:pt x="10006" y="14"/>
                    </a:lnTo>
                    <a:lnTo>
                      <a:pt x="9201" y="819"/>
                    </a:lnTo>
                    <a:lnTo>
                      <a:pt x="1" y="819"/>
                    </a:lnTo>
                    <a:lnTo>
                      <a:pt x="1" y="859"/>
                    </a:lnTo>
                    <a:lnTo>
                      <a:pt x="9214" y="859"/>
                    </a:lnTo>
                    <a:lnTo>
                      <a:pt x="10046" y="27"/>
                    </a:lnTo>
                    <a:lnTo>
                      <a:pt x="10032" y="14"/>
                    </a:lnTo>
                    <a:lnTo>
                      <a:pt x="100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6"/>
              <p:cNvSpPr/>
              <p:nvPr/>
            </p:nvSpPr>
            <p:spPr>
              <a:xfrm>
                <a:off x="6907075" y="3717713"/>
                <a:ext cx="249800" cy="54675"/>
              </a:xfrm>
              <a:custGeom>
                <a:rect b="b" l="l" r="r" t="t"/>
                <a:pathLst>
                  <a:path extrusionOk="0" h="2187" w="9992">
                    <a:moveTo>
                      <a:pt x="0" y="0"/>
                    </a:moveTo>
                    <a:lnTo>
                      <a:pt x="0" y="13"/>
                    </a:lnTo>
                    <a:lnTo>
                      <a:pt x="0" y="40"/>
                    </a:lnTo>
                    <a:lnTo>
                      <a:pt x="41" y="54"/>
                    </a:lnTo>
                    <a:lnTo>
                      <a:pt x="7363" y="2186"/>
                    </a:lnTo>
                    <a:lnTo>
                      <a:pt x="9992" y="2186"/>
                    </a:lnTo>
                    <a:lnTo>
                      <a:pt x="9992" y="2146"/>
                    </a:lnTo>
                    <a:lnTo>
                      <a:pt x="7363" y="2146"/>
                    </a:lnTo>
                    <a:lnTo>
                      <a:pt x="188" y="54"/>
                    </a:lnTo>
                    <a:lnTo>
                      <a:pt x="41" y="13"/>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6"/>
              <p:cNvSpPr/>
              <p:nvPr/>
            </p:nvSpPr>
            <p:spPr>
              <a:xfrm>
                <a:off x="6064850" y="3660038"/>
                <a:ext cx="64750" cy="185100"/>
              </a:xfrm>
              <a:custGeom>
                <a:rect b="b" l="l" r="r" t="t"/>
                <a:pathLst>
                  <a:path extrusionOk="0" h="7404" w="2590">
                    <a:moveTo>
                      <a:pt x="1" y="0"/>
                    </a:moveTo>
                    <a:lnTo>
                      <a:pt x="1" y="2522"/>
                    </a:lnTo>
                    <a:lnTo>
                      <a:pt x="1" y="2562"/>
                    </a:lnTo>
                    <a:lnTo>
                      <a:pt x="1" y="2911"/>
                    </a:lnTo>
                    <a:cubicBezTo>
                      <a:pt x="1" y="3179"/>
                      <a:pt x="215" y="3393"/>
                      <a:pt x="484" y="3393"/>
                    </a:cubicBezTo>
                    <a:lnTo>
                      <a:pt x="2106" y="3393"/>
                    </a:lnTo>
                    <a:cubicBezTo>
                      <a:pt x="2348" y="3393"/>
                      <a:pt x="2549" y="3595"/>
                      <a:pt x="2549" y="3836"/>
                    </a:cubicBezTo>
                    <a:lnTo>
                      <a:pt x="2549" y="7403"/>
                    </a:lnTo>
                    <a:lnTo>
                      <a:pt x="2589" y="7403"/>
                    </a:lnTo>
                    <a:lnTo>
                      <a:pt x="2589" y="5955"/>
                    </a:lnTo>
                    <a:lnTo>
                      <a:pt x="2589" y="3836"/>
                    </a:lnTo>
                    <a:cubicBezTo>
                      <a:pt x="2589" y="3568"/>
                      <a:pt x="2374" y="3353"/>
                      <a:pt x="2106" y="3353"/>
                    </a:cubicBezTo>
                    <a:lnTo>
                      <a:pt x="484" y="3353"/>
                    </a:lnTo>
                    <a:cubicBezTo>
                      <a:pt x="242" y="3353"/>
                      <a:pt x="41" y="3165"/>
                      <a:pt x="41" y="2911"/>
                    </a:cubicBezTo>
                    <a:lnTo>
                      <a:pt x="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6"/>
              <p:cNvSpPr/>
              <p:nvPr/>
            </p:nvSpPr>
            <p:spPr>
              <a:xfrm>
                <a:off x="6476575" y="3636238"/>
                <a:ext cx="149225" cy="12075"/>
              </a:xfrm>
              <a:custGeom>
                <a:rect b="b" l="l" r="r" t="t"/>
                <a:pathLst>
                  <a:path extrusionOk="0" h="483" w="5969">
                    <a:moveTo>
                      <a:pt x="27" y="0"/>
                    </a:moveTo>
                    <a:lnTo>
                      <a:pt x="1" y="27"/>
                    </a:lnTo>
                    <a:lnTo>
                      <a:pt x="443" y="483"/>
                    </a:lnTo>
                    <a:lnTo>
                      <a:pt x="443" y="470"/>
                    </a:lnTo>
                    <a:lnTo>
                      <a:pt x="483" y="470"/>
                    </a:lnTo>
                    <a:lnTo>
                      <a:pt x="483" y="483"/>
                    </a:lnTo>
                    <a:lnTo>
                      <a:pt x="5968" y="483"/>
                    </a:lnTo>
                    <a:lnTo>
                      <a:pt x="5968" y="443"/>
                    </a:lnTo>
                    <a:lnTo>
                      <a:pt x="470" y="443"/>
                    </a:lnTo>
                    <a:lnTo>
                      <a:pt x="54" y="27"/>
                    </a:lnTo>
                    <a:lnTo>
                      <a:pt x="2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6"/>
              <p:cNvSpPr/>
              <p:nvPr/>
            </p:nvSpPr>
            <p:spPr>
              <a:xfrm>
                <a:off x="6487650" y="3647963"/>
                <a:ext cx="1025" cy="8750"/>
              </a:xfrm>
              <a:custGeom>
                <a:rect b="b" l="l" r="r" t="t"/>
                <a:pathLst>
                  <a:path extrusionOk="0" h="350" w="41">
                    <a:moveTo>
                      <a:pt x="0" y="1"/>
                    </a:moveTo>
                    <a:lnTo>
                      <a:pt x="0" y="14"/>
                    </a:lnTo>
                    <a:lnTo>
                      <a:pt x="0" y="336"/>
                    </a:lnTo>
                    <a:lnTo>
                      <a:pt x="0" y="349"/>
                    </a:lnTo>
                    <a:lnTo>
                      <a:pt x="40" y="349"/>
                    </a:lnTo>
                    <a:lnTo>
                      <a:pt x="40" y="336"/>
                    </a:lnTo>
                    <a:lnTo>
                      <a:pt x="40" y="14"/>
                    </a:lnTo>
                    <a:lnTo>
                      <a:pt x="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6"/>
              <p:cNvSpPr/>
              <p:nvPr/>
            </p:nvSpPr>
            <p:spPr>
              <a:xfrm>
                <a:off x="6143650" y="3707638"/>
                <a:ext cx="25175" cy="36575"/>
              </a:xfrm>
              <a:custGeom>
                <a:rect b="b" l="l" r="r" t="t"/>
                <a:pathLst>
                  <a:path extrusionOk="0" h="1463" w="1007">
                    <a:moveTo>
                      <a:pt x="805" y="121"/>
                    </a:moveTo>
                    <a:cubicBezTo>
                      <a:pt x="845" y="121"/>
                      <a:pt x="885" y="162"/>
                      <a:pt x="885" y="202"/>
                    </a:cubicBezTo>
                    <a:lnTo>
                      <a:pt x="885" y="1261"/>
                    </a:lnTo>
                    <a:cubicBezTo>
                      <a:pt x="885" y="1302"/>
                      <a:pt x="845" y="1342"/>
                      <a:pt x="805" y="1342"/>
                    </a:cubicBezTo>
                    <a:lnTo>
                      <a:pt x="201" y="1342"/>
                    </a:lnTo>
                    <a:cubicBezTo>
                      <a:pt x="161" y="1342"/>
                      <a:pt x="121" y="1302"/>
                      <a:pt x="121" y="1261"/>
                    </a:cubicBezTo>
                    <a:lnTo>
                      <a:pt x="121" y="202"/>
                    </a:lnTo>
                    <a:cubicBezTo>
                      <a:pt x="121" y="162"/>
                      <a:pt x="161" y="121"/>
                      <a:pt x="201" y="121"/>
                    </a:cubicBezTo>
                    <a:close/>
                    <a:moveTo>
                      <a:pt x="201" y="1"/>
                    </a:moveTo>
                    <a:cubicBezTo>
                      <a:pt x="94" y="1"/>
                      <a:pt x="0" y="95"/>
                      <a:pt x="0" y="202"/>
                    </a:cubicBezTo>
                    <a:lnTo>
                      <a:pt x="0" y="1261"/>
                    </a:lnTo>
                    <a:cubicBezTo>
                      <a:pt x="0" y="1369"/>
                      <a:pt x="94" y="1463"/>
                      <a:pt x="201" y="1463"/>
                    </a:cubicBezTo>
                    <a:lnTo>
                      <a:pt x="805" y="1463"/>
                    </a:lnTo>
                    <a:cubicBezTo>
                      <a:pt x="912" y="1463"/>
                      <a:pt x="1006" y="1369"/>
                      <a:pt x="1006" y="1261"/>
                    </a:cubicBezTo>
                    <a:lnTo>
                      <a:pt x="1006" y="202"/>
                    </a:lnTo>
                    <a:cubicBezTo>
                      <a:pt x="1006" y="95"/>
                      <a:pt x="912" y="1"/>
                      <a:pt x="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6"/>
              <p:cNvSpPr/>
              <p:nvPr/>
            </p:nvSpPr>
            <p:spPr>
              <a:xfrm>
                <a:off x="6237850" y="3707638"/>
                <a:ext cx="25525" cy="36575"/>
              </a:xfrm>
              <a:custGeom>
                <a:rect b="b" l="l" r="r" t="t"/>
                <a:pathLst>
                  <a:path extrusionOk="0" h="1463" w="1021">
                    <a:moveTo>
                      <a:pt x="805" y="121"/>
                    </a:moveTo>
                    <a:cubicBezTo>
                      <a:pt x="859" y="121"/>
                      <a:pt x="886" y="162"/>
                      <a:pt x="886" y="202"/>
                    </a:cubicBezTo>
                    <a:lnTo>
                      <a:pt x="886" y="1261"/>
                    </a:lnTo>
                    <a:cubicBezTo>
                      <a:pt x="886" y="1302"/>
                      <a:pt x="859" y="1342"/>
                      <a:pt x="805" y="1342"/>
                    </a:cubicBezTo>
                    <a:lnTo>
                      <a:pt x="202" y="1342"/>
                    </a:lnTo>
                    <a:cubicBezTo>
                      <a:pt x="162" y="1342"/>
                      <a:pt x="122" y="1302"/>
                      <a:pt x="122" y="1261"/>
                    </a:cubicBezTo>
                    <a:lnTo>
                      <a:pt x="122" y="202"/>
                    </a:lnTo>
                    <a:cubicBezTo>
                      <a:pt x="122" y="162"/>
                      <a:pt x="162" y="121"/>
                      <a:pt x="202" y="121"/>
                    </a:cubicBezTo>
                    <a:close/>
                    <a:moveTo>
                      <a:pt x="202" y="1"/>
                    </a:moveTo>
                    <a:cubicBezTo>
                      <a:pt x="95" y="1"/>
                      <a:pt x="1" y="95"/>
                      <a:pt x="1" y="202"/>
                    </a:cubicBezTo>
                    <a:lnTo>
                      <a:pt x="1" y="1261"/>
                    </a:lnTo>
                    <a:cubicBezTo>
                      <a:pt x="1" y="1369"/>
                      <a:pt x="95" y="1463"/>
                      <a:pt x="202" y="1463"/>
                    </a:cubicBezTo>
                    <a:lnTo>
                      <a:pt x="805" y="1463"/>
                    </a:lnTo>
                    <a:cubicBezTo>
                      <a:pt x="926" y="1463"/>
                      <a:pt x="1020" y="1369"/>
                      <a:pt x="1020" y="1261"/>
                    </a:cubicBezTo>
                    <a:lnTo>
                      <a:pt x="1020" y="202"/>
                    </a:lnTo>
                    <a:cubicBezTo>
                      <a:pt x="1020" y="95"/>
                      <a:pt x="926" y="1"/>
                      <a:pt x="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6"/>
              <p:cNvSpPr/>
              <p:nvPr/>
            </p:nvSpPr>
            <p:spPr>
              <a:xfrm>
                <a:off x="6332075" y="3707638"/>
                <a:ext cx="25500" cy="36575"/>
              </a:xfrm>
              <a:custGeom>
                <a:rect b="b" l="l" r="r" t="t"/>
                <a:pathLst>
                  <a:path extrusionOk="0" h="1463" w="1020">
                    <a:moveTo>
                      <a:pt x="818" y="121"/>
                    </a:moveTo>
                    <a:cubicBezTo>
                      <a:pt x="859" y="121"/>
                      <a:pt x="899" y="162"/>
                      <a:pt x="899" y="202"/>
                    </a:cubicBezTo>
                    <a:lnTo>
                      <a:pt x="899" y="1261"/>
                    </a:lnTo>
                    <a:cubicBezTo>
                      <a:pt x="899" y="1302"/>
                      <a:pt x="859" y="1342"/>
                      <a:pt x="818" y="1342"/>
                    </a:cubicBezTo>
                    <a:lnTo>
                      <a:pt x="215" y="1342"/>
                    </a:lnTo>
                    <a:cubicBezTo>
                      <a:pt x="175" y="1342"/>
                      <a:pt x="134" y="1302"/>
                      <a:pt x="134" y="1261"/>
                    </a:cubicBezTo>
                    <a:lnTo>
                      <a:pt x="134" y="202"/>
                    </a:lnTo>
                    <a:cubicBezTo>
                      <a:pt x="134" y="162"/>
                      <a:pt x="175" y="121"/>
                      <a:pt x="215" y="121"/>
                    </a:cubicBezTo>
                    <a:close/>
                    <a:moveTo>
                      <a:pt x="215" y="1"/>
                    </a:moveTo>
                    <a:cubicBezTo>
                      <a:pt x="94" y="1"/>
                      <a:pt x="0" y="95"/>
                      <a:pt x="0" y="202"/>
                    </a:cubicBezTo>
                    <a:lnTo>
                      <a:pt x="0" y="1261"/>
                    </a:lnTo>
                    <a:cubicBezTo>
                      <a:pt x="0" y="1369"/>
                      <a:pt x="94" y="1463"/>
                      <a:pt x="215" y="1463"/>
                    </a:cubicBezTo>
                    <a:lnTo>
                      <a:pt x="818" y="1463"/>
                    </a:lnTo>
                    <a:cubicBezTo>
                      <a:pt x="926" y="1463"/>
                      <a:pt x="1020" y="1369"/>
                      <a:pt x="1020" y="1261"/>
                    </a:cubicBezTo>
                    <a:lnTo>
                      <a:pt x="1020" y="202"/>
                    </a:lnTo>
                    <a:cubicBezTo>
                      <a:pt x="1020" y="95"/>
                      <a:pt x="926" y="1"/>
                      <a:pt x="8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6"/>
              <p:cNvSpPr/>
              <p:nvPr/>
            </p:nvSpPr>
            <p:spPr>
              <a:xfrm>
                <a:off x="6104425" y="3658688"/>
                <a:ext cx="246450" cy="30200"/>
              </a:xfrm>
              <a:custGeom>
                <a:rect b="b" l="l" r="r" t="t"/>
                <a:pathLst>
                  <a:path extrusionOk="0" h="1208" w="9858">
                    <a:moveTo>
                      <a:pt x="9817" y="1"/>
                    </a:moveTo>
                    <a:cubicBezTo>
                      <a:pt x="9817" y="28"/>
                      <a:pt x="9817" y="54"/>
                      <a:pt x="9804" y="81"/>
                    </a:cubicBezTo>
                    <a:cubicBezTo>
                      <a:pt x="9763" y="685"/>
                      <a:pt x="9267" y="1167"/>
                      <a:pt x="8650" y="1167"/>
                    </a:cubicBezTo>
                    <a:lnTo>
                      <a:pt x="0" y="1167"/>
                    </a:lnTo>
                    <a:lnTo>
                      <a:pt x="0" y="1208"/>
                    </a:lnTo>
                    <a:lnTo>
                      <a:pt x="8650" y="1208"/>
                    </a:lnTo>
                    <a:cubicBezTo>
                      <a:pt x="9281" y="1208"/>
                      <a:pt x="9804" y="711"/>
                      <a:pt x="9857" y="81"/>
                    </a:cubicBezTo>
                    <a:cubicBezTo>
                      <a:pt x="9857" y="54"/>
                      <a:pt x="9857" y="28"/>
                      <a:pt x="98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6"/>
              <p:cNvSpPr/>
              <p:nvPr/>
            </p:nvSpPr>
            <p:spPr>
              <a:xfrm>
                <a:off x="5868375" y="3723063"/>
                <a:ext cx="196850" cy="19150"/>
              </a:xfrm>
              <a:custGeom>
                <a:rect b="b" l="l" r="r" t="t"/>
                <a:pathLst>
                  <a:path extrusionOk="0" h="766" w="7874">
                    <a:moveTo>
                      <a:pt x="6049" y="1"/>
                    </a:moveTo>
                    <a:lnTo>
                      <a:pt x="6049" y="725"/>
                    </a:lnTo>
                    <a:lnTo>
                      <a:pt x="1" y="725"/>
                    </a:lnTo>
                    <a:lnTo>
                      <a:pt x="1" y="752"/>
                    </a:lnTo>
                    <a:lnTo>
                      <a:pt x="1" y="765"/>
                    </a:lnTo>
                    <a:lnTo>
                      <a:pt x="6103" y="765"/>
                    </a:lnTo>
                    <a:lnTo>
                      <a:pt x="6103" y="41"/>
                    </a:lnTo>
                    <a:lnTo>
                      <a:pt x="7873" y="41"/>
                    </a:lnTo>
                    <a:lnTo>
                      <a:pt x="787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3" name="Google Shape;663;p26"/>
            <p:cNvGrpSpPr/>
            <p:nvPr/>
          </p:nvGrpSpPr>
          <p:grpSpPr>
            <a:xfrm>
              <a:off x="1690919" y="310914"/>
              <a:ext cx="222300" cy="1417923"/>
              <a:chOff x="1690919" y="310914"/>
              <a:chExt cx="222300" cy="1417923"/>
            </a:xfrm>
          </p:grpSpPr>
          <p:cxnSp>
            <p:nvCxnSpPr>
              <p:cNvPr id="664" name="Google Shape;664;p26"/>
              <p:cNvCxnSpPr/>
              <p:nvPr/>
            </p:nvCxnSpPr>
            <p:spPr>
              <a:xfrm>
                <a:off x="1913219" y="310914"/>
                <a:ext cx="0" cy="1417800"/>
              </a:xfrm>
              <a:prstGeom prst="straightConnector1">
                <a:avLst/>
              </a:prstGeom>
              <a:noFill/>
              <a:ln cap="flat" cmpd="sng" w="9525">
                <a:solidFill>
                  <a:schemeClr val="lt2"/>
                </a:solidFill>
                <a:prstDash val="dash"/>
                <a:round/>
                <a:headEnd len="med" w="med" type="triangle"/>
                <a:tailEnd len="med" w="med" type="triangle"/>
              </a:ln>
            </p:spPr>
          </p:cxnSp>
          <p:cxnSp>
            <p:nvCxnSpPr>
              <p:cNvPr id="665" name="Google Shape;665;p26"/>
              <p:cNvCxnSpPr/>
              <p:nvPr/>
            </p:nvCxnSpPr>
            <p:spPr>
              <a:xfrm rot="10800000">
                <a:off x="1690919" y="1728837"/>
                <a:ext cx="222300" cy="0"/>
              </a:xfrm>
              <a:prstGeom prst="straightConnector1">
                <a:avLst/>
              </a:prstGeom>
              <a:noFill/>
              <a:ln cap="flat" cmpd="sng" w="9525">
                <a:solidFill>
                  <a:schemeClr val="lt2"/>
                </a:solidFill>
                <a:prstDash val="solid"/>
                <a:round/>
                <a:headEnd len="med" w="med" type="none"/>
                <a:tailEnd len="med" w="med" type="none"/>
              </a:ln>
            </p:spPr>
          </p:cxnSp>
          <p:cxnSp>
            <p:nvCxnSpPr>
              <p:cNvPr id="666" name="Google Shape;666;p26"/>
              <p:cNvCxnSpPr/>
              <p:nvPr/>
            </p:nvCxnSpPr>
            <p:spPr>
              <a:xfrm>
                <a:off x="1766276" y="310914"/>
                <a:ext cx="0" cy="1169400"/>
              </a:xfrm>
              <a:prstGeom prst="straightConnector1">
                <a:avLst/>
              </a:prstGeom>
              <a:noFill/>
              <a:ln cap="flat" cmpd="sng" w="9525">
                <a:solidFill>
                  <a:schemeClr val="lt2"/>
                </a:solidFill>
                <a:prstDash val="dash"/>
                <a:round/>
                <a:headEnd len="med" w="med" type="triangle"/>
                <a:tailEnd len="med" w="med" type="triangle"/>
              </a:ln>
            </p:spPr>
          </p:cxnSp>
          <p:cxnSp>
            <p:nvCxnSpPr>
              <p:cNvPr id="667" name="Google Shape;667;p26"/>
              <p:cNvCxnSpPr/>
              <p:nvPr/>
            </p:nvCxnSpPr>
            <p:spPr>
              <a:xfrm rot="10800000">
                <a:off x="1716719" y="1491464"/>
                <a:ext cx="196500" cy="0"/>
              </a:xfrm>
              <a:prstGeom prst="straightConnector1">
                <a:avLst/>
              </a:prstGeom>
              <a:noFill/>
              <a:ln cap="flat" cmpd="sng" w="9525">
                <a:solidFill>
                  <a:schemeClr val="lt2"/>
                </a:solidFill>
                <a:prstDash val="solid"/>
                <a:round/>
                <a:headEnd len="med" w="med" type="none"/>
                <a:tailEnd len="med" w="med" type="none"/>
              </a:ln>
            </p:spPr>
          </p:cxnSp>
          <p:cxnSp>
            <p:nvCxnSpPr>
              <p:cNvPr id="668" name="Google Shape;668;p26"/>
              <p:cNvCxnSpPr/>
              <p:nvPr/>
            </p:nvCxnSpPr>
            <p:spPr>
              <a:xfrm rot="10800000">
                <a:off x="1690919" y="311670"/>
                <a:ext cx="222300" cy="0"/>
              </a:xfrm>
              <a:prstGeom prst="straightConnector1">
                <a:avLst/>
              </a:prstGeom>
              <a:noFill/>
              <a:ln cap="flat" cmpd="sng" w="9525">
                <a:solidFill>
                  <a:schemeClr val="lt2"/>
                </a:solidFill>
                <a:prstDash val="solid"/>
                <a:round/>
                <a:headEnd len="med" w="med" type="none"/>
                <a:tailEnd len="med" w="med" type="none"/>
              </a:ln>
            </p:spPr>
          </p:cxnSp>
        </p:grpSp>
      </p:grpSp>
      <p:cxnSp>
        <p:nvCxnSpPr>
          <p:cNvPr id="669" name="Google Shape;669;p26"/>
          <p:cNvCxnSpPr/>
          <p:nvPr/>
        </p:nvCxnSpPr>
        <p:spPr>
          <a:xfrm rot="5400000">
            <a:off x="9183716" y="2037619"/>
            <a:ext cx="239100" cy="0"/>
          </a:xfrm>
          <a:prstGeom prst="straightConnector1">
            <a:avLst/>
          </a:prstGeom>
          <a:noFill/>
          <a:ln cap="flat" cmpd="sng" w="9525">
            <a:solidFill>
              <a:schemeClr val="dk1"/>
            </a:solidFill>
            <a:prstDash val="solid"/>
            <a:round/>
            <a:headEnd len="med" w="med" type="none"/>
            <a:tailEnd len="med" w="med" type="none"/>
          </a:ln>
        </p:spPr>
      </p:cxnSp>
      <p:grpSp>
        <p:nvGrpSpPr>
          <p:cNvPr id="670" name="Google Shape;670;p26"/>
          <p:cNvGrpSpPr/>
          <p:nvPr/>
        </p:nvGrpSpPr>
        <p:grpSpPr>
          <a:xfrm>
            <a:off x="7371512" y="2092661"/>
            <a:ext cx="3724367" cy="2807708"/>
            <a:chOff x="7295312" y="2016461"/>
            <a:chExt cx="3724367" cy="2807708"/>
          </a:xfrm>
        </p:grpSpPr>
        <p:grpSp>
          <p:nvGrpSpPr>
            <p:cNvPr id="671" name="Google Shape;671;p26"/>
            <p:cNvGrpSpPr/>
            <p:nvPr/>
          </p:nvGrpSpPr>
          <p:grpSpPr>
            <a:xfrm>
              <a:off x="7295315" y="2016461"/>
              <a:ext cx="3724364" cy="2711166"/>
              <a:chOff x="3356825" y="1789863"/>
              <a:chExt cx="1927525" cy="1403150"/>
            </a:xfrm>
          </p:grpSpPr>
          <p:sp>
            <p:nvSpPr>
              <p:cNvPr id="672" name="Google Shape;672;p26"/>
              <p:cNvSpPr/>
              <p:nvPr/>
            </p:nvSpPr>
            <p:spPr>
              <a:xfrm>
                <a:off x="4243300" y="1855913"/>
                <a:ext cx="69075" cy="244125"/>
              </a:xfrm>
              <a:custGeom>
                <a:rect b="b" l="l" r="r" t="t"/>
                <a:pathLst>
                  <a:path extrusionOk="0" h="9765" w="2763">
                    <a:moveTo>
                      <a:pt x="1985" y="1"/>
                    </a:moveTo>
                    <a:cubicBezTo>
                      <a:pt x="1248" y="1"/>
                      <a:pt x="631" y="537"/>
                      <a:pt x="537" y="1261"/>
                    </a:cubicBezTo>
                    <a:cubicBezTo>
                      <a:pt x="537" y="1288"/>
                      <a:pt x="523" y="1328"/>
                      <a:pt x="523" y="1355"/>
                    </a:cubicBezTo>
                    <a:lnTo>
                      <a:pt x="161" y="6747"/>
                    </a:lnTo>
                    <a:cubicBezTo>
                      <a:pt x="94" y="7752"/>
                      <a:pt x="41" y="8758"/>
                      <a:pt x="0" y="9751"/>
                    </a:cubicBezTo>
                    <a:lnTo>
                      <a:pt x="14" y="9751"/>
                    </a:lnTo>
                    <a:cubicBezTo>
                      <a:pt x="27" y="9751"/>
                      <a:pt x="41" y="9764"/>
                      <a:pt x="41" y="9764"/>
                    </a:cubicBezTo>
                    <a:lnTo>
                      <a:pt x="54" y="9764"/>
                    </a:lnTo>
                    <a:cubicBezTo>
                      <a:pt x="81" y="9563"/>
                      <a:pt x="134" y="9362"/>
                      <a:pt x="201" y="9174"/>
                    </a:cubicBezTo>
                    <a:cubicBezTo>
                      <a:pt x="228" y="8369"/>
                      <a:pt x="268" y="7565"/>
                      <a:pt x="336" y="6760"/>
                    </a:cubicBezTo>
                    <a:lnTo>
                      <a:pt x="362" y="6304"/>
                    </a:lnTo>
                    <a:lnTo>
                      <a:pt x="309" y="6304"/>
                    </a:lnTo>
                    <a:lnTo>
                      <a:pt x="268" y="6143"/>
                    </a:lnTo>
                    <a:cubicBezTo>
                      <a:pt x="309" y="6143"/>
                      <a:pt x="336" y="6130"/>
                      <a:pt x="376" y="6130"/>
                    </a:cubicBezTo>
                    <a:lnTo>
                      <a:pt x="443" y="5017"/>
                    </a:lnTo>
                    <a:lnTo>
                      <a:pt x="389" y="5017"/>
                    </a:lnTo>
                    <a:lnTo>
                      <a:pt x="376" y="4936"/>
                    </a:lnTo>
                    <a:lnTo>
                      <a:pt x="456" y="4923"/>
                    </a:lnTo>
                    <a:lnTo>
                      <a:pt x="698" y="1369"/>
                    </a:lnTo>
                    <a:cubicBezTo>
                      <a:pt x="698" y="1369"/>
                      <a:pt x="698" y="1355"/>
                      <a:pt x="698" y="1342"/>
                    </a:cubicBezTo>
                    <a:cubicBezTo>
                      <a:pt x="684" y="1342"/>
                      <a:pt x="657" y="1355"/>
                      <a:pt x="644" y="1355"/>
                    </a:cubicBezTo>
                    <a:lnTo>
                      <a:pt x="604" y="1194"/>
                    </a:lnTo>
                    <a:cubicBezTo>
                      <a:pt x="644" y="1181"/>
                      <a:pt x="684" y="1181"/>
                      <a:pt x="724" y="1168"/>
                    </a:cubicBezTo>
                    <a:cubicBezTo>
                      <a:pt x="859" y="591"/>
                      <a:pt x="1382" y="162"/>
                      <a:pt x="1985" y="162"/>
                    </a:cubicBezTo>
                    <a:lnTo>
                      <a:pt x="2763" y="162"/>
                    </a:lnTo>
                    <a:lnTo>
                      <a:pt x="27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6"/>
              <p:cNvSpPr/>
              <p:nvPr/>
            </p:nvSpPr>
            <p:spPr>
              <a:xfrm>
                <a:off x="4244975" y="2118113"/>
                <a:ext cx="2025" cy="7400"/>
              </a:xfrm>
              <a:custGeom>
                <a:rect b="b" l="l" r="r" t="t"/>
                <a:pathLst>
                  <a:path extrusionOk="0" h="296" w="81">
                    <a:moveTo>
                      <a:pt x="14" y="0"/>
                    </a:moveTo>
                    <a:cubicBezTo>
                      <a:pt x="14" y="94"/>
                      <a:pt x="0" y="175"/>
                      <a:pt x="0" y="255"/>
                    </a:cubicBezTo>
                    <a:cubicBezTo>
                      <a:pt x="27" y="268"/>
                      <a:pt x="54" y="282"/>
                      <a:pt x="81" y="295"/>
                    </a:cubicBezTo>
                    <a:cubicBezTo>
                      <a:pt x="81" y="201"/>
                      <a:pt x="81" y="107"/>
                      <a:pt x="81" y="14"/>
                    </a:cubicBezTo>
                    <a:cubicBezTo>
                      <a:pt x="67" y="14"/>
                      <a:pt x="54" y="0"/>
                      <a:pt x="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6"/>
              <p:cNvSpPr/>
              <p:nvPr/>
            </p:nvSpPr>
            <p:spPr>
              <a:xfrm>
                <a:off x="4347900" y="3006588"/>
                <a:ext cx="2700" cy="20475"/>
              </a:xfrm>
              <a:custGeom>
                <a:rect b="b" l="l" r="r" t="t"/>
                <a:pathLst>
                  <a:path extrusionOk="0" h="819" w="108">
                    <a:moveTo>
                      <a:pt x="27" y="0"/>
                    </a:moveTo>
                    <a:lnTo>
                      <a:pt x="1" y="818"/>
                    </a:lnTo>
                    <a:cubicBezTo>
                      <a:pt x="27" y="765"/>
                      <a:pt x="41" y="711"/>
                      <a:pt x="54" y="644"/>
                    </a:cubicBezTo>
                    <a:lnTo>
                      <a:pt x="108" y="188"/>
                    </a:lnTo>
                    <a:lnTo>
                      <a:pt x="2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6"/>
              <p:cNvSpPr/>
              <p:nvPr/>
            </p:nvSpPr>
            <p:spPr>
              <a:xfrm>
                <a:off x="4366350" y="2427888"/>
                <a:ext cx="59700" cy="434225"/>
              </a:xfrm>
              <a:custGeom>
                <a:rect b="b" l="l" r="r" t="t"/>
                <a:pathLst>
                  <a:path extrusionOk="0" h="17369" w="2388">
                    <a:moveTo>
                      <a:pt x="2213" y="1"/>
                    </a:moveTo>
                    <a:cubicBezTo>
                      <a:pt x="2133" y="859"/>
                      <a:pt x="2039" y="1718"/>
                      <a:pt x="1931" y="2589"/>
                    </a:cubicBezTo>
                    <a:cubicBezTo>
                      <a:pt x="1958" y="2589"/>
                      <a:pt x="1972" y="2576"/>
                      <a:pt x="1998" y="2576"/>
                    </a:cubicBezTo>
                    <a:lnTo>
                      <a:pt x="2025" y="2737"/>
                    </a:lnTo>
                    <a:cubicBezTo>
                      <a:pt x="1985" y="2750"/>
                      <a:pt x="1945" y="2750"/>
                      <a:pt x="1905" y="2764"/>
                    </a:cubicBezTo>
                    <a:cubicBezTo>
                      <a:pt x="1864" y="3059"/>
                      <a:pt x="1824" y="3367"/>
                      <a:pt x="1784" y="3662"/>
                    </a:cubicBezTo>
                    <a:lnTo>
                      <a:pt x="1153" y="8504"/>
                    </a:lnTo>
                    <a:cubicBezTo>
                      <a:pt x="1180" y="8504"/>
                      <a:pt x="1194" y="8490"/>
                      <a:pt x="1221" y="8490"/>
                    </a:cubicBezTo>
                    <a:lnTo>
                      <a:pt x="1261" y="8651"/>
                    </a:lnTo>
                    <a:cubicBezTo>
                      <a:pt x="1221" y="8664"/>
                      <a:pt x="1180" y="8678"/>
                      <a:pt x="1127" y="8678"/>
                    </a:cubicBezTo>
                    <a:lnTo>
                      <a:pt x="0" y="17341"/>
                    </a:lnTo>
                    <a:lnTo>
                      <a:pt x="161" y="17368"/>
                    </a:lnTo>
                    <a:lnTo>
                      <a:pt x="1958" y="3689"/>
                    </a:lnTo>
                    <a:cubicBezTo>
                      <a:pt x="2119" y="2455"/>
                      <a:pt x="2267" y="1221"/>
                      <a:pt x="2387" y="28"/>
                    </a:cubicBezTo>
                    <a:lnTo>
                      <a:pt x="2280" y="28"/>
                    </a:lnTo>
                    <a:cubicBezTo>
                      <a:pt x="2253" y="28"/>
                      <a:pt x="2240" y="14"/>
                      <a:pt x="22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6"/>
              <p:cNvSpPr/>
              <p:nvPr/>
            </p:nvSpPr>
            <p:spPr>
              <a:xfrm>
                <a:off x="4367350" y="1855913"/>
                <a:ext cx="69100" cy="244125"/>
              </a:xfrm>
              <a:custGeom>
                <a:rect b="b" l="l" r="r" t="t"/>
                <a:pathLst>
                  <a:path extrusionOk="0" h="9765" w="2764">
                    <a:moveTo>
                      <a:pt x="0" y="1"/>
                    </a:moveTo>
                    <a:lnTo>
                      <a:pt x="0" y="162"/>
                    </a:lnTo>
                    <a:lnTo>
                      <a:pt x="818" y="162"/>
                    </a:lnTo>
                    <a:cubicBezTo>
                      <a:pt x="1449" y="162"/>
                      <a:pt x="1999" y="645"/>
                      <a:pt x="2093" y="1261"/>
                    </a:cubicBezTo>
                    <a:cubicBezTo>
                      <a:pt x="2133" y="1275"/>
                      <a:pt x="2173" y="1288"/>
                      <a:pt x="2213" y="1302"/>
                    </a:cubicBezTo>
                    <a:lnTo>
                      <a:pt x="2160" y="1463"/>
                    </a:lnTo>
                    <a:cubicBezTo>
                      <a:pt x="2146" y="1449"/>
                      <a:pt x="2119" y="1449"/>
                      <a:pt x="2106" y="1436"/>
                    </a:cubicBezTo>
                    <a:lnTo>
                      <a:pt x="2106" y="1436"/>
                    </a:lnTo>
                    <a:lnTo>
                      <a:pt x="2334" y="4923"/>
                    </a:lnTo>
                    <a:lnTo>
                      <a:pt x="2428" y="4936"/>
                    </a:lnTo>
                    <a:lnTo>
                      <a:pt x="2414" y="5017"/>
                    </a:lnTo>
                    <a:lnTo>
                      <a:pt x="2334" y="5017"/>
                    </a:lnTo>
                    <a:lnTo>
                      <a:pt x="2414" y="6237"/>
                    </a:lnTo>
                    <a:cubicBezTo>
                      <a:pt x="2455" y="6237"/>
                      <a:pt x="2495" y="6250"/>
                      <a:pt x="2535" y="6264"/>
                    </a:cubicBezTo>
                    <a:lnTo>
                      <a:pt x="2495" y="6425"/>
                    </a:lnTo>
                    <a:cubicBezTo>
                      <a:pt x="2468" y="6411"/>
                      <a:pt x="2441" y="6411"/>
                      <a:pt x="2428" y="6411"/>
                    </a:cubicBezTo>
                    <a:lnTo>
                      <a:pt x="2455" y="6934"/>
                    </a:lnTo>
                    <a:cubicBezTo>
                      <a:pt x="2508" y="7726"/>
                      <a:pt x="2548" y="8503"/>
                      <a:pt x="2575" y="9254"/>
                    </a:cubicBezTo>
                    <a:cubicBezTo>
                      <a:pt x="2642" y="9415"/>
                      <a:pt x="2683" y="9590"/>
                      <a:pt x="2723" y="9764"/>
                    </a:cubicBezTo>
                    <a:lnTo>
                      <a:pt x="2763" y="9764"/>
                    </a:lnTo>
                    <a:cubicBezTo>
                      <a:pt x="2736" y="8852"/>
                      <a:pt x="2696" y="7900"/>
                      <a:pt x="2629" y="6934"/>
                    </a:cubicBezTo>
                    <a:lnTo>
                      <a:pt x="2267" y="1355"/>
                    </a:lnTo>
                    <a:cubicBezTo>
                      <a:pt x="2227" y="591"/>
                      <a:pt x="1583" y="1"/>
                      <a:pt x="8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6"/>
              <p:cNvSpPr/>
              <p:nvPr/>
            </p:nvSpPr>
            <p:spPr>
              <a:xfrm>
                <a:off x="4251350" y="2427888"/>
                <a:ext cx="56000" cy="438575"/>
              </a:xfrm>
              <a:custGeom>
                <a:rect b="b" l="l" r="r" t="t"/>
                <a:pathLst>
                  <a:path extrusionOk="0" h="17543" w="2240">
                    <a:moveTo>
                      <a:pt x="161" y="1"/>
                    </a:moveTo>
                    <a:cubicBezTo>
                      <a:pt x="148" y="14"/>
                      <a:pt x="134" y="28"/>
                      <a:pt x="107" y="28"/>
                    </a:cubicBezTo>
                    <a:lnTo>
                      <a:pt x="0" y="28"/>
                    </a:lnTo>
                    <a:cubicBezTo>
                      <a:pt x="81" y="886"/>
                      <a:pt x="161" y="1771"/>
                      <a:pt x="268" y="2670"/>
                    </a:cubicBezTo>
                    <a:lnTo>
                      <a:pt x="2052" y="17368"/>
                    </a:lnTo>
                    <a:lnTo>
                      <a:pt x="2213" y="17341"/>
                    </a:lnTo>
                    <a:lnTo>
                      <a:pt x="2240" y="17543"/>
                    </a:lnTo>
                    <a:lnTo>
                      <a:pt x="1180" y="8745"/>
                    </a:lnTo>
                    <a:cubicBezTo>
                      <a:pt x="1140" y="8745"/>
                      <a:pt x="1100" y="8732"/>
                      <a:pt x="1060" y="8732"/>
                    </a:cubicBezTo>
                    <a:lnTo>
                      <a:pt x="1100" y="8571"/>
                    </a:lnTo>
                    <a:lnTo>
                      <a:pt x="1153" y="8571"/>
                    </a:lnTo>
                    <a:lnTo>
                      <a:pt x="456" y="2831"/>
                    </a:lnTo>
                    <a:cubicBezTo>
                      <a:pt x="402" y="2831"/>
                      <a:pt x="349" y="2817"/>
                      <a:pt x="295" y="2804"/>
                    </a:cubicBezTo>
                    <a:lnTo>
                      <a:pt x="322" y="2643"/>
                    </a:lnTo>
                    <a:cubicBezTo>
                      <a:pt x="349" y="2656"/>
                      <a:pt x="389" y="2656"/>
                      <a:pt x="429" y="2656"/>
                    </a:cubicBezTo>
                    <a:cubicBezTo>
                      <a:pt x="335" y="1758"/>
                      <a:pt x="242" y="859"/>
                      <a:pt x="1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6"/>
              <p:cNvSpPr/>
              <p:nvPr/>
            </p:nvSpPr>
            <p:spPr>
              <a:xfrm>
                <a:off x="4321075" y="3008938"/>
                <a:ext cx="2700" cy="18450"/>
              </a:xfrm>
              <a:custGeom>
                <a:rect b="b" l="l" r="r" t="t"/>
                <a:pathLst>
                  <a:path extrusionOk="0" h="738" w="108">
                    <a:moveTo>
                      <a:pt x="81" y="0"/>
                    </a:moveTo>
                    <a:lnTo>
                      <a:pt x="1" y="201"/>
                    </a:lnTo>
                    <a:lnTo>
                      <a:pt x="41" y="550"/>
                    </a:lnTo>
                    <a:cubicBezTo>
                      <a:pt x="54" y="617"/>
                      <a:pt x="68" y="684"/>
                      <a:pt x="108" y="738"/>
                    </a:cubicBezTo>
                    <a:lnTo>
                      <a:pt x="8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6"/>
              <p:cNvSpPr/>
              <p:nvPr/>
            </p:nvSpPr>
            <p:spPr>
              <a:xfrm>
                <a:off x="4244300" y="2126813"/>
                <a:ext cx="5400" cy="224000"/>
              </a:xfrm>
              <a:custGeom>
                <a:rect b="b" l="l" r="r" t="t"/>
                <a:pathLst>
                  <a:path extrusionOk="0" h="8960" w="216">
                    <a:moveTo>
                      <a:pt x="27" y="1"/>
                    </a:moveTo>
                    <a:cubicBezTo>
                      <a:pt x="27" y="283"/>
                      <a:pt x="14" y="551"/>
                      <a:pt x="14" y="819"/>
                    </a:cubicBezTo>
                    <a:cubicBezTo>
                      <a:pt x="1" y="1342"/>
                      <a:pt x="1" y="1865"/>
                      <a:pt x="1" y="2375"/>
                    </a:cubicBezTo>
                    <a:cubicBezTo>
                      <a:pt x="1" y="4319"/>
                      <a:pt x="54" y="6277"/>
                      <a:pt x="175" y="8195"/>
                    </a:cubicBezTo>
                    <a:cubicBezTo>
                      <a:pt x="188" y="8450"/>
                      <a:pt x="202" y="8705"/>
                      <a:pt x="215" y="8959"/>
                    </a:cubicBezTo>
                    <a:cubicBezTo>
                      <a:pt x="121" y="7109"/>
                      <a:pt x="54" y="5258"/>
                      <a:pt x="54" y="3421"/>
                    </a:cubicBezTo>
                    <a:lnTo>
                      <a:pt x="54" y="2562"/>
                    </a:lnTo>
                    <a:lnTo>
                      <a:pt x="68" y="2562"/>
                    </a:lnTo>
                    <a:cubicBezTo>
                      <a:pt x="68" y="1731"/>
                      <a:pt x="81" y="873"/>
                      <a:pt x="94" y="28"/>
                    </a:cubicBezTo>
                    <a:cubicBezTo>
                      <a:pt x="68" y="28"/>
                      <a:pt x="54" y="14"/>
                      <a:pt x="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6"/>
              <p:cNvSpPr/>
              <p:nvPr/>
            </p:nvSpPr>
            <p:spPr>
              <a:xfrm>
                <a:off x="4349250" y="2941538"/>
                <a:ext cx="6375" cy="48650"/>
              </a:xfrm>
              <a:custGeom>
                <a:rect b="b" l="l" r="r" t="t"/>
                <a:pathLst>
                  <a:path extrusionOk="0" h="1946" w="255">
                    <a:moveTo>
                      <a:pt x="0" y="1945"/>
                    </a:moveTo>
                    <a:lnTo>
                      <a:pt x="255" y="1"/>
                    </a:lnTo>
                    <a:lnTo>
                      <a:pt x="0" y="19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6"/>
              <p:cNvSpPr/>
              <p:nvPr/>
            </p:nvSpPr>
            <p:spPr>
              <a:xfrm>
                <a:off x="4312350" y="1850563"/>
                <a:ext cx="55025" cy="21475"/>
              </a:xfrm>
              <a:custGeom>
                <a:rect b="b" l="l" r="r" t="t"/>
                <a:pathLst>
                  <a:path extrusionOk="0" h="859" w="2201">
                    <a:moveTo>
                      <a:pt x="1" y="0"/>
                    </a:moveTo>
                    <a:lnTo>
                      <a:pt x="1" y="215"/>
                    </a:lnTo>
                    <a:lnTo>
                      <a:pt x="1" y="376"/>
                    </a:lnTo>
                    <a:lnTo>
                      <a:pt x="1" y="859"/>
                    </a:lnTo>
                    <a:lnTo>
                      <a:pt x="2200" y="859"/>
                    </a:lnTo>
                    <a:lnTo>
                      <a:pt x="2200" y="376"/>
                    </a:lnTo>
                    <a:lnTo>
                      <a:pt x="2200" y="215"/>
                    </a:lnTo>
                    <a:lnTo>
                      <a:pt x="2200" y="0"/>
                    </a:lnTo>
                    <a:lnTo>
                      <a:pt x="2026" y="0"/>
                    </a:lnTo>
                    <a:lnTo>
                      <a:pt x="2026" y="684"/>
                    </a:lnTo>
                    <a:lnTo>
                      <a:pt x="175" y="684"/>
                    </a:lnTo>
                    <a:lnTo>
                      <a:pt x="17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6"/>
              <p:cNvSpPr/>
              <p:nvPr/>
            </p:nvSpPr>
            <p:spPr>
              <a:xfrm>
                <a:off x="4303975" y="1827088"/>
                <a:ext cx="72125" cy="23500"/>
              </a:xfrm>
              <a:custGeom>
                <a:rect b="b" l="l" r="r" t="t"/>
                <a:pathLst>
                  <a:path extrusionOk="0" h="940" w="2885">
                    <a:moveTo>
                      <a:pt x="443" y="0"/>
                    </a:moveTo>
                    <a:lnTo>
                      <a:pt x="28" y="671"/>
                    </a:lnTo>
                    <a:cubicBezTo>
                      <a:pt x="1" y="725"/>
                      <a:pt x="1" y="792"/>
                      <a:pt x="28" y="845"/>
                    </a:cubicBezTo>
                    <a:cubicBezTo>
                      <a:pt x="54" y="899"/>
                      <a:pt x="121" y="939"/>
                      <a:pt x="175" y="939"/>
                    </a:cubicBezTo>
                    <a:lnTo>
                      <a:pt x="2696" y="939"/>
                    </a:lnTo>
                    <a:cubicBezTo>
                      <a:pt x="2763" y="939"/>
                      <a:pt x="2817" y="912"/>
                      <a:pt x="2844" y="845"/>
                    </a:cubicBezTo>
                    <a:cubicBezTo>
                      <a:pt x="2884" y="792"/>
                      <a:pt x="2884" y="725"/>
                      <a:pt x="2844" y="671"/>
                    </a:cubicBezTo>
                    <a:lnTo>
                      <a:pt x="2455" y="0"/>
                    </a:lnTo>
                    <a:lnTo>
                      <a:pt x="2254" y="0"/>
                    </a:lnTo>
                    <a:lnTo>
                      <a:pt x="2710" y="765"/>
                    </a:lnTo>
                    <a:lnTo>
                      <a:pt x="175" y="765"/>
                    </a:lnTo>
                    <a:lnTo>
                      <a:pt x="6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6"/>
              <p:cNvSpPr/>
              <p:nvPr/>
            </p:nvSpPr>
            <p:spPr>
              <a:xfrm>
                <a:off x="4323750" y="1789863"/>
                <a:ext cx="33225" cy="23175"/>
              </a:xfrm>
              <a:custGeom>
                <a:rect b="b" l="l" r="r" t="t"/>
                <a:pathLst>
                  <a:path extrusionOk="0" h="927" w="1329">
                    <a:moveTo>
                      <a:pt x="677" y="1"/>
                    </a:moveTo>
                    <a:cubicBezTo>
                      <a:pt x="618" y="1"/>
                      <a:pt x="557" y="28"/>
                      <a:pt x="524" y="81"/>
                    </a:cubicBezTo>
                    <a:lnTo>
                      <a:pt x="1" y="926"/>
                    </a:lnTo>
                    <a:lnTo>
                      <a:pt x="202" y="926"/>
                    </a:lnTo>
                    <a:lnTo>
                      <a:pt x="685" y="162"/>
                    </a:lnTo>
                    <a:lnTo>
                      <a:pt x="1127" y="926"/>
                    </a:lnTo>
                    <a:lnTo>
                      <a:pt x="1329" y="926"/>
                    </a:lnTo>
                    <a:lnTo>
                      <a:pt x="819" y="81"/>
                    </a:lnTo>
                    <a:cubicBezTo>
                      <a:pt x="792" y="28"/>
                      <a:pt x="735" y="1"/>
                      <a:pt x="6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6"/>
              <p:cNvSpPr/>
              <p:nvPr/>
            </p:nvSpPr>
            <p:spPr>
              <a:xfrm>
                <a:off x="4345225" y="1813013"/>
                <a:ext cx="37225" cy="14425"/>
              </a:xfrm>
              <a:custGeom>
                <a:rect b="b" l="l" r="r" t="t"/>
                <a:pathLst>
                  <a:path extrusionOk="0" h="577" w="1489">
                    <a:moveTo>
                      <a:pt x="0" y="0"/>
                    </a:moveTo>
                    <a:lnTo>
                      <a:pt x="201" y="577"/>
                    </a:lnTo>
                    <a:lnTo>
                      <a:pt x="1221" y="577"/>
                    </a:lnTo>
                    <a:cubicBezTo>
                      <a:pt x="1341" y="577"/>
                      <a:pt x="1449" y="496"/>
                      <a:pt x="1489" y="389"/>
                    </a:cubicBezTo>
                    <a:lnTo>
                      <a:pt x="1288" y="389"/>
                    </a:lnTo>
                    <a:cubicBezTo>
                      <a:pt x="1261" y="403"/>
                      <a:pt x="1247" y="403"/>
                      <a:pt x="1221" y="403"/>
                    </a:cubicBezTo>
                    <a:lnTo>
                      <a:pt x="322" y="403"/>
                    </a:lnTo>
                    <a:lnTo>
                      <a:pt x="242" y="175"/>
                    </a:lnTo>
                    <a:lnTo>
                      <a:pt x="1221" y="175"/>
                    </a:lnTo>
                    <a:cubicBezTo>
                      <a:pt x="1247" y="175"/>
                      <a:pt x="1261" y="175"/>
                      <a:pt x="1288" y="188"/>
                    </a:cubicBezTo>
                    <a:lnTo>
                      <a:pt x="1489" y="188"/>
                    </a:lnTo>
                    <a:cubicBezTo>
                      <a:pt x="1449" y="81"/>
                      <a:pt x="1341" y="0"/>
                      <a:pt x="122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6"/>
              <p:cNvSpPr/>
              <p:nvPr/>
            </p:nvSpPr>
            <p:spPr>
              <a:xfrm>
                <a:off x="4297275" y="1813013"/>
                <a:ext cx="37250" cy="14425"/>
              </a:xfrm>
              <a:custGeom>
                <a:rect b="b" l="l" r="r" t="t"/>
                <a:pathLst>
                  <a:path extrusionOk="0" h="577" w="1490">
                    <a:moveTo>
                      <a:pt x="269" y="0"/>
                    </a:moveTo>
                    <a:cubicBezTo>
                      <a:pt x="148" y="0"/>
                      <a:pt x="41" y="81"/>
                      <a:pt x="0" y="188"/>
                    </a:cubicBezTo>
                    <a:lnTo>
                      <a:pt x="215" y="188"/>
                    </a:lnTo>
                    <a:cubicBezTo>
                      <a:pt x="228" y="175"/>
                      <a:pt x="242" y="175"/>
                      <a:pt x="269" y="175"/>
                    </a:cubicBezTo>
                    <a:lnTo>
                      <a:pt x="1248" y="175"/>
                    </a:lnTo>
                    <a:lnTo>
                      <a:pt x="1167" y="403"/>
                    </a:lnTo>
                    <a:lnTo>
                      <a:pt x="269" y="403"/>
                    </a:lnTo>
                    <a:cubicBezTo>
                      <a:pt x="242" y="403"/>
                      <a:pt x="228" y="403"/>
                      <a:pt x="215" y="389"/>
                    </a:cubicBezTo>
                    <a:lnTo>
                      <a:pt x="0" y="389"/>
                    </a:lnTo>
                    <a:cubicBezTo>
                      <a:pt x="41" y="496"/>
                      <a:pt x="148" y="577"/>
                      <a:pt x="269" y="577"/>
                    </a:cubicBezTo>
                    <a:lnTo>
                      <a:pt x="1288" y="577"/>
                    </a:lnTo>
                    <a:lnTo>
                      <a:pt x="148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6"/>
              <p:cNvSpPr/>
              <p:nvPr/>
            </p:nvSpPr>
            <p:spPr>
              <a:xfrm>
                <a:off x="4372700" y="1817688"/>
                <a:ext cx="165675" cy="5075"/>
              </a:xfrm>
              <a:custGeom>
                <a:rect b="b" l="l" r="r" t="t"/>
                <a:pathLst>
                  <a:path extrusionOk="0" h="203" w="6627">
                    <a:moveTo>
                      <a:pt x="6546" y="81"/>
                    </a:moveTo>
                    <a:lnTo>
                      <a:pt x="6546" y="122"/>
                    </a:lnTo>
                    <a:lnTo>
                      <a:pt x="81" y="122"/>
                    </a:lnTo>
                    <a:lnTo>
                      <a:pt x="81" y="81"/>
                    </a:lnTo>
                    <a:close/>
                    <a:moveTo>
                      <a:pt x="1" y="1"/>
                    </a:moveTo>
                    <a:lnTo>
                      <a:pt x="1" y="202"/>
                    </a:lnTo>
                    <a:lnTo>
                      <a:pt x="6626" y="202"/>
                    </a:lnTo>
                    <a:lnTo>
                      <a:pt x="662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6"/>
              <p:cNvSpPr/>
              <p:nvPr/>
            </p:nvSpPr>
            <p:spPr>
              <a:xfrm>
                <a:off x="4141375" y="1817688"/>
                <a:ext cx="165650" cy="5075"/>
              </a:xfrm>
              <a:custGeom>
                <a:rect b="b" l="l" r="r" t="t"/>
                <a:pathLst>
                  <a:path extrusionOk="0" h="203" w="6626">
                    <a:moveTo>
                      <a:pt x="6545" y="81"/>
                    </a:moveTo>
                    <a:lnTo>
                      <a:pt x="6545" y="122"/>
                    </a:lnTo>
                    <a:lnTo>
                      <a:pt x="94" y="122"/>
                    </a:lnTo>
                    <a:lnTo>
                      <a:pt x="94" y="81"/>
                    </a:lnTo>
                    <a:close/>
                    <a:moveTo>
                      <a:pt x="0" y="1"/>
                    </a:moveTo>
                    <a:lnTo>
                      <a:pt x="0" y="202"/>
                    </a:lnTo>
                    <a:lnTo>
                      <a:pt x="6625" y="202"/>
                    </a:lnTo>
                    <a:lnTo>
                      <a:pt x="66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6"/>
              <p:cNvSpPr/>
              <p:nvPr/>
            </p:nvSpPr>
            <p:spPr>
              <a:xfrm>
                <a:off x="4334825" y="2119113"/>
                <a:ext cx="1025" cy="4375"/>
              </a:xfrm>
              <a:custGeom>
                <a:rect b="b" l="l" r="r" t="t"/>
                <a:pathLst>
                  <a:path extrusionOk="0" h="175" w="41">
                    <a:moveTo>
                      <a:pt x="1" y="0"/>
                    </a:moveTo>
                    <a:lnTo>
                      <a:pt x="1" y="175"/>
                    </a:lnTo>
                    <a:lnTo>
                      <a:pt x="41" y="175"/>
                    </a:lnTo>
                    <a:lnTo>
                      <a:pt x="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6"/>
              <p:cNvSpPr/>
              <p:nvPr/>
            </p:nvSpPr>
            <p:spPr>
              <a:xfrm>
                <a:off x="4340200" y="2118113"/>
                <a:ext cx="46275" cy="1350"/>
              </a:xfrm>
              <a:custGeom>
                <a:rect b="b" l="l" r="r" t="t"/>
                <a:pathLst>
                  <a:path extrusionOk="0" h="54" w="1851">
                    <a:moveTo>
                      <a:pt x="1851" y="0"/>
                    </a:moveTo>
                    <a:cubicBezTo>
                      <a:pt x="1247" y="27"/>
                      <a:pt x="630" y="40"/>
                      <a:pt x="0" y="40"/>
                    </a:cubicBezTo>
                    <a:lnTo>
                      <a:pt x="0" y="54"/>
                    </a:lnTo>
                    <a:cubicBezTo>
                      <a:pt x="630" y="54"/>
                      <a:pt x="1247" y="27"/>
                      <a:pt x="18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6"/>
              <p:cNvSpPr/>
              <p:nvPr/>
            </p:nvSpPr>
            <p:spPr>
              <a:xfrm>
                <a:off x="4286875" y="2117438"/>
                <a:ext cx="43950" cy="2025"/>
              </a:xfrm>
              <a:custGeom>
                <a:rect b="b" l="l" r="r" t="t"/>
                <a:pathLst>
                  <a:path extrusionOk="0" h="81" w="1758">
                    <a:moveTo>
                      <a:pt x="1" y="0"/>
                    </a:moveTo>
                    <a:cubicBezTo>
                      <a:pt x="564" y="41"/>
                      <a:pt x="1154" y="67"/>
                      <a:pt x="1758" y="81"/>
                    </a:cubicBezTo>
                    <a:lnTo>
                      <a:pt x="1758" y="67"/>
                    </a:lnTo>
                    <a:cubicBezTo>
                      <a:pt x="1154" y="67"/>
                      <a:pt x="577" y="41"/>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6"/>
              <p:cNvSpPr/>
              <p:nvPr/>
            </p:nvSpPr>
            <p:spPr>
              <a:xfrm>
                <a:off x="4387125" y="2112063"/>
                <a:ext cx="44950" cy="10100"/>
              </a:xfrm>
              <a:custGeom>
                <a:rect b="b" l="l" r="r" t="t"/>
                <a:pathLst>
                  <a:path extrusionOk="0" h="404" w="1798">
                    <a:moveTo>
                      <a:pt x="1798" y="1"/>
                    </a:moveTo>
                    <a:cubicBezTo>
                      <a:pt x="1798" y="28"/>
                      <a:pt x="1798" y="54"/>
                      <a:pt x="1784" y="81"/>
                    </a:cubicBezTo>
                    <a:cubicBezTo>
                      <a:pt x="1744" y="81"/>
                      <a:pt x="1704" y="81"/>
                      <a:pt x="1664" y="95"/>
                    </a:cubicBezTo>
                    <a:cubicBezTo>
                      <a:pt x="1664" y="122"/>
                      <a:pt x="1664" y="148"/>
                      <a:pt x="1664" y="189"/>
                    </a:cubicBezTo>
                    <a:lnTo>
                      <a:pt x="1650" y="256"/>
                    </a:lnTo>
                    <a:lnTo>
                      <a:pt x="1583" y="256"/>
                    </a:lnTo>
                    <a:cubicBezTo>
                      <a:pt x="1383" y="282"/>
                      <a:pt x="1180" y="306"/>
                      <a:pt x="975" y="328"/>
                    </a:cubicBezTo>
                    <a:lnTo>
                      <a:pt x="975" y="328"/>
                    </a:lnTo>
                    <a:cubicBezTo>
                      <a:pt x="1254" y="302"/>
                      <a:pt x="1527" y="274"/>
                      <a:pt x="1798" y="242"/>
                    </a:cubicBezTo>
                    <a:cubicBezTo>
                      <a:pt x="1798" y="162"/>
                      <a:pt x="1798" y="81"/>
                      <a:pt x="1798" y="1"/>
                    </a:cubicBezTo>
                    <a:close/>
                    <a:moveTo>
                      <a:pt x="975" y="328"/>
                    </a:moveTo>
                    <a:cubicBezTo>
                      <a:pt x="659" y="357"/>
                      <a:pt x="335" y="382"/>
                      <a:pt x="1" y="403"/>
                    </a:cubicBezTo>
                    <a:cubicBezTo>
                      <a:pt x="334" y="387"/>
                      <a:pt x="658" y="361"/>
                      <a:pt x="975" y="32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6"/>
              <p:cNvSpPr/>
              <p:nvPr/>
            </p:nvSpPr>
            <p:spPr>
              <a:xfrm>
                <a:off x="4244625" y="2028913"/>
                <a:ext cx="190800" cy="93250"/>
              </a:xfrm>
              <a:custGeom>
                <a:rect b="b" l="l" r="r" t="t"/>
                <a:pathLst>
                  <a:path extrusionOk="0" h="3730" w="7632">
                    <a:moveTo>
                      <a:pt x="3609" y="1"/>
                    </a:moveTo>
                    <a:cubicBezTo>
                      <a:pt x="2026" y="1"/>
                      <a:pt x="631" y="966"/>
                      <a:pt x="148" y="2267"/>
                    </a:cubicBezTo>
                    <a:cubicBezTo>
                      <a:pt x="81" y="2455"/>
                      <a:pt x="28" y="2643"/>
                      <a:pt x="1" y="2844"/>
                    </a:cubicBezTo>
                    <a:cubicBezTo>
                      <a:pt x="1" y="2857"/>
                      <a:pt x="14" y="2857"/>
                      <a:pt x="28" y="2871"/>
                    </a:cubicBezTo>
                    <a:cubicBezTo>
                      <a:pt x="41" y="2884"/>
                      <a:pt x="41" y="2911"/>
                      <a:pt x="41" y="2924"/>
                    </a:cubicBezTo>
                    <a:cubicBezTo>
                      <a:pt x="41" y="3152"/>
                      <a:pt x="28" y="3367"/>
                      <a:pt x="28" y="3568"/>
                    </a:cubicBezTo>
                    <a:lnTo>
                      <a:pt x="55" y="3568"/>
                    </a:lnTo>
                    <a:cubicBezTo>
                      <a:pt x="68" y="3582"/>
                      <a:pt x="81" y="3582"/>
                      <a:pt x="95" y="3582"/>
                    </a:cubicBezTo>
                    <a:cubicBezTo>
                      <a:pt x="658" y="3649"/>
                      <a:pt x="1221" y="3689"/>
                      <a:pt x="1811" y="3729"/>
                    </a:cubicBezTo>
                    <a:cubicBezTo>
                      <a:pt x="1315" y="3689"/>
                      <a:pt x="819" y="3649"/>
                      <a:pt x="350" y="3595"/>
                    </a:cubicBezTo>
                    <a:lnTo>
                      <a:pt x="283" y="3582"/>
                    </a:lnTo>
                    <a:lnTo>
                      <a:pt x="269" y="3515"/>
                    </a:lnTo>
                    <a:cubicBezTo>
                      <a:pt x="269" y="3488"/>
                      <a:pt x="269" y="3461"/>
                      <a:pt x="269" y="3421"/>
                    </a:cubicBezTo>
                    <a:cubicBezTo>
                      <a:pt x="229" y="3421"/>
                      <a:pt x="175" y="3421"/>
                      <a:pt x="135" y="3407"/>
                    </a:cubicBezTo>
                    <a:cubicBezTo>
                      <a:pt x="135" y="3367"/>
                      <a:pt x="135" y="3313"/>
                      <a:pt x="135" y="3260"/>
                    </a:cubicBezTo>
                    <a:cubicBezTo>
                      <a:pt x="135" y="1583"/>
                      <a:pt x="1731" y="162"/>
                      <a:pt x="3609" y="162"/>
                    </a:cubicBezTo>
                    <a:cubicBezTo>
                      <a:pt x="5620" y="162"/>
                      <a:pt x="7337" y="1463"/>
                      <a:pt x="7484" y="3032"/>
                    </a:cubicBezTo>
                    <a:cubicBezTo>
                      <a:pt x="7484" y="2992"/>
                      <a:pt x="7484" y="2965"/>
                      <a:pt x="7484" y="2924"/>
                    </a:cubicBezTo>
                    <a:cubicBezTo>
                      <a:pt x="7484" y="2911"/>
                      <a:pt x="7484" y="2884"/>
                      <a:pt x="7498" y="2871"/>
                    </a:cubicBezTo>
                    <a:cubicBezTo>
                      <a:pt x="7525" y="2844"/>
                      <a:pt x="7538" y="2844"/>
                      <a:pt x="7565" y="2844"/>
                    </a:cubicBezTo>
                    <a:lnTo>
                      <a:pt x="7632" y="2844"/>
                    </a:lnTo>
                    <a:cubicBezTo>
                      <a:pt x="7605" y="2670"/>
                      <a:pt x="7551" y="2495"/>
                      <a:pt x="7484" y="2334"/>
                    </a:cubicBezTo>
                    <a:cubicBezTo>
                      <a:pt x="6975" y="1007"/>
                      <a:pt x="5406" y="1"/>
                      <a:pt x="36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6"/>
              <p:cNvSpPr/>
              <p:nvPr/>
            </p:nvSpPr>
            <p:spPr>
              <a:xfrm>
                <a:off x="4251000" y="2035963"/>
                <a:ext cx="83850" cy="87525"/>
              </a:xfrm>
              <a:custGeom>
                <a:rect b="b" l="l" r="r" t="t"/>
                <a:pathLst>
                  <a:path extrusionOk="0" h="3501" w="3354">
                    <a:moveTo>
                      <a:pt x="3179" y="175"/>
                    </a:moveTo>
                    <a:lnTo>
                      <a:pt x="3179" y="3340"/>
                    </a:lnTo>
                    <a:cubicBezTo>
                      <a:pt x="2589" y="3326"/>
                      <a:pt x="1999" y="3313"/>
                      <a:pt x="1436" y="3273"/>
                    </a:cubicBezTo>
                    <a:cubicBezTo>
                      <a:pt x="1007" y="3233"/>
                      <a:pt x="577" y="3206"/>
                      <a:pt x="175" y="3152"/>
                    </a:cubicBezTo>
                    <a:cubicBezTo>
                      <a:pt x="175" y="3112"/>
                      <a:pt x="162" y="3058"/>
                      <a:pt x="162" y="3018"/>
                    </a:cubicBezTo>
                    <a:cubicBezTo>
                      <a:pt x="162" y="1570"/>
                      <a:pt x="1570" y="269"/>
                      <a:pt x="3179" y="175"/>
                    </a:cubicBezTo>
                    <a:close/>
                    <a:moveTo>
                      <a:pt x="3273" y="1"/>
                    </a:moveTo>
                    <a:cubicBezTo>
                      <a:pt x="1530" y="54"/>
                      <a:pt x="1" y="1462"/>
                      <a:pt x="1" y="3018"/>
                    </a:cubicBezTo>
                    <a:cubicBezTo>
                      <a:pt x="1" y="3058"/>
                      <a:pt x="1" y="3098"/>
                      <a:pt x="1" y="3139"/>
                    </a:cubicBezTo>
                    <a:cubicBezTo>
                      <a:pt x="1" y="3179"/>
                      <a:pt x="14" y="3206"/>
                      <a:pt x="14" y="3233"/>
                    </a:cubicBezTo>
                    <a:lnTo>
                      <a:pt x="14" y="3300"/>
                    </a:lnTo>
                    <a:lnTo>
                      <a:pt x="81" y="3313"/>
                    </a:lnTo>
                    <a:cubicBezTo>
                      <a:pt x="564" y="3367"/>
                      <a:pt x="1047" y="3407"/>
                      <a:pt x="1556" y="3447"/>
                    </a:cubicBezTo>
                    <a:cubicBezTo>
                      <a:pt x="2120" y="3474"/>
                      <a:pt x="2683" y="3501"/>
                      <a:pt x="3273" y="3501"/>
                    </a:cubicBezTo>
                    <a:lnTo>
                      <a:pt x="3354" y="3501"/>
                    </a:lnTo>
                    <a:lnTo>
                      <a:pt x="335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6"/>
              <p:cNvSpPr/>
              <p:nvPr/>
            </p:nvSpPr>
            <p:spPr>
              <a:xfrm>
                <a:off x="4335825" y="2035963"/>
                <a:ext cx="92900" cy="87525"/>
              </a:xfrm>
              <a:custGeom>
                <a:rect b="b" l="l" r="r" t="t"/>
                <a:pathLst>
                  <a:path extrusionOk="0" h="3501" w="3716">
                    <a:moveTo>
                      <a:pt x="175" y="175"/>
                    </a:moveTo>
                    <a:cubicBezTo>
                      <a:pt x="2012" y="269"/>
                      <a:pt x="3555" y="1556"/>
                      <a:pt x="3555" y="3018"/>
                    </a:cubicBezTo>
                    <a:cubicBezTo>
                      <a:pt x="3555" y="3058"/>
                      <a:pt x="3555" y="3098"/>
                      <a:pt x="3555" y="3152"/>
                    </a:cubicBezTo>
                    <a:cubicBezTo>
                      <a:pt x="3058" y="3206"/>
                      <a:pt x="2549" y="3246"/>
                      <a:pt x="2026" y="3286"/>
                    </a:cubicBezTo>
                    <a:cubicBezTo>
                      <a:pt x="1422" y="3313"/>
                      <a:pt x="805" y="3340"/>
                      <a:pt x="175" y="3340"/>
                    </a:cubicBezTo>
                    <a:lnTo>
                      <a:pt x="175" y="175"/>
                    </a:lnTo>
                    <a:close/>
                    <a:moveTo>
                      <a:pt x="1" y="1"/>
                    </a:moveTo>
                    <a:lnTo>
                      <a:pt x="1" y="3501"/>
                    </a:lnTo>
                    <a:lnTo>
                      <a:pt x="135" y="3501"/>
                    </a:lnTo>
                    <a:cubicBezTo>
                      <a:pt x="792" y="3501"/>
                      <a:pt x="1436" y="3487"/>
                      <a:pt x="2053" y="3447"/>
                    </a:cubicBezTo>
                    <a:cubicBezTo>
                      <a:pt x="2602" y="3407"/>
                      <a:pt x="3126" y="3367"/>
                      <a:pt x="3635" y="3300"/>
                    </a:cubicBezTo>
                    <a:lnTo>
                      <a:pt x="3702" y="3300"/>
                    </a:lnTo>
                    <a:lnTo>
                      <a:pt x="3716" y="3233"/>
                    </a:lnTo>
                    <a:cubicBezTo>
                      <a:pt x="3716" y="3192"/>
                      <a:pt x="3716" y="3166"/>
                      <a:pt x="3716" y="3139"/>
                    </a:cubicBezTo>
                    <a:cubicBezTo>
                      <a:pt x="3716" y="3085"/>
                      <a:pt x="3716" y="3045"/>
                      <a:pt x="3716" y="3018"/>
                    </a:cubicBezTo>
                    <a:cubicBezTo>
                      <a:pt x="3716" y="1435"/>
                      <a:pt x="2053" y="54"/>
                      <a:pt x="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6"/>
              <p:cNvSpPr/>
              <p:nvPr/>
            </p:nvSpPr>
            <p:spPr>
              <a:xfrm>
                <a:off x="4277825" y="2642138"/>
                <a:ext cx="51000" cy="9750"/>
              </a:xfrm>
              <a:custGeom>
                <a:rect b="b" l="l" r="r" t="t"/>
                <a:pathLst>
                  <a:path extrusionOk="0" h="390" w="2040">
                    <a:moveTo>
                      <a:pt x="41" y="1"/>
                    </a:moveTo>
                    <a:lnTo>
                      <a:pt x="1" y="162"/>
                    </a:lnTo>
                    <a:cubicBezTo>
                      <a:pt x="41" y="162"/>
                      <a:pt x="81" y="175"/>
                      <a:pt x="108" y="175"/>
                    </a:cubicBezTo>
                    <a:cubicBezTo>
                      <a:pt x="698" y="309"/>
                      <a:pt x="1355" y="376"/>
                      <a:pt x="2026" y="390"/>
                    </a:cubicBezTo>
                    <a:lnTo>
                      <a:pt x="2026" y="229"/>
                    </a:lnTo>
                    <a:lnTo>
                      <a:pt x="2039" y="229"/>
                    </a:lnTo>
                    <a:cubicBezTo>
                      <a:pt x="1342" y="215"/>
                      <a:pt x="685" y="135"/>
                      <a:pt x="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6"/>
              <p:cNvSpPr/>
              <p:nvPr/>
            </p:nvSpPr>
            <p:spPr>
              <a:xfrm>
                <a:off x="4344875" y="2640138"/>
                <a:ext cx="53000" cy="11750"/>
              </a:xfrm>
              <a:custGeom>
                <a:rect b="b" l="l" r="r" t="t"/>
                <a:pathLst>
                  <a:path extrusionOk="0" h="470" w="2120">
                    <a:moveTo>
                      <a:pt x="2080" y="0"/>
                    </a:moveTo>
                    <a:cubicBezTo>
                      <a:pt x="2053" y="0"/>
                      <a:pt x="2039" y="14"/>
                      <a:pt x="2012" y="14"/>
                    </a:cubicBezTo>
                    <a:cubicBezTo>
                      <a:pt x="1409" y="174"/>
                      <a:pt x="725" y="268"/>
                      <a:pt x="1" y="295"/>
                    </a:cubicBezTo>
                    <a:lnTo>
                      <a:pt x="1" y="470"/>
                    </a:lnTo>
                    <a:cubicBezTo>
                      <a:pt x="712" y="443"/>
                      <a:pt x="1396" y="349"/>
                      <a:pt x="1986" y="201"/>
                    </a:cubicBezTo>
                    <a:cubicBezTo>
                      <a:pt x="2039" y="188"/>
                      <a:pt x="2080" y="174"/>
                      <a:pt x="2120" y="161"/>
                    </a:cubicBezTo>
                    <a:lnTo>
                      <a:pt x="20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6"/>
              <p:cNvSpPr/>
              <p:nvPr/>
            </p:nvSpPr>
            <p:spPr>
              <a:xfrm>
                <a:off x="4323100" y="2530163"/>
                <a:ext cx="26500" cy="362450"/>
              </a:xfrm>
              <a:custGeom>
                <a:rect b="b" l="l" r="r" t="t"/>
                <a:pathLst>
                  <a:path extrusionOk="0" h="14498" w="1060">
                    <a:moveTo>
                      <a:pt x="550" y="0"/>
                    </a:moveTo>
                    <a:cubicBezTo>
                      <a:pt x="429" y="0"/>
                      <a:pt x="335" y="94"/>
                      <a:pt x="322" y="215"/>
                    </a:cubicBezTo>
                    <a:lnTo>
                      <a:pt x="228" y="4708"/>
                    </a:lnTo>
                    <a:lnTo>
                      <a:pt x="215" y="4869"/>
                    </a:lnTo>
                    <a:lnTo>
                      <a:pt x="0" y="14498"/>
                    </a:lnTo>
                    <a:cubicBezTo>
                      <a:pt x="40" y="14417"/>
                      <a:pt x="94" y="14363"/>
                      <a:pt x="161" y="14310"/>
                    </a:cubicBezTo>
                    <a:lnTo>
                      <a:pt x="496" y="228"/>
                    </a:lnTo>
                    <a:lnTo>
                      <a:pt x="496" y="215"/>
                    </a:lnTo>
                    <a:lnTo>
                      <a:pt x="496" y="14"/>
                    </a:lnTo>
                    <a:lnTo>
                      <a:pt x="577" y="14"/>
                    </a:lnTo>
                    <a:lnTo>
                      <a:pt x="577" y="175"/>
                    </a:lnTo>
                    <a:cubicBezTo>
                      <a:pt x="604" y="188"/>
                      <a:pt x="617" y="201"/>
                      <a:pt x="617" y="215"/>
                    </a:cubicBezTo>
                    <a:lnTo>
                      <a:pt x="885" y="14296"/>
                    </a:lnTo>
                    <a:cubicBezTo>
                      <a:pt x="952" y="14337"/>
                      <a:pt x="1019" y="14390"/>
                      <a:pt x="1060" y="14457"/>
                    </a:cubicBezTo>
                    <a:lnTo>
                      <a:pt x="872" y="4869"/>
                    </a:lnTo>
                    <a:lnTo>
                      <a:pt x="872" y="4694"/>
                    </a:lnTo>
                    <a:lnTo>
                      <a:pt x="778" y="215"/>
                    </a:lnTo>
                    <a:cubicBezTo>
                      <a:pt x="778" y="94"/>
                      <a:pt x="684" y="0"/>
                      <a:pt x="5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6"/>
              <p:cNvSpPr/>
              <p:nvPr/>
            </p:nvSpPr>
            <p:spPr>
              <a:xfrm>
                <a:off x="4258375" y="1877713"/>
                <a:ext cx="163975" cy="14775"/>
              </a:xfrm>
              <a:custGeom>
                <a:rect b="b" l="l" r="r" t="t"/>
                <a:pathLst>
                  <a:path extrusionOk="0" h="591" w="6559">
                    <a:moveTo>
                      <a:pt x="3072" y="1"/>
                    </a:moveTo>
                    <a:cubicBezTo>
                      <a:pt x="2039" y="1"/>
                      <a:pt x="1020" y="94"/>
                      <a:pt x="121" y="296"/>
                    </a:cubicBezTo>
                    <a:cubicBezTo>
                      <a:pt x="81" y="309"/>
                      <a:pt x="41" y="309"/>
                      <a:pt x="1" y="322"/>
                    </a:cubicBezTo>
                    <a:lnTo>
                      <a:pt x="28" y="483"/>
                    </a:lnTo>
                    <a:cubicBezTo>
                      <a:pt x="54" y="483"/>
                      <a:pt x="68" y="483"/>
                      <a:pt x="95" y="470"/>
                    </a:cubicBezTo>
                    <a:cubicBezTo>
                      <a:pt x="618" y="363"/>
                      <a:pt x="1181" y="269"/>
                      <a:pt x="1771" y="215"/>
                    </a:cubicBezTo>
                    <a:lnTo>
                      <a:pt x="1811" y="215"/>
                    </a:lnTo>
                    <a:cubicBezTo>
                      <a:pt x="2227" y="175"/>
                      <a:pt x="2656" y="161"/>
                      <a:pt x="3072" y="161"/>
                    </a:cubicBezTo>
                    <a:lnTo>
                      <a:pt x="3166" y="161"/>
                    </a:lnTo>
                    <a:lnTo>
                      <a:pt x="3166" y="108"/>
                    </a:lnTo>
                    <a:lnTo>
                      <a:pt x="3246" y="108"/>
                    </a:lnTo>
                    <a:lnTo>
                      <a:pt x="3246" y="161"/>
                    </a:lnTo>
                    <a:cubicBezTo>
                      <a:pt x="3756" y="175"/>
                      <a:pt x="4239" y="202"/>
                      <a:pt x="4708" y="255"/>
                    </a:cubicBezTo>
                    <a:lnTo>
                      <a:pt x="4708" y="215"/>
                    </a:lnTo>
                    <a:lnTo>
                      <a:pt x="4789" y="215"/>
                    </a:lnTo>
                    <a:lnTo>
                      <a:pt x="4789" y="255"/>
                    </a:lnTo>
                    <a:cubicBezTo>
                      <a:pt x="5379" y="322"/>
                      <a:pt x="5942" y="430"/>
                      <a:pt x="6465" y="577"/>
                    </a:cubicBezTo>
                    <a:cubicBezTo>
                      <a:pt x="6478" y="577"/>
                      <a:pt x="6505" y="577"/>
                      <a:pt x="6519" y="591"/>
                    </a:cubicBezTo>
                    <a:lnTo>
                      <a:pt x="6559" y="430"/>
                    </a:lnTo>
                    <a:cubicBezTo>
                      <a:pt x="6532" y="416"/>
                      <a:pt x="6478" y="403"/>
                      <a:pt x="6452" y="389"/>
                    </a:cubicBezTo>
                    <a:cubicBezTo>
                      <a:pt x="5446" y="135"/>
                      <a:pt x="4292" y="1"/>
                      <a:pt x="30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6"/>
              <p:cNvSpPr/>
              <p:nvPr/>
            </p:nvSpPr>
            <p:spPr>
              <a:xfrm>
                <a:off x="4250000" y="2000413"/>
                <a:ext cx="180750" cy="16125"/>
              </a:xfrm>
              <a:custGeom>
                <a:rect b="b" l="l" r="r" t="t"/>
                <a:pathLst>
                  <a:path extrusionOk="0" h="645" w="7230">
                    <a:moveTo>
                      <a:pt x="3394" y="1"/>
                    </a:moveTo>
                    <a:cubicBezTo>
                      <a:pt x="2240" y="1"/>
                      <a:pt x="1100" y="122"/>
                      <a:pt x="108" y="350"/>
                    </a:cubicBezTo>
                    <a:cubicBezTo>
                      <a:pt x="68" y="350"/>
                      <a:pt x="41" y="363"/>
                      <a:pt x="0" y="376"/>
                    </a:cubicBezTo>
                    <a:lnTo>
                      <a:pt x="41" y="537"/>
                    </a:lnTo>
                    <a:cubicBezTo>
                      <a:pt x="68" y="524"/>
                      <a:pt x="81" y="524"/>
                      <a:pt x="94" y="524"/>
                    </a:cubicBezTo>
                    <a:cubicBezTo>
                      <a:pt x="1087" y="296"/>
                      <a:pt x="2227" y="175"/>
                      <a:pt x="3394" y="175"/>
                    </a:cubicBezTo>
                    <a:cubicBezTo>
                      <a:pt x="4735" y="175"/>
                      <a:pt x="6022" y="323"/>
                      <a:pt x="7122" y="631"/>
                    </a:cubicBezTo>
                    <a:cubicBezTo>
                      <a:pt x="7135" y="631"/>
                      <a:pt x="7162" y="645"/>
                      <a:pt x="7189" y="645"/>
                    </a:cubicBezTo>
                    <a:lnTo>
                      <a:pt x="7229" y="484"/>
                    </a:lnTo>
                    <a:cubicBezTo>
                      <a:pt x="7189" y="470"/>
                      <a:pt x="7149" y="457"/>
                      <a:pt x="7108" y="457"/>
                    </a:cubicBezTo>
                    <a:cubicBezTo>
                      <a:pt x="6062" y="175"/>
                      <a:pt x="4855" y="14"/>
                      <a:pt x="3581" y="1"/>
                    </a:cubicBezTo>
                    <a:lnTo>
                      <a:pt x="3581" y="68"/>
                    </a:lnTo>
                    <a:lnTo>
                      <a:pt x="3501" y="68"/>
                    </a:lnTo>
                    <a:lnTo>
                      <a:pt x="350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6"/>
              <p:cNvSpPr/>
              <p:nvPr/>
            </p:nvSpPr>
            <p:spPr>
              <a:xfrm>
                <a:off x="4258725" y="2492263"/>
                <a:ext cx="158275" cy="11100"/>
              </a:xfrm>
              <a:custGeom>
                <a:rect b="b" l="l" r="r" t="t"/>
                <a:pathLst>
                  <a:path extrusionOk="0" h="444" w="6331">
                    <a:moveTo>
                      <a:pt x="6303" y="1"/>
                    </a:moveTo>
                    <a:cubicBezTo>
                      <a:pt x="6277" y="14"/>
                      <a:pt x="6263" y="14"/>
                      <a:pt x="6236" y="14"/>
                    </a:cubicBezTo>
                    <a:cubicBezTo>
                      <a:pt x="5271" y="189"/>
                      <a:pt x="4144" y="283"/>
                      <a:pt x="2964" y="283"/>
                    </a:cubicBezTo>
                    <a:cubicBezTo>
                      <a:pt x="1972" y="283"/>
                      <a:pt x="993" y="215"/>
                      <a:pt x="134" y="81"/>
                    </a:cubicBezTo>
                    <a:cubicBezTo>
                      <a:pt x="94" y="81"/>
                      <a:pt x="54" y="68"/>
                      <a:pt x="14" y="68"/>
                    </a:cubicBezTo>
                    <a:lnTo>
                      <a:pt x="0" y="229"/>
                    </a:lnTo>
                    <a:cubicBezTo>
                      <a:pt x="54" y="242"/>
                      <a:pt x="107" y="242"/>
                      <a:pt x="161" y="256"/>
                    </a:cubicBezTo>
                    <a:cubicBezTo>
                      <a:pt x="1019" y="376"/>
                      <a:pt x="1985" y="443"/>
                      <a:pt x="2964" y="443"/>
                    </a:cubicBezTo>
                    <a:cubicBezTo>
                      <a:pt x="4131" y="443"/>
                      <a:pt x="5257" y="350"/>
                      <a:pt x="6210" y="189"/>
                    </a:cubicBezTo>
                    <a:cubicBezTo>
                      <a:pt x="6250" y="175"/>
                      <a:pt x="6290" y="175"/>
                      <a:pt x="6330" y="162"/>
                    </a:cubicBezTo>
                    <a:lnTo>
                      <a:pt x="63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6"/>
              <p:cNvSpPr/>
              <p:nvPr/>
            </p:nvSpPr>
            <p:spPr>
              <a:xfrm>
                <a:off x="4261075" y="2374463"/>
                <a:ext cx="68400" cy="110800"/>
              </a:xfrm>
              <a:custGeom>
                <a:rect b="b" l="l" r="r" t="t"/>
                <a:pathLst>
                  <a:path extrusionOk="0" h="4432" w="2736">
                    <a:moveTo>
                      <a:pt x="858" y="220"/>
                    </a:moveTo>
                    <a:cubicBezTo>
                      <a:pt x="1180" y="462"/>
                      <a:pt x="1770" y="797"/>
                      <a:pt x="2575" y="891"/>
                    </a:cubicBezTo>
                    <a:lnTo>
                      <a:pt x="2575" y="4243"/>
                    </a:lnTo>
                    <a:lnTo>
                      <a:pt x="2575" y="4257"/>
                    </a:lnTo>
                    <a:cubicBezTo>
                      <a:pt x="1046" y="4016"/>
                      <a:pt x="335" y="2540"/>
                      <a:pt x="174" y="2165"/>
                    </a:cubicBezTo>
                    <a:lnTo>
                      <a:pt x="858" y="220"/>
                    </a:lnTo>
                    <a:close/>
                    <a:moveTo>
                      <a:pt x="828" y="0"/>
                    </a:moveTo>
                    <a:cubicBezTo>
                      <a:pt x="820" y="0"/>
                      <a:pt x="813" y="2"/>
                      <a:pt x="805" y="6"/>
                    </a:cubicBezTo>
                    <a:cubicBezTo>
                      <a:pt x="778" y="6"/>
                      <a:pt x="751" y="32"/>
                      <a:pt x="738" y="59"/>
                    </a:cubicBezTo>
                    <a:lnTo>
                      <a:pt x="13" y="2138"/>
                    </a:lnTo>
                    <a:cubicBezTo>
                      <a:pt x="0" y="2165"/>
                      <a:pt x="0" y="2178"/>
                      <a:pt x="13" y="2205"/>
                    </a:cubicBezTo>
                    <a:cubicBezTo>
                      <a:pt x="148" y="2527"/>
                      <a:pt x="899" y="4203"/>
                      <a:pt x="2629" y="4431"/>
                    </a:cubicBezTo>
                    <a:cubicBezTo>
                      <a:pt x="2696" y="4431"/>
                      <a:pt x="2736" y="4378"/>
                      <a:pt x="2736" y="4324"/>
                    </a:cubicBezTo>
                    <a:lnTo>
                      <a:pt x="2736" y="837"/>
                    </a:lnTo>
                    <a:cubicBezTo>
                      <a:pt x="2736" y="783"/>
                      <a:pt x="2696" y="730"/>
                      <a:pt x="2642" y="730"/>
                    </a:cubicBezTo>
                    <a:cubicBezTo>
                      <a:pt x="1770" y="649"/>
                      <a:pt x="1153" y="247"/>
                      <a:pt x="872" y="19"/>
                    </a:cubicBezTo>
                    <a:cubicBezTo>
                      <a:pt x="862" y="10"/>
                      <a:pt x="846" y="0"/>
                      <a:pt x="8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6"/>
              <p:cNvSpPr/>
              <p:nvPr/>
            </p:nvSpPr>
            <p:spPr>
              <a:xfrm>
                <a:off x="4341875" y="2373438"/>
                <a:ext cx="74450" cy="111825"/>
              </a:xfrm>
              <a:custGeom>
                <a:rect b="b" l="l" r="r" t="t"/>
                <a:pathLst>
                  <a:path extrusionOk="0" h="4473" w="2978">
                    <a:moveTo>
                      <a:pt x="2119" y="208"/>
                    </a:moveTo>
                    <a:cubicBezTo>
                      <a:pt x="2320" y="690"/>
                      <a:pt x="2723" y="1656"/>
                      <a:pt x="2803" y="2179"/>
                    </a:cubicBezTo>
                    <a:cubicBezTo>
                      <a:pt x="2669" y="2461"/>
                      <a:pt x="1811" y="4097"/>
                      <a:pt x="161" y="4298"/>
                    </a:cubicBezTo>
                    <a:lnTo>
                      <a:pt x="161" y="932"/>
                    </a:lnTo>
                    <a:cubicBezTo>
                      <a:pt x="805" y="851"/>
                      <a:pt x="1462" y="610"/>
                      <a:pt x="2119" y="208"/>
                    </a:cubicBezTo>
                    <a:close/>
                    <a:moveTo>
                      <a:pt x="2158" y="1"/>
                    </a:moveTo>
                    <a:cubicBezTo>
                      <a:pt x="2144" y="1"/>
                      <a:pt x="2125" y="10"/>
                      <a:pt x="2106" y="20"/>
                    </a:cubicBezTo>
                    <a:cubicBezTo>
                      <a:pt x="1422" y="449"/>
                      <a:pt x="751" y="704"/>
                      <a:pt x="94" y="771"/>
                    </a:cubicBezTo>
                    <a:cubicBezTo>
                      <a:pt x="40" y="771"/>
                      <a:pt x="0" y="824"/>
                      <a:pt x="0" y="878"/>
                    </a:cubicBezTo>
                    <a:lnTo>
                      <a:pt x="0" y="4365"/>
                    </a:lnTo>
                    <a:cubicBezTo>
                      <a:pt x="0" y="4432"/>
                      <a:pt x="40" y="4472"/>
                      <a:pt x="107" y="4472"/>
                    </a:cubicBezTo>
                    <a:lnTo>
                      <a:pt x="121" y="4472"/>
                    </a:lnTo>
                    <a:cubicBezTo>
                      <a:pt x="1905" y="4284"/>
                      <a:pt x="2803" y="2568"/>
                      <a:pt x="2964" y="2219"/>
                    </a:cubicBezTo>
                    <a:cubicBezTo>
                      <a:pt x="2977" y="2206"/>
                      <a:pt x="2977" y="2192"/>
                      <a:pt x="2977" y="2179"/>
                    </a:cubicBezTo>
                    <a:cubicBezTo>
                      <a:pt x="2884" y="1602"/>
                      <a:pt x="2428" y="503"/>
                      <a:pt x="2226" y="47"/>
                    </a:cubicBezTo>
                    <a:cubicBezTo>
                      <a:pt x="2226" y="33"/>
                      <a:pt x="2200" y="6"/>
                      <a:pt x="2173" y="6"/>
                    </a:cubicBezTo>
                    <a:cubicBezTo>
                      <a:pt x="2169" y="2"/>
                      <a:pt x="2164" y="1"/>
                      <a:pt x="21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6"/>
              <p:cNvSpPr/>
              <p:nvPr/>
            </p:nvSpPr>
            <p:spPr>
              <a:xfrm>
                <a:off x="4277150" y="2362188"/>
                <a:ext cx="123075" cy="22150"/>
              </a:xfrm>
              <a:custGeom>
                <a:rect b="b" l="l" r="r" t="t"/>
                <a:pathLst>
                  <a:path extrusionOk="0" h="886" w="4923">
                    <a:moveTo>
                      <a:pt x="54" y="0"/>
                    </a:moveTo>
                    <a:lnTo>
                      <a:pt x="41" y="14"/>
                    </a:lnTo>
                    <a:cubicBezTo>
                      <a:pt x="41" y="27"/>
                      <a:pt x="54" y="54"/>
                      <a:pt x="41" y="81"/>
                    </a:cubicBezTo>
                    <a:cubicBezTo>
                      <a:pt x="41" y="81"/>
                      <a:pt x="28" y="108"/>
                      <a:pt x="1" y="161"/>
                    </a:cubicBezTo>
                    <a:cubicBezTo>
                      <a:pt x="269" y="349"/>
                      <a:pt x="1194" y="886"/>
                      <a:pt x="2455" y="886"/>
                    </a:cubicBezTo>
                    <a:cubicBezTo>
                      <a:pt x="3193" y="886"/>
                      <a:pt x="4024" y="698"/>
                      <a:pt x="4923" y="161"/>
                    </a:cubicBezTo>
                    <a:cubicBezTo>
                      <a:pt x="4896" y="108"/>
                      <a:pt x="4882" y="81"/>
                      <a:pt x="4882" y="81"/>
                    </a:cubicBezTo>
                    <a:cubicBezTo>
                      <a:pt x="4869" y="67"/>
                      <a:pt x="4869" y="41"/>
                      <a:pt x="4869" y="27"/>
                    </a:cubicBezTo>
                    <a:lnTo>
                      <a:pt x="4856" y="14"/>
                    </a:lnTo>
                    <a:cubicBezTo>
                      <a:pt x="4842" y="27"/>
                      <a:pt x="4815" y="27"/>
                      <a:pt x="4802" y="41"/>
                    </a:cubicBezTo>
                    <a:cubicBezTo>
                      <a:pt x="3950" y="544"/>
                      <a:pt x="3147" y="714"/>
                      <a:pt x="2450" y="714"/>
                    </a:cubicBezTo>
                    <a:cubicBezTo>
                      <a:pt x="1270" y="714"/>
                      <a:pt x="395" y="226"/>
                      <a:pt x="108" y="41"/>
                    </a:cubicBezTo>
                    <a:cubicBezTo>
                      <a:pt x="95" y="27"/>
                      <a:pt x="68" y="14"/>
                      <a:pt x="5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6"/>
              <p:cNvSpPr/>
              <p:nvPr/>
            </p:nvSpPr>
            <p:spPr>
              <a:xfrm>
                <a:off x="4376075" y="1883088"/>
                <a:ext cx="51975" cy="98250"/>
              </a:xfrm>
              <a:custGeom>
                <a:rect b="b" l="l" r="r" t="t"/>
                <a:pathLst>
                  <a:path extrusionOk="0" h="3930" w="2079">
                    <a:moveTo>
                      <a:pt x="0" y="0"/>
                    </a:moveTo>
                    <a:lnTo>
                      <a:pt x="0" y="2830"/>
                    </a:lnTo>
                    <a:cubicBezTo>
                      <a:pt x="0" y="3286"/>
                      <a:pt x="322" y="3675"/>
                      <a:pt x="778" y="3742"/>
                    </a:cubicBezTo>
                    <a:lnTo>
                      <a:pt x="1985" y="3930"/>
                    </a:lnTo>
                    <a:lnTo>
                      <a:pt x="2065" y="3930"/>
                    </a:lnTo>
                    <a:lnTo>
                      <a:pt x="2079" y="3849"/>
                    </a:lnTo>
                    <a:lnTo>
                      <a:pt x="1985" y="3836"/>
                    </a:lnTo>
                    <a:lnTo>
                      <a:pt x="791" y="3661"/>
                    </a:lnTo>
                    <a:cubicBezTo>
                      <a:pt x="389" y="3594"/>
                      <a:pt x="81" y="3246"/>
                      <a:pt x="81" y="2830"/>
                    </a:cubicBezTo>
                    <a:lnTo>
                      <a:pt x="8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6"/>
              <p:cNvSpPr/>
              <p:nvPr/>
            </p:nvSpPr>
            <p:spPr>
              <a:xfrm>
                <a:off x="4252675" y="1883088"/>
                <a:ext cx="52000" cy="98250"/>
              </a:xfrm>
              <a:custGeom>
                <a:rect b="b" l="l" r="r" t="t"/>
                <a:pathLst>
                  <a:path extrusionOk="0" h="3930" w="2080">
                    <a:moveTo>
                      <a:pt x="1999" y="0"/>
                    </a:moveTo>
                    <a:lnTo>
                      <a:pt x="1999" y="2830"/>
                    </a:lnTo>
                    <a:cubicBezTo>
                      <a:pt x="1999" y="3246"/>
                      <a:pt x="1691" y="3594"/>
                      <a:pt x="1288" y="3661"/>
                    </a:cubicBezTo>
                    <a:lnTo>
                      <a:pt x="81" y="3836"/>
                    </a:lnTo>
                    <a:lnTo>
                      <a:pt x="1" y="3849"/>
                    </a:lnTo>
                    <a:lnTo>
                      <a:pt x="14" y="3930"/>
                    </a:lnTo>
                    <a:lnTo>
                      <a:pt x="68" y="3930"/>
                    </a:lnTo>
                    <a:lnTo>
                      <a:pt x="1302" y="3742"/>
                    </a:lnTo>
                    <a:cubicBezTo>
                      <a:pt x="1758" y="3675"/>
                      <a:pt x="2080" y="3286"/>
                      <a:pt x="2080" y="2830"/>
                    </a:cubicBezTo>
                    <a:lnTo>
                      <a:pt x="20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6"/>
              <p:cNvSpPr/>
              <p:nvPr/>
            </p:nvSpPr>
            <p:spPr>
              <a:xfrm>
                <a:off x="4244975" y="2124813"/>
                <a:ext cx="187450" cy="227350"/>
              </a:xfrm>
              <a:custGeom>
                <a:rect b="b" l="l" r="r" t="t"/>
                <a:pathLst>
                  <a:path extrusionOk="0" h="9094" w="7498">
                    <a:moveTo>
                      <a:pt x="0" y="0"/>
                    </a:moveTo>
                    <a:cubicBezTo>
                      <a:pt x="0" y="27"/>
                      <a:pt x="0" y="54"/>
                      <a:pt x="0" y="81"/>
                    </a:cubicBezTo>
                    <a:cubicBezTo>
                      <a:pt x="27" y="94"/>
                      <a:pt x="41" y="108"/>
                      <a:pt x="67" y="108"/>
                    </a:cubicBezTo>
                    <a:cubicBezTo>
                      <a:pt x="255" y="175"/>
                      <a:pt x="550" y="228"/>
                      <a:pt x="966" y="269"/>
                    </a:cubicBezTo>
                    <a:cubicBezTo>
                      <a:pt x="1932" y="376"/>
                      <a:pt x="2656" y="1167"/>
                      <a:pt x="2656" y="2146"/>
                    </a:cubicBezTo>
                    <a:lnTo>
                      <a:pt x="2656" y="8570"/>
                    </a:lnTo>
                    <a:lnTo>
                      <a:pt x="2683" y="8557"/>
                    </a:lnTo>
                    <a:lnTo>
                      <a:pt x="2723" y="8624"/>
                    </a:lnTo>
                    <a:lnTo>
                      <a:pt x="2696" y="8651"/>
                    </a:lnTo>
                    <a:lnTo>
                      <a:pt x="2709" y="8664"/>
                    </a:lnTo>
                    <a:cubicBezTo>
                      <a:pt x="3004" y="8946"/>
                      <a:pt x="3380" y="9093"/>
                      <a:pt x="3769" y="9093"/>
                    </a:cubicBezTo>
                    <a:cubicBezTo>
                      <a:pt x="4144" y="9093"/>
                      <a:pt x="4506" y="8959"/>
                      <a:pt x="4801" y="8677"/>
                    </a:cubicBezTo>
                    <a:lnTo>
                      <a:pt x="4775" y="8664"/>
                    </a:lnTo>
                    <a:lnTo>
                      <a:pt x="4815" y="8583"/>
                    </a:lnTo>
                    <a:lnTo>
                      <a:pt x="4828" y="8597"/>
                    </a:lnTo>
                    <a:lnTo>
                      <a:pt x="4828" y="2186"/>
                    </a:lnTo>
                    <a:cubicBezTo>
                      <a:pt x="4828" y="1207"/>
                      <a:pt x="5566" y="403"/>
                      <a:pt x="6532" y="309"/>
                    </a:cubicBezTo>
                    <a:cubicBezTo>
                      <a:pt x="6974" y="269"/>
                      <a:pt x="7296" y="215"/>
                      <a:pt x="7497" y="148"/>
                    </a:cubicBezTo>
                    <a:cubicBezTo>
                      <a:pt x="7497" y="108"/>
                      <a:pt x="7497" y="94"/>
                      <a:pt x="7497" y="54"/>
                    </a:cubicBezTo>
                    <a:cubicBezTo>
                      <a:pt x="7309" y="121"/>
                      <a:pt x="6988" y="188"/>
                      <a:pt x="6518" y="228"/>
                    </a:cubicBezTo>
                    <a:cubicBezTo>
                      <a:pt x="5512" y="336"/>
                      <a:pt x="4748" y="1167"/>
                      <a:pt x="4748" y="2173"/>
                    </a:cubicBezTo>
                    <a:lnTo>
                      <a:pt x="4748" y="2186"/>
                    </a:lnTo>
                    <a:lnTo>
                      <a:pt x="4748" y="8610"/>
                    </a:lnTo>
                    <a:cubicBezTo>
                      <a:pt x="4475" y="8877"/>
                      <a:pt x="4119" y="9011"/>
                      <a:pt x="3764" y="9011"/>
                    </a:cubicBezTo>
                    <a:cubicBezTo>
                      <a:pt x="3404" y="9011"/>
                      <a:pt x="3046" y="8873"/>
                      <a:pt x="2776" y="8597"/>
                    </a:cubicBezTo>
                    <a:lnTo>
                      <a:pt x="2750" y="8570"/>
                    </a:lnTo>
                    <a:lnTo>
                      <a:pt x="2750" y="2146"/>
                    </a:lnTo>
                    <a:cubicBezTo>
                      <a:pt x="2750" y="1127"/>
                      <a:pt x="1985" y="295"/>
                      <a:pt x="966" y="188"/>
                    </a:cubicBezTo>
                    <a:cubicBezTo>
                      <a:pt x="550" y="148"/>
                      <a:pt x="242" y="94"/>
                      <a:pt x="81" y="27"/>
                    </a:cubicBezTo>
                    <a:cubicBezTo>
                      <a:pt x="54" y="14"/>
                      <a:pt x="27" y="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6"/>
              <p:cNvSpPr/>
              <p:nvPr/>
            </p:nvSpPr>
            <p:spPr>
              <a:xfrm>
                <a:off x="4337500" y="1880388"/>
                <a:ext cx="2375" cy="121725"/>
              </a:xfrm>
              <a:custGeom>
                <a:rect b="b" l="l" r="r" t="t"/>
                <a:pathLst>
                  <a:path extrusionOk="0" h="4869" w="95">
                    <a:moveTo>
                      <a:pt x="1" y="1"/>
                    </a:moveTo>
                    <a:lnTo>
                      <a:pt x="1" y="54"/>
                    </a:lnTo>
                    <a:lnTo>
                      <a:pt x="1" y="4802"/>
                    </a:lnTo>
                    <a:lnTo>
                      <a:pt x="1" y="4869"/>
                    </a:lnTo>
                    <a:lnTo>
                      <a:pt x="95" y="4869"/>
                    </a:lnTo>
                    <a:lnTo>
                      <a:pt x="95" y="4802"/>
                    </a:lnTo>
                    <a:lnTo>
                      <a:pt x="95" y="54"/>
                    </a:lnTo>
                    <a:lnTo>
                      <a:pt x="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6"/>
              <p:cNvSpPr/>
              <p:nvPr/>
            </p:nvSpPr>
            <p:spPr>
              <a:xfrm>
                <a:off x="4364325" y="2339713"/>
                <a:ext cx="35900" cy="23175"/>
              </a:xfrm>
              <a:custGeom>
                <a:rect b="b" l="l" r="r" t="t"/>
                <a:pathLst>
                  <a:path extrusionOk="0" h="927" w="1436">
                    <a:moveTo>
                      <a:pt x="41" y="1"/>
                    </a:moveTo>
                    <a:lnTo>
                      <a:pt x="1" y="68"/>
                    </a:lnTo>
                    <a:lnTo>
                      <a:pt x="27" y="81"/>
                    </a:lnTo>
                    <a:lnTo>
                      <a:pt x="1369" y="913"/>
                    </a:lnTo>
                    <a:lnTo>
                      <a:pt x="1382" y="926"/>
                    </a:lnTo>
                    <a:cubicBezTo>
                      <a:pt x="1382" y="926"/>
                      <a:pt x="1395" y="913"/>
                      <a:pt x="1395" y="899"/>
                    </a:cubicBezTo>
                    <a:cubicBezTo>
                      <a:pt x="1409" y="886"/>
                      <a:pt x="1422" y="873"/>
                      <a:pt x="1436" y="859"/>
                    </a:cubicBezTo>
                    <a:lnTo>
                      <a:pt x="54" y="14"/>
                    </a:lnTo>
                    <a:lnTo>
                      <a:pt x="4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6"/>
              <p:cNvSpPr/>
              <p:nvPr/>
            </p:nvSpPr>
            <p:spPr>
              <a:xfrm>
                <a:off x="4276150" y="2338713"/>
                <a:ext cx="36900" cy="23825"/>
              </a:xfrm>
              <a:custGeom>
                <a:rect b="b" l="l" r="r" t="t"/>
                <a:pathLst>
                  <a:path extrusionOk="0" h="953" w="1476">
                    <a:moveTo>
                      <a:pt x="1436" y="1"/>
                    </a:moveTo>
                    <a:lnTo>
                      <a:pt x="1409" y="14"/>
                    </a:lnTo>
                    <a:lnTo>
                      <a:pt x="1" y="899"/>
                    </a:lnTo>
                    <a:cubicBezTo>
                      <a:pt x="27" y="899"/>
                      <a:pt x="54" y="913"/>
                      <a:pt x="81" y="939"/>
                    </a:cubicBezTo>
                    <a:cubicBezTo>
                      <a:pt x="81" y="939"/>
                      <a:pt x="81" y="939"/>
                      <a:pt x="81" y="953"/>
                    </a:cubicBezTo>
                    <a:lnTo>
                      <a:pt x="94" y="939"/>
                    </a:lnTo>
                    <a:lnTo>
                      <a:pt x="1449" y="81"/>
                    </a:lnTo>
                    <a:lnTo>
                      <a:pt x="1449" y="95"/>
                    </a:lnTo>
                    <a:lnTo>
                      <a:pt x="1476" y="68"/>
                    </a:lnTo>
                    <a:lnTo>
                      <a:pt x="143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6"/>
              <p:cNvSpPr/>
              <p:nvPr/>
            </p:nvSpPr>
            <p:spPr>
              <a:xfrm>
                <a:off x="4320075" y="2885213"/>
                <a:ext cx="32875" cy="307800"/>
              </a:xfrm>
              <a:custGeom>
                <a:rect b="b" l="l" r="r" t="t"/>
                <a:pathLst>
                  <a:path extrusionOk="0" h="12312" w="1315">
                    <a:moveTo>
                      <a:pt x="658" y="161"/>
                    </a:moveTo>
                    <a:cubicBezTo>
                      <a:pt x="899" y="161"/>
                      <a:pt x="1100" y="336"/>
                      <a:pt x="1140" y="564"/>
                    </a:cubicBezTo>
                    <a:lnTo>
                      <a:pt x="1194" y="430"/>
                    </a:lnTo>
                    <a:lnTo>
                      <a:pt x="1274" y="457"/>
                    </a:lnTo>
                    <a:lnTo>
                      <a:pt x="1140" y="765"/>
                    </a:lnTo>
                    <a:lnTo>
                      <a:pt x="671" y="12070"/>
                    </a:lnTo>
                    <a:cubicBezTo>
                      <a:pt x="671" y="12111"/>
                      <a:pt x="644" y="12138"/>
                      <a:pt x="604" y="12151"/>
                    </a:cubicBezTo>
                    <a:lnTo>
                      <a:pt x="604" y="12245"/>
                    </a:lnTo>
                    <a:lnTo>
                      <a:pt x="510" y="12245"/>
                    </a:lnTo>
                    <a:lnTo>
                      <a:pt x="510" y="12124"/>
                    </a:lnTo>
                    <a:cubicBezTo>
                      <a:pt x="497" y="12111"/>
                      <a:pt x="497" y="12084"/>
                      <a:pt x="497" y="12057"/>
                    </a:cubicBezTo>
                    <a:lnTo>
                      <a:pt x="175" y="738"/>
                    </a:lnTo>
                    <a:lnTo>
                      <a:pt x="54" y="443"/>
                    </a:lnTo>
                    <a:lnTo>
                      <a:pt x="135" y="416"/>
                    </a:lnTo>
                    <a:lnTo>
                      <a:pt x="188" y="537"/>
                    </a:lnTo>
                    <a:cubicBezTo>
                      <a:pt x="228" y="322"/>
                      <a:pt x="430" y="161"/>
                      <a:pt x="658" y="161"/>
                    </a:cubicBezTo>
                    <a:close/>
                    <a:moveTo>
                      <a:pt x="617" y="1"/>
                    </a:moveTo>
                    <a:cubicBezTo>
                      <a:pt x="497" y="1"/>
                      <a:pt x="376" y="41"/>
                      <a:pt x="282" y="108"/>
                    </a:cubicBezTo>
                    <a:cubicBezTo>
                      <a:pt x="215" y="161"/>
                      <a:pt x="161" y="215"/>
                      <a:pt x="108" y="282"/>
                    </a:cubicBezTo>
                    <a:cubicBezTo>
                      <a:pt x="41" y="389"/>
                      <a:pt x="0" y="510"/>
                      <a:pt x="0" y="644"/>
                    </a:cubicBezTo>
                    <a:lnTo>
                      <a:pt x="94" y="3850"/>
                    </a:lnTo>
                    <a:lnTo>
                      <a:pt x="215" y="4761"/>
                    </a:lnTo>
                    <a:lnTo>
                      <a:pt x="121" y="4949"/>
                    </a:lnTo>
                    <a:lnTo>
                      <a:pt x="148" y="5687"/>
                    </a:lnTo>
                    <a:lnTo>
                      <a:pt x="322" y="12070"/>
                    </a:lnTo>
                    <a:cubicBezTo>
                      <a:pt x="322" y="12205"/>
                      <a:pt x="443" y="12312"/>
                      <a:pt x="577" y="12312"/>
                    </a:cubicBezTo>
                    <a:cubicBezTo>
                      <a:pt x="725" y="12312"/>
                      <a:pt x="832" y="12205"/>
                      <a:pt x="845" y="12070"/>
                    </a:cubicBezTo>
                    <a:lnTo>
                      <a:pt x="1114" y="5673"/>
                    </a:lnTo>
                    <a:lnTo>
                      <a:pt x="1140" y="4855"/>
                    </a:lnTo>
                    <a:lnTo>
                      <a:pt x="1100" y="4761"/>
                    </a:lnTo>
                    <a:lnTo>
                      <a:pt x="1100" y="4735"/>
                    </a:lnTo>
                    <a:lnTo>
                      <a:pt x="1167" y="4198"/>
                    </a:lnTo>
                    <a:lnTo>
                      <a:pt x="1315" y="644"/>
                    </a:lnTo>
                    <a:cubicBezTo>
                      <a:pt x="1315" y="497"/>
                      <a:pt x="1261" y="363"/>
                      <a:pt x="1181" y="255"/>
                    </a:cubicBezTo>
                    <a:cubicBezTo>
                      <a:pt x="1140" y="188"/>
                      <a:pt x="1073" y="135"/>
                      <a:pt x="1006" y="94"/>
                    </a:cubicBezTo>
                    <a:cubicBezTo>
                      <a:pt x="926" y="41"/>
                      <a:pt x="818" y="1"/>
                      <a:pt x="698" y="1"/>
                    </a:cubicBezTo>
                    <a:lnTo>
                      <a:pt x="698" y="68"/>
                    </a:lnTo>
                    <a:lnTo>
                      <a:pt x="617" y="68"/>
                    </a:lnTo>
                    <a:lnTo>
                      <a:pt x="6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6"/>
              <p:cNvSpPr/>
              <p:nvPr/>
            </p:nvSpPr>
            <p:spPr>
              <a:xfrm>
                <a:off x="4332825" y="2895938"/>
                <a:ext cx="19125" cy="295400"/>
              </a:xfrm>
              <a:custGeom>
                <a:rect b="b" l="l" r="r" t="t"/>
                <a:pathLst>
                  <a:path extrusionOk="0" h="11816" w="765">
                    <a:moveTo>
                      <a:pt x="684" y="1"/>
                    </a:moveTo>
                    <a:lnTo>
                      <a:pt x="630" y="135"/>
                    </a:lnTo>
                    <a:lnTo>
                      <a:pt x="148" y="1275"/>
                    </a:lnTo>
                    <a:lnTo>
                      <a:pt x="188" y="1369"/>
                    </a:lnTo>
                    <a:lnTo>
                      <a:pt x="107" y="1409"/>
                    </a:lnTo>
                    <a:lnTo>
                      <a:pt x="107" y="1395"/>
                    </a:lnTo>
                    <a:lnTo>
                      <a:pt x="0" y="11695"/>
                    </a:lnTo>
                    <a:lnTo>
                      <a:pt x="0" y="11816"/>
                    </a:lnTo>
                    <a:lnTo>
                      <a:pt x="81" y="11816"/>
                    </a:lnTo>
                    <a:lnTo>
                      <a:pt x="94" y="11722"/>
                    </a:lnTo>
                    <a:lnTo>
                      <a:pt x="188" y="1395"/>
                    </a:lnTo>
                    <a:lnTo>
                      <a:pt x="630" y="349"/>
                    </a:lnTo>
                    <a:lnTo>
                      <a:pt x="764" y="28"/>
                    </a:lnTo>
                    <a:lnTo>
                      <a:pt x="6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6"/>
              <p:cNvSpPr/>
              <p:nvPr/>
            </p:nvSpPr>
            <p:spPr>
              <a:xfrm>
                <a:off x="4321425" y="2895613"/>
                <a:ext cx="16100" cy="35550"/>
              </a:xfrm>
              <a:custGeom>
                <a:rect b="b" l="l" r="r" t="t"/>
                <a:pathLst>
                  <a:path extrusionOk="0" h="1422" w="644">
                    <a:moveTo>
                      <a:pt x="81" y="0"/>
                    </a:moveTo>
                    <a:lnTo>
                      <a:pt x="0" y="27"/>
                    </a:lnTo>
                    <a:lnTo>
                      <a:pt x="121" y="322"/>
                    </a:lnTo>
                    <a:lnTo>
                      <a:pt x="563" y="1408"/>
                    </a:lnTo>
                    <a:lnTo>
                      <a:pt x="563" y="1422"/>
                    </a:lnTo>
                    <a:lnTo>
                      <a:pt x="644" y="1382"/>
                    </a:lnTo>
                    <a:lnTo>
                      <a:pt x="604" y="1288"/>
                    </a:lnTo>
                    <a:lnTo>
                      <a:pt x="134" y="134"/>
                    </a:lnTo>
                    <a:lnTo>
                      <a:pt x="8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6"/>
              <p:cNvSpPr/>
              <p:nvPr/>
            </p:nvSpPr>
            <p:spPr>
              <a:xfrm>
                <a:off x="4335500" y="2530488"/>
                <a:ext cx="2025" cy="356775"/>
              </a:xfrm>
              <a:custGeom>
                <a:rect b="b" l="l" r="r" t="t"/>
                <a:pathLst>
                  <a:path extrusionOk="0" h="14271" w="81">
                    <a:moveTo>
                      <a:pt x="0" y="1"/>
                    </a:moveTo>
                    <a:lnTo>
                      <a:pt x="0" y="202"/>
                    </a:lnTo>
                    <a:lnTo>
                      <a:pt x="0" y="14190"/>
                    </a:lnTo>
                    <a:lnTo>
                      <a:pt x="0" y="14270"/>
                    </a:lnTo>
                    <a:lnTo>
                      <a:pt x="81" y="14270"/>
                    </a:lnTo>
                    <a:lnTo>
                      <a:pt x="81" y="14190"/>
                    </a:lnTo>
                    <a:lnTo>
                      <a:pt x="81" y="162"/>
                    </a:lnTo>
                    <a:lnTo>
                      <a:pt x="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6"/>
              <p:cNvSpPr/>
              <p:nvPr/>
            </p:nvSpPr>
            <p:spPr>
              <a:xfrm>
                <a:off x="4398875" y="2100013"/>
                <a:ext cx="883125" cy="328575"/>
              </a:xfrm>
              <a:custGeom>
                <a:rect b="b" l="l" r="r" t="t"/>
                <a:pathLst>
                  <a:path extrusionOk="0" h="13143" w="35325">
                    <a:moveTo>
                      <a:pt x="1395" y="0"/>
                    </a:moveTo>
                    <a:cubicBezTo>
                      <a:pt x="1368" y="0"/>
                      <a:pt x="1341" y="0"/>
                      <a:pt x="1328" y="13"/>
                    </a:cubicBezTo>
                    <a:cubicBezTo>
                      <a:pt x="1314" y="40"/>
                      <a:pt x="1314" y="54"/>
                      <a:pt x="1314" y="80"/>
                    </a:cubicBezTo>
                    <a:cubicBezTo>
                      <a:pt x="1314" y="121"/>
                      <a:pt x="1314" y="148"/>
                      <a:pt x="1314" y="188"/>
                    </a:cubicBezTo>
                    <a:cubicBezTo>
                      <a:pt x="1314" y="282"/>
                      <a:pt x="1314" y="389"/>
                      <a:pt x="1328" y="483"/>
                    </a:cubicBezTo>
                    <a:cubicBezTo>
                      <a:pt x="1328" y="563"/>
                      <a:pt x="1328" y="644"/>
                      <a:pt x="1328" y="724"/>
                    </a:cubicBezTo>
                    <a:cubicBezTo>
                      <a:pt x="1328" y="831"/>
                      <a:pt x="1341" y="939"/>
                      <a:pt x="1341" y="1046"/>
                    </a:cubicBezTo>
                    <a:cubicBezTo>
                      <a:pt x="1341" y="1086"/>
                      <a:pt x="1341" y="1113"/>
                      <a:pt x="1341" y="1140"/>
                    </a:cubicBezTo>
                    <a:cubicBezTo>
                      <a:pt x="1341" y="1395"/>
                      <a:pt x="1355" y="1650"/>
                      <a:pt x="1355" y="1891"/>
                    </a:cubicBezTo>
                    <a:cubicBezTo>
                      <a:pt x="1368" y="2414"/>
                      <a:pt x="1368" y="2937"/>
                      <a:pt x="1368" y="3447"/>
                    </a:cubicBezTo>
                    <a:cubicBezTo>
                      <a:pt x="1368" y="5391"/>
                      <a:pt x="1314" y="7349"/>
                      <a:pt x="1194" y="9267"/>
                    </a:cubicBezTo>
                    <a:cubicBezTo>
                      <a:pt x="1167" y="9656"/>
                      <a:pt x="1140" y="10045"/>
                      <a:pt x="1113" y="10447"/>
                    </a:cubicBezTo>
                    <a:lnTo>
                      <a:pt x="54" y="10447"/>
                    </a:lnTo>
                    <a:cubicBezTo>
                      <a:pt x="40" y="10461"/>
                      <a:pt x="27" y="10461"/>
                      <a:pt x="13" y="10487"/>
                    </a:cubicBezTo>
                    <a:cubicBezTo>
                      <a:pt x="13" y="10487"/>
                      <a:pt x="13" y="10501"/>
                      <a:pt x="0" y="10514"/>
                    </a:cubicBezTo>
                    <a:cubicBezTo>
                      <a:pt x="0" y="10528"/>
                      <a:pt x="0" y="10554"/>
                      <a:pt x="13" y="10568"/>
                    </a:cubicBezTo>
                    <a:cubicBezTo>
                      <a:pt x="13" y="10568"/>
                      <a:pt x="27" y="10595"/>
                      <a:pt x="54" y="10648"/>
                    </a:cubicBezTo>
                    <a:cubicBezTo>
                      <a:pt x="215" y="10984"/>
                      <a:pt x="751" y="12217"/>
                      <a:pt x="899" y="13062"/>
                    </a:cubicBezTo>
                    <a:cubicBezTo>
                      <a:pt x="899" y="13089"/>
                      <a:pt x="912" y="13103"/>
                      <a:pt x="925" y="13116"/>
                    </a:cubicBezTo>
                    <a:cubicBezTo>
                      <a:pt x="939" y="13129"/>
                      <a:pt x="952" y="13143"/>
                      <a:pt x="979" y="13143"/>
                    </a:cubicBezTo>
                    <a:lnTo>
                      <a:pt x="14041" y="13143"/>
                    </a:lnTo>
                    <a:lnTo>
                      <a:pt x="13934" y="12968"/>
                    </a:lnTo>
                    <a:lnTo>
                      <a:pt x="1556" y="12968"/>
                    </a:lnTo>
                    <a:lnTo>
                      <a:pt x="1569" y="13009"/>
                    </a:lnTo>
                    <a:lnTo>
                      <a:pt x="1489" y="13035"/>
                    </a:lnTo>
                    <a:lnTo>
                      <a:pt x="1462" y="12968"/>
                    </a:lnTo>
                    <a:lnTo>
                      <a:pt x="1046" y="12968"/>
                    </a:lnTo>
                    <a:cubicBezTo>
                      <a:pt x="885" y="12124"/>
                      <a:pt x="389" y="10984"/>
                      <a:pt x="215" y="10608"/>
                    </a:cubicBezTo>
                    <a:lnTo>
                      <a:pt x="1194" y="10608"/>
                    </a:lnTo>
                    <a:lnTo>
                      <a:pt x="1194" y="10447"/>
                    </a:lnTo>
                    <a:lnTo>
                      <a:pt x="1287" y="10447"/>
                    </a:lnTo>
                    <a:cubicBezTo>
                      <a:pt x="1314" y="10085"/>
                      <a:pt x="1328" y="9723"/>
                      <a:pt x="1355" y="9361"/>
                    </a:cubicBezTo>
                    <a:lnTo>
                      <a:pt x="1274" y="9361"/>
                    </a:lnTo>
                    <a:lnTo>
                      <a:pt x="1274" y="9187"/>
                    </a:lnTo>
                    <a:lnTo>
                      <a:pt x="1368" y="9187"/>
                    </a:lnTo>
                    <a:cubicBezTo>
                      <a:pt x="1462" y="7537"/>
                      <a:pt x="1515" y="5847"/>
                      <a:pt x="1529" y="4171"/>
                    </a:cubicBezTo>
                    <a:lnTo>
                      <a:pt x="1395" y="4171"/>
                    </a:lnTo>
                    <a:lnTo>
                      <a:pt x="1395" y="4090"/>
                    </a:lnTo>
                    <a:lnTo>
                      <a:pt x="1529" y="4090"/>
                    </a:lnTo>
                    <a:cubicBezTo>
                      <a:pt x="1529" y="3876"/>
                      <a:pt x="1529" y="3661"/>
                      <a:pt x="1529" y="3447"/>
                    </a:cubicBezTo>
                    <a:cubicBezTo>
                      <a:pt x="1529" y="2964"/>
                      <a:pt x="1529" y="2468"/>
                      <a:pt x="1515" y="1971"/>
                    </a:cubicBezTo>
                    <a:lnTo>
                      <a:pt x="1435" y="1971"/>
                    </a:lnTo>
                    <a:lnTo>
                      <a:pt x="1435" y="1797"/>
                    </a:lnTo>
                    <a:lnTo>
                      <a:pt x="1515" y="1797"/>
                    </a:lnTo>
                    <a:cubicBezTo>
                      <a:pt x="1515" y="1287"/>
                      <a:pt x="1502" y="751"/>
                      <a:pt x="1475" y="161"/>
                    </a:cubicBezTo>
                    <a:lnTo>
                      <a:pt x="1797" y="161"/>
                    </a:lnTo>
                    <a:lnTo>
                      <a:pt x="1797" y="107"/>
                    </a:lnTo>
                    <a:lnTo>
                      <a:pt x="1878" y="107"/>
                    </a:lnTo>
                    <a:lnTo>
                      <a:pt x="1878" y="161"/>
                    </a:lnTo>
                    <a:lnTo>
                      <a:pt x="13317" y="161"/>
                    </a:lnTo>
                    <a:lnTo>
                      <a:pt x="13317" y="121"/>
                    </a:lnTo>
                    <a:lnTo>
                      <a:pt x="13411" y="121"/>
                    </a:lnTo>
                    <a:lnTo>
                      <a:pt x="13411" y="161"/>
                    </a:lnTo>
                    <a:lnTo>
                      <a:pt x="14202" y="161"/>
                    </a:lnTo>
                    <a:lnTo>
                      <a:pt x="14202" y="80"/>
                    </a:lnTo>
                    <a:lnTo>
                      <a:pt x="14363" y="80"/>
                    </a:lnTo>
                    <a:lnTo>
                      <a:pt x="14363" y="161"/>
                    </a:lnTo>
                    <a:lnTo>
                      <a:pt x="21793" y="644"/>
                    </a:lnTo>
                    <a:lnTo>
                      <a:pt x="21793" y="617"/>
                    </a:lnTo>
                    <a:lnTo>
                      <a:pt x="21954" y="617"/>
                    </a:lnTo>
                    <a:lnTo>
                      <a:pt x="21954" y="657"/>
                    </a:lnTo>
                    <a:lnTo>
                      <a:pt x="22289" y="684"/>
                    </a:lnTo>
                    <a:lnTo>
                      <a:pt x="22289" y="617"/>
                    </a:lnTo>
                    <a:lnTo>
                      <a:pt x="22464" y="617"/>
                    </a:lnTo>
                    <a:lnTo>
                      <a:pt x="22464" y="697"/>
                    </a:lnTo>
                    <a:lnTo>
                      <a:pt x="24086" y="791"/>
                    </a:lnTo>
                    <a:lnTo>
                      <a:pt x="24086" y="697"/>
                    </a:lnTo>
                    <a:lnTo>
                      <a:pt x="24247" y="697"/>
                    </a:lnTo>
                    <a:lnTo>
                      <a:pt x="24247" y="805"/>
                    </a:lnTo>
                    <a:lnTo>
                      <a:pt x="24583" y="831"/>
                    </a:lnTo>
                    <a:lnTo>
                      <a:pt x="24583" y="738"/>
                    </a:lnTo>
                    <a:lnTo>
                      <a:pt x="24757" y="738"/>
                    </a:lnTo>
                    <a:lnTo>
                      <a:pt x="24757" y="845"/>
                    </a:lnTo>
                    <a:lnTo>
                      <a:pt x="35325" y="1529"/>
                    </a:lnTo>
                    <a:lnTo>
                      <a:pt x="35325" y="1368"/>
                    </a:lnTo>
                    <a:lnTo>
                      <a:pt x="142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6"/>
              <p:cNvSpPr/>
              <p:nvPr/>
            </p:nvSpPr>
            <p:spPr>
              <a:xfrm>
                <a:off x="4749575" y="2424213"/>
                <a:ext cx="675" cy="700"/>
              </a:xfrm>
              <a:custGeom>
                <a:rect b="b" l="l" r="r" t="t"/>
                <a:pathLst>
                  <a:path extrusionOk="0" h="28" w="27">
                    <a:moveTo>
                      <a:pt x="0" y="0"/>
                    </a:moveTo>
                    <a:lnTo>
                      <a:pt x="13" y="27"/>
                    </a:lnTo>
                    <a:lnTo>
                      <a:pt x="2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6"/>
              <p:cNvSpPr/>
              <p:nvPr/>
            </p:nvSpPr>
            <p:spPr>
              <a:xfrm>
                <a:off x="4750225" y="2350113"/>
                <a:ext cx="531775" cy="78475"/>
              </a:xfrm>
              <a:custGeom>
                <a:rect b="b" l="l" r="r" t="t"/>
                <a:pathLst>
                  <a:path extrusionOk="0" h="3139" w="21271">
                    <a:moveTo>
                      <a:pt x="21271" y="1"/>
                    </a:moveTo>
                    <a:lnTo>
                      <a:pt x="215" y="2938"/>
                    </a:lnTo>
                    <a:lnTo>
                      <a:pt x="122" y="2951"/>
                    </a:lnTo>
                    <a:lnTo>
                      <a:pt x="1" y="3139"/>
                    </a:lnTo>
                    <a:lnTo>
                      <a:pt x="41" y="3139"/>
                    </a:lnTo>
                    <a:lnTo>
                      <a:pt x="21271" y="175"/>
                    </a:lnTo>
                    <a:lnTo>
                      <a:pt x="21271" y="81"/>
                    </a:lnTo>
                    <a:lnTo>
                      <a:pt x="2127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6"/>
              <p:cNvSpPr/>
              <p:nvPr/>
            </p:nvSpPr>
            <p:spPr>
              <a:xfrm>
                <a:off x="4753925" y="2152313"/>
                <a:ext cx="4050" cy="177375"/>
              </a:xfrm>
              <a:custGeom>
                <a:rect b="b" l="l" r="r" t="t"/>
                <a:pathLst>
                  <a:path extrusionOk="0" h="7095" w="162">
                    <a:moveTo>
                      <a:pt x="0" y="0"/>
                    </a:moveTo>
                    <a:lnTo>
                      <a:pt x="0" y="5512"/>
                    </a:lnTo>
                    <a:lnTo>
                      <a:pt x="54" y="5512"/>
                    </a:lnTo>
                    <a:lnTo>
                      <a:pt x="54" y="5593"/>
                    </a:lnTo>
                    <a:lnTo>
                      <a:pt x="0" y="5593"/>
                    </a:lnTo>
                    <a:lnTo>
                      <a:pt x="0" y="7095"/>
                    </a:lnTo>
                    <a:lnTo>
                      <a:pt x="67" y="7095"/>
                    </a:lnTo>
                    <a:lnTo>
                      <a:pt x="161" y="7081"/>
                    </a:lnTo>
                    <a:lnTo>
                      <a:pt x="161" y="2642"/>
                    </a:lnTo>
                    <a:lnTo>
                      <a:pt x="94" y="2642"/>
                    </a:lnTo>
                    <a:lnTo>
                      <a:pt x="94" y="2562"/>
                    </a:lnTo>
                    <a:lnTo>
                      <a:pt x="161" y="2562"/>
                    </a:lnTo>
                    <a:lnTo>
                      <a:pt x="16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6"/>
              <p:cNvSpPr/>
              <p:nvPr/>
            </p:nvSpPr>
            <p:spPr>
              <a:xfrm>
                <a:off x="4753925" y="2102013"/>
                <a:ext cx="4050" cy="46300"/>
              </a:xfrm>
              <a:custGeom>
                <a:rect b="b" l="l" r="r" t="t"/>
                <a:pathLst>
                  <a:path extrusionOk="0" h="1852" w="162">
                    <a:moveTo>
                      <a:pt x="0" y="0"/>
                    </a:moveTo>
                    <a:lnTo>
                      <a:pt x="0" y="81"/>
                    </a:lnTo>
                    <a:lnTo>
                      <a:pt x="0" y="1851"/>
                    </a:lnTo>
                    <a:lnTo>
                      <a:pt x="161" y="1851"/>
                    </a:lnTo>
                    <a:lnTo>
                      <a:pt x="161" y="94"/>
                    </a:lnTo>
                    <a:lnTo>
                      <a:pt x="16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6"/>
              <p:cNvSpPr/>
              <p:nvPr/>
            </p:nvSpPr>
            <p:spPr>
              <a:xfrm>
                <a:off x="4753925" y="2333688"/>
                <a:ext cx="4050" cy="31875"/>
              </a:xfrm>
              <a:custGeom>
                <a:rect b="b" l="l" r="r" t="t"/>
                <a:pathLst>
                  <a:path extrusionOk="0" h="1275" w="162">
                    <a:moveTo>
                      <a:pt x="161" y="0"/>
                    </a:moveTo>
                    <a:lnTo>
                      <a:pt x="27" y="14"/>
                    </a:lnTo>
                    <a:lnTo>
                      <a:pt x="0" y="14"/>
                    </a:lnTo>
                    <a:lnTo>
                      <a:pt x="0" y="1275"/>
                    </a:lnTo>
                    <a:lnTo>
                      <a:pt x="108" y="1275"/>
                    </a:lnTo>
                    <a:cubicBezTo>
                      <a:pt x="108" y="1275"/>
                      <a:pt x="121" y="1275"/>
                      <a:pt x="161" y="1261"/>
                    </a:cubicBezTo>
                    <a:lnTo>
                      <a:pt x="16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6"/>
              <p:cNvSpPr/>
              <p:nvPr/>
            </p:nvSpPr>
            <p:spPr>
              <a:xfrm>
                <a:off x="4434750" y="2144938"/>
                <a:ext cx="849600" cy="12425"/>
              </a:xfrm>
              <a:custGeom>
                <a:rect b="b" l="l" r="r" t="t"/>
                <a:pathLst>
                  <a:path extrusionOk="0" h="497" w="33984">
                    <a:moveTo>
                      <a:pt x="0" y="0"/>
                    </a:moveTo>
                    <a:lnTo>
                      <a:pt x="0" y="174"/>
                    </a:lnTo>
                    <a:lnTo>
                      <a:pt x="80" y="174"/>
                    </a:lnTo>
                    <a:lnTo>
                      <a:pt x="3889" y="215"/>
                    </a:lnTo>
                    <a:lnTo>
                      <a:pt x="3889" y="134"/>
                    </a:lnTo>
                    <a:lnTo>
                      <a:pt x="3970" y="134"/>
                    </a:lnTo>
                    <a:lnTo>
                      <a:pt x="3970" y="215"/>
                    </a:lnTo>
                    <a:lnTo>
                      <a:pt x="12767" y="295"/>
                    </a:lnTo>
                    <a:lnTo>
                      <a:pt x="12928" y="295"/>
                    </a:lnTo>
                    <a:lnTo>
                      <a:pt x="33890" y="496"/>
                    </a:lnTo>
                    <a:lnTo>
                      <a:pt x="33984" y="496"/>
                    </a:lnTo>
                    <a:lnTo>
                      <a:pt x="33984" y="335"/>
                    </a:lnTo>
                    <a:lnTo>
                      <a:pt x="33890" y="335"/>
                    </a:lnTo>
                    <a:lnTo>
                      <a:pt x="12928" y="134"/>
                    </a:lnTo>
                    <a:lnTo>
                      <a:pt x="12767" y="134"/>
                    </a:lnTo>
                    <a:lnTo>
                      <a:pt x="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6"/>
              <p:cNvSpPr/>
              <p:nvPr/>
            </p:nvSpPr>
            <p:spPr>
              <a:xfrm>
                <a:off x="4430725" y="2268313"/>
                <a:ext cx="821775" cy="65725"/>
              </a:xfrm>
              <a:custGeom>
                <a:rect b="b" l="l" r="r" t="t"/>
                <a:pathLst>
                  <a:path extrusionOk="0" h="2629" w="32871">
                    <a:moveTo>
                      <a:pt x="32871" y="0"/>
                    </a:moveTo>
                    <a:lnTo>
                      <a:pt x="17274" y="1918"/>
                    </a:lnTo>
                    <a:lnTo>
                      <a:pt x="17287" y="1945"/>
                    </a:lnTo>
                    <a:lnTo>
                      <a:pt x="17220" y="1999"/>
                    </a:lnTo>
                    <a:lnTo>
                      <a:pt x="17180" y="1932"/>
                    </a:lnTo>
                    <a:lnTo>
                      <a:pt x="13089" y="2441"/>
                    </a:lnTo>
                    <a:lnTo>
                      <a:pt x="12995" y="2455"/>
                    </a:lnTo>
                    <a:lnTo>
                      <a:pt x="0" y="2455"/>
                    </a:lnTo>
                    <a:lnTo>
                      <a:pt x="0" y="2629"/>
                    </a:lnTo>
                    <a:lnTo>
                      <a:pt x="12955" y="2629"/>
                    </a:lnTo>
                    <a:lnTo>
                      <a:pt x="13089" y="2615"/>
                    </a:lnTo>
                    <a:lnTo>
                      <a:pt x="32871" y="175"/>
                    </a:lnTo>
                    <a:lnTo>
                      <a:pt x="328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6"/>
              <p:cNvSpPr/>
              <p:nvPr/>
            </p:nvSpPr>
            <p:spPr>
              <a:xfrm>
                <a:off x="4943700" y="2115413"/>
                <a:ext cx="73775" cy="26525"/>
              </a:xfrm>
              <a:custGeom>
                <a:rect b="b" l="l" r="r" t="t"/>
                <a:pathLst>
                  <a:path extrusionOk="0" h="1061" w="2951">
                    <a:moveTo>
                      <a:pt x="0" y="1"/>
                    </a:moveTo>
                    <a:lnTo>
                      <a:pt x="0" y="671"/>
                    </a:lnTo>
                    <a:cubicBezTo>
                      <a:pt x="0" y="806"/>
                      <a:pt x="107" y="926"/>
                      <a:pt x="241" y="926"/>
                    </a:cubicBezTo>
                    <a:lnTo>
                      <a:pt x="2682" y="1060"/>
                    </a:lnTo>
                    <a:lnTo>
                      <a:pt x="2696" y="1060"/>
                    </a:lnTo>
                    <a:cubicBezTo>
                      <a:pt x="2763" y="1060"/>
                      <a:pt x="2830" y="1034"/>
                      <a:pt x="2870" y="980"/>
                    </a:cubicBezTo>
                    <a:cubicBezTo>
                      <a:pt x="2924" y="940"/>
                      <a:pt x="2950" y="873"/>
                      <a:pt x="2950" y="792"/>
                    </a:cubicBezTo>
                    <a:lnTo>
                      <a:pt x="2950" y="122"/>
                    </a:lnTo>
                    <a:lnTo>
                      <a:pt x="2790" y="122"/>
                    </a:lnTo>
                    <a:lnTo>
                      <a:pt x="2790" y="792"/>
                    </a:lnTo>
                    <a:cubicBezTo>
                      <a:pt x="2790" y="819"/>
                      <a:pt x="2776" y="846"/>
                      <a:pt x="2763" y="859"/>
                    </a:cubicBezTo>
                    <a:cubicBezTo>
                      <a:pt x="2736" y="886"/>
                      <a:pt x="2709" y="886"/>
                      <a:pt x="2696" y="886"/>
                    </a:cubicBezTo>
                    <a:lnTo>
                      <a:pt x="255" y="765"/>
                    </a:lnTo>
                    <a:cubicBezTo>
                      <a:pt x="201" y="765"/>
                      <a:pt x="161" y="725"/>
                      <a:pt x="161" y="671"/>
                    </a:cubicBezTo>
                    <a:lnTo>
                      <a:pt x="16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6"/>
              <p:cNvSpPr/>
              <p:nvPr/>
            </p:nvSpPr>
            <p:spPr>
              <a:xfrm>
                <a:off x="5000675" y="2117438"/>
                <a:ext cx="4400" cy="700"/>
              </a:xfrm>
              <a:custGeom>
                <a:rect b="b" l="l" r="r" t="t"/>
                <a:pathLst>
                  <a:path extrusionOk="0" h="28" w="176">
                    <a:moveTo>
                      <a:pt x="1" y="0"/>
                    </a:moveTo>
                    <a:lnTo>
                      <a:pt x="1" y="27"/>
                    </a:lnTo>
                    <a:lnTo>
                      <a:pt x="175" y="27"/>
                    </a:lnTo>
                    <a:lnTo>
                      <a:pt x="17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6"/>
              <p:cNvSpPr/>
              <p:nvPr/>
            </p:nvSpPr>
            <p:spPr>
              <a:xfrm>
                <a:off x="4956100" y="2115413"/>
                <a:ext cx="48975" cy="17800"/>
              </a:xfrm>
              <a:custGeom>
                <a:rect b="b" l="l" r="r" t="t"/>
                <a:pathLst>
                  <a:path extrusionOk="0" h="712" w="1959">
                    <a:moveTo>
                      <a:pt x="0" y="1"/>
                    </a:moveTo>
                    <a:lnTo>
                      <a:pt x="0" y="430"/>
                    </a:lnTo>
                    <a:cubicBezTo>
                      <a:pt x="0" y="537"/>
                      <a:pt x="81" y="618"/>
                      <a:pt x="188" y="631"/>
                    </a:cubicBezTo>
                    <a:lnTo>
                      <a:pt x="1744" y="712"/>
                    </a:lnTo>
                    <a:lnTo>
                      <a:pt x="1757" y="712"/>
                    </a:lnTo>
                    <a:cubicBezTo>
                      <a:pt x="1811" y="712"/>
                      <a:pt x="1864" y="685"/>
                      <a:pt x="1891" y="658"/>
                    </a:cubicBezTo>
                    <a:cubicBezTo>
                      <a:pt x="1931" y="618"/>
                      <a:pt x="1958" y="564"/>
                      <a:pt x="1958" y="511"/>
                    </a:cubicBezTo>
                    <a:lnTo>
                      <a:pt x="1958" y="108"/>
                    </a:lnTo>
                    <a:lnTo>
                      <a:pt x="1784" y="108"/>
                    </a:lnTo>
                    <a:lnTo>
                      <a:pt x="1784" y="511"/>
                    </a:lnTo>
                    <a:cubicBezTo>
                      <a:pt x="1784" y="524"/>
                      <a:pt x="1784" y="524"/>
                      <a:pt x="1784" y="537"/>
                    </a:cubicBezTo>
                    <a:lnTo>
                      <a:pt x="1757" y="537"/>
                    </a:lnTo>
                    <a:lnTo>
                      <a:pt x="201" y="457"/>
                    </a:lnTo>
                    <a:cubicBezTo>
                      <a:pt x="188" y="457"/>
                      <a:pt x="175" y="443"/>
                      <a:pt x="175" y="430"/>
                    </a:cubicBezTo>
                    <a:lnTo>
                      <a:pt x="17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6"/>
              <p:cNvSpPr/>
              <p:nvPr/>
            </p:nvSpPr>
            <p:spPr>
              <a:xfrm>
                <a:off x="4433725" y="2148288"/>
                <a:ext cx="100275" cy="56000"/>
              </a:xfrm>
              <a:custGeom>
                <a:rect b="b" l="l" r="r" t="t"/>
                <a:pathLst>
                  <a:path extrusionOk="0" h="2240" w="4011">
                    <a:moveTo>
                      <a:pt x="3930" y="0"/>
                    </a:moveTo>
                    <a:lnTo>
                      <a:pt x="3930" y="81"/>
                    </a:lnTo>
                    <a:lnTo>
                      <a:pt x="3930" y="2146"/>
                    </a:lnTo>
                    <a:lnTo>
                      <a:pt x="135" y="2159"/>
                    </a:lnTo>
                    <a:lnTo>
                      <a:pt x="1" y="2159"/>
                    </a:lnTo>
                    <a:lnTo>
                      <a:pt x="1" y="2240"/>
                    </a:lnTo>
                    <a:lnTo>
                      <a:pt x="135" y="2240"/>
                    </a:lnTo>
                    <a:lnTo>
                      <a:pt x="3944" y="2226"/>
                    </a:lnTo>
                    <a:lnTo>
                      <a:pt x="3930" y="2200"/>
                    </a:lnTo>
                    <a:lnTo>
                      <a:pt x="4011" y="2159"/>
                    </a:lnTo>
                    <a:lnTo>
                      <a:pt x="4011" y="81"/>
                    </a:lnTo>
                    <a:lnTo>
                      <a:pt x="401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6"/>
              <p:cNvSpPr/>
              <p:nvPr/>
            </p:nvSpPr>
            <p:spPr>
              <a:xfrm>
                <a:off x="4756275" y="2216338"/>
                <a:ext cx="106625" cy="101950"/>
              </a:xfrm>
              <a:custGeom>
                <a:rect b="b" l="l" r="r" t="t"/>
                <a:pathLst>
                  <a:path extrusionOk="0" h="4078" w="4265">
                    <a:moveTo>
                      <a:pt x="0" y="1"/>
                    </a:moveTo>
                    <a:lnTo>
                      <a:pt x="0" y="81"/>
                    </a:lnTo>
                    <a:lnTo>
                      <a:pt x="1663" y="81"/>
                    </a:lnTo>
                    <a:lnTo>
                      <a:pt x="4158" y="4011"/>
                    </a:lnTo>
                    <a:lnTo>
                      <a:pt x="4198" y="4078"/>
                    </a:lnTo>
                    <a:lnTo>
                      <a:pt x="4265" y="4024"/>
                    </a:lnTo>
                    <a:lnTo>
                      <a:pt x="4252" y="3997"/>
                    </a:lnTo>
                    <a:lnTo>
                      <a:pt x="1717" y="27"/>
                    </a:lnTo>
                    <a:lnTo>
                      <a:pt x="17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6"/>
              <p:cNvSpPr/>
              <p:nvPr/>
            </p:nvSpPr>
            <p:spPr>
              <a:xfrm>
                <a:off x="4428700" y="2302163"/>
                <a:ext cx="825150" cy="67750"/>
              </a:xfrm>
              <a:custGeom>
                <a:rect b="b" l="l" r="r" t="t"/>
                <a:pathLst>
                  <a:path extrusionOk="0" h="2710" w="33006">
                    <a:moveTo>
                      <a:pt x="32952" y="1"/>
                    </a:moveTo>
                    <a:cubicBezTo>
                      <a:pt x="31932" y="135"/>
                      <a:pt x="14350" y="2375"/>
                      <a:pt x="13170" y="2522"/>
                    </a:cubicBezTo>
                    <a:cubicBezTo>
                      <a:pt x="13130" y="2536"/>
                      <a:pt x="13117" y="2536"/>
                      <a:pt x="13117" y="2536"/>
                    </a:cubicBezTo>
                    <a:lnTo>
                      <a:pt x="13009" y="2536"/>
                    </a:lnTo>
                    <a:lnTo>
                      <a:pt x="94" y="2361"/>
                    </a:lnTo>
                    <a:lnTo>
                      <a:pt x="1" y="2361"/>
                    </a:lnTo>
                    <a:lnTo>
                      <a:pt x="1" y="2522"/>
                    </a:lnTo>
                    <a:lnTo>
                      <a:pt x="13117" y="2710"/>
                    </a:lnTo>
                    <a:cubicBezTo>
                      <a:pt x="13117" y="2710"/>
                      <a:pt x="31664" y="336"/>
                      <a:pt x="32952" y="175"/>
                    </a:cubicBezTo>
                    <a:lnTo>
                      <a:pt x="33005" y="175"/>
                    </a:lnTo>
                    <a:lnTo>
                      <a:pt x="3297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6"/>
              <p:cNvSpPr/>
              <p:nvPr/>
            </p:nvSpPr>
            <p:spPr>
              <a:xfrm>
                <a:off x="4443800" y="2102688"/>
                <a:ext cx="290375" cy="25825"/>
              </a:xfrm>
              <a:custGeom>
                <a:rect b="b" l="l" r="r" t="t"/>
                <a:pathLst>
                  <a:path extrusionOk="0" h="1033" w="11615">
                    <a:moveTo>
                      <a:pt x="0" y="0"/>
                    </a:moveTo>
                    <a:lnTo>
                      <a:pt x="0" y="54"/>
                    </a:lnTo>
                    <a:lnTo>
                      <a:pt x="0" y="845"/>
                    </a:lnTo>
                    <a:lnTo>
                      <a:pt x="11560" y="1033"/>
                    </a:lnTo>
                    <a:lnTo>
                      <a:pt x="11614" y="1033"/>
                    </a:lnTo>
                    <a:lnTo>
                      <a:pt x="11614" y="54"/>
                    </a:lnTo>
                    <a:lnTo>
                      <a:pt x="11614" y="14"/>
                    </a:lnTo>
                    <a:lnTo>
                      <a:pt x="11520" y="14"/>
                    </a:lnTo>
                    <a:lnTo>
                      <a:pt x="11520" y="54"/>
                    </a:lnTo>
                    <a:lnTo>
                      <a:pt x="11520" y="939"/>
                    </a:lnTo>
                    <a:lnTo>
                      <a:pt x="81" y="765"/>
                    </a:lnTo>
                    <a:lnTo>
                      <a:pt x="81" y="54"/>
                    </a:lnTo>
                    <a:lnTo>
                      <a:pt x="8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6"/>
              <p:cNvSpPr/>
              <p:nvPr/>
            </p:nvSpPr>
            <p:spPr>
              <a:xfrm>
                <a:off x="4422325" y="2322288"/>
                <a:ext cx="831525" cy="106300"/>
              </a:xfrm>
              <a:custGeom>
                <a:rect b="b" l="l" r="r" t="t"/>
                <a:pathLst>
                  <a:path extrusionOk="0" h="4252" w="33261">
                    <a:moveTo>
                      <a:pt x="33207" y="1"/>
                    </a:moveTo>
                    <a:lnTo>
                      <a:pt x="14056" y="2602"/>
                    </a:lnTo>
                    <a:lnTo>
                      <a:pt x="13117" y="4077"/>
                    </a:lnTo>
                    <a:lnTo>
                      <a:pt x="13103" y="4104"/>
                    </a:lnTo>
                    <a:lnTo>
                      <a:pt x="13090" y="4077"/>
                    </a:lnTo>
                    <a:lnTo>
                      <a:pt x="12111" y="2683"/>
                    </a:lnTo>
                    <a:lnTo>
                      <a:pt x="54" y="2669"/>
                    </a:lnTo>
                    <a:lnTo>
                      <a:pt x="1" y="2669"/>
                    </a:lnTo>
                    <a:lnTo>
                      <a:pt x="524" y="4077"/>
                    </a:lnTo>
                    <a:lnTo>
                      <a:pt x="551" y="4144"/>
                    </a:lnTo>
                    <a:lnTo>
                      <a:pt x="631" y="4118"/>
                    </a:lnTo>
                    <a:lnTo>
                      <a:pt x="618" y="4077"/>
                    </a:lnTo>
                    <a:lnTo>
                      <a:pt x="121" y="2750"/>
                    </a:lnTo>
                    <a:lnTo>
                      <a:pt x="12057" y="2777"/>
                    </a:lnTo>
                    <a:lnTo>
                      <a:pt x="12983" y="4077"/>
                    </a:lnTo>
                    <a:lnTo>
                      <a:pt x="13103" y="4252"/>
                    </a:lnTo>
                    <a:lnTo>
                      <a:pt x="13117" y="4252"/>
                    </a:lnTo>
                    <a:lnTo>
                      <a:pt x="13224" y="4064"/>
                    </a:lnTo>
                    <a:lnTo>
                      <a:pt x="14109" y="2683"/>
                    </a:lnTo>
                    <a:lnTo>
                      <a:pt x="33207" y="94"/>
                    </a:lnTo>
                    <a:lnTo>
                      <a:pt x="33260" y="81"/>
                    </a:lnTo>
                    <a:lnTo>
                      <a:pt x="3324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6"/>
              <p:cNvSpPr/>
              <p:nvPr/>
            </p:nvSpPr>
            <p:spPr>
              <a:xfrm>
                <a:off x="4531975" y="2202263"/>
                <a:ext cx="223300" cy="89875"/>
              </a:xfrm>
              <a:custGeom>
                <a:rect b="b" l="l" r="r" t="t"/>
                <a:pathLst>
                  <a:path extrusionOk="0" h="3595" w="8932">
                    <a:moveTo>
                      <a:pt x="81" y="0"/>
                    </a:moveTo>
                    <a:lnTo>
                      <a:pt x="0" y="41"/>
                    </a:lnTo>
                    <a:lnTo>
                      <a:pt x="14" y="67"/>
                    </a:lnTo>
                    <a:lnTo>
                      <a:pt x="1623" y="3474"/>
                    </a:lnTo>
                    <a:lnTo>
                      <a:pt x="8878" y="3595"/>
                    </a:lnTo>
                    <a:lnTo>
                      <a:pt x="8932" y="3595"/>
                    </a:lnTo>
                    <a:lnTo>
                      <a:pt x="8932" y="3514"/>
                    </a:lnTo>
                    <a:lnTo>
                      <a:pt x="8878" y="3514"/>
                    </a:lnTo>
                    <a:lnTo>
                      <a:pt x="1677" y="3380"/>
                    </a:lnTo>
                    <a:lnTo>
                      <a:pt x="81" y="14"/>
                    </a:lnTo>
                    <a:lnTo>
                      <a:pt x="8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6"/>
              <p:cNvSpPr/>
              <p:nvPr/>
            </p:nvSpPr>
            <p:spPr>
              <a:xfrm>
                <a:off x="3395050" y="2100013"/>
                <a:ext cx="883475" cy="328575"/>
              </a:xfrm>
              <a:custGeom>
                <a:rect b="b" l="l" r="r" t="t"/>
                <a:pathLst>
                  <a:path extrusionOk="0" h="13143" w="35339">
                    <a:moveTo>
                      <a:pt x="21042" y="0"/>
                    </a:moveTo>
                    <a:lnTo>
                      <a:pt x="0" y="1368"/>
                    </a:lnTo>
                    <a:lnTo>
                      <a:pt x="0" y="1542"/>
                    </a:lnTo>
                    <a:lnTo>
                      <a:pt x="10582" y="845"/>
                    </a:lnTo>
                    <a:lnTo>
                      <a:pt x="10582" y="751"/>
                    </a:lnTo>
                    <a:lnTo>
                      <a:pt x="10756" y="751"/>
                    </a:lnTo>
                    <a:lnTo>
                      <a:pt x="10756" y="831"/>
                    </a:lnTo>
                    <a:lnTo>
                      <a:pt x="11091" y="818"/>
                    </a:lnTo>
                    <a:lnTo>
                      <a:pt x="11091" y="697"/>
                    </a:lnTo>
                    <a:lnTo>
                      <a:pt x="11252" y="697"/>
                    </a:lnTo>
                    <a:lnTo>
                      <a:pt x="11252" y="805"/>
                    </a:lnTo>
                    <a:lnTo>
                      <a:pt x="12875" y="697"/>
                    </a:lnTo>
                    <a:lnTo>
                      <a:pt x="12875" y="630"/>
                    </a:lnTo>
                    <a:lnTo>
                      <a:pt x="13036" y="630"/>
                    </a:lnTo>
                    <a:lnTo>
                      <a:pt x="13036" y="684"/>
                    </a:lnTo>
                    <a:lnTo>
                      <a:pt x="13371" y="671"/>
                    </a:lnTo>
                    <a:lnTo>
                      <a:pt x="13371" y="617"/>
                    </a:lnTo>
                    <a:lnTo>
                      <a:pt x="13545" y="617"/>
                    </a:lnTo>
                    <a:lnTo>
                      <a:pt x="13545" y="657"/>
                    </a:lnTo>
                    <a:lnTo>
                      <a:pt x="20962" y="174"/>
                    </a:lnTo>
                    <a:lnTo>
                      <a:pt x="20962" y="80"/>
                    </a:lnTo>
                    <a:lnTo>
                      <a:pt x="21136" y="80"/>
                    </a:lnTo>
                    <a:lnTo>
                      <a:pt x="21136" y="161"/>
                    </a:lnTo>
                    <a:lnTo>
                      <a:pt x="21927" y="161"/>
                    </a:lnTo>
                    <a:lnTo>
                      <a:pt x="21927" y="121"/>
                    </a:lnTo>
                    <a:lnTo>
                      <a:pt x="22008" y="121"/>
                    </a:lnTo>
                    <a:lnTo>
                      <a:pt x="22008" y="161"/>
                    </a:lnTo>
                    <a:lnTo>
                      <a:pt x="33461" y="161"/>
                    </a:lnTo>
                    <a:lnTo>
                      <a:pt x="33461" y="107"/>
                    </a:lnTo>
                    <a:lnTo>
                      <a:pt x="33541" y="107"/>
                    </a:lnTo>
                    <a:lnTo>
                      <a:pt x="33541" y="161"/>
                    </a:lnTo>
                    <a:lnTo>
                      <a:pt x="33850" y="161"/>
                    </a:lnTo>
                    <a:cubicBezTo>
                      <a:pt x="33836" y="751"/>
                      <a:pt x="33823" y="1301"/>
                      <a:pt x="33810" y="1810"/>
                    </a:cubicBezTo>
                    <a:lnTo>
                      <a:pt x="33890" y="1810"/>
                    </a:lnTo>
                    <a:lnTo>
                      <a:pt x="33890" y="1971"/>
                    </a:lnTo>
                    <a:lnTo>
                      <a:pt x="33810" y="1971"/>
                    </a:lnTo>
                    <a:cubicBezTo>
                      <a:pt x="33796" y="2468"/>
                      <a:pt x="33796" y="2964"/>
                      <a:pt x="33796" y="3460"/>
                    </a:cubicBezTo>
                    <a:cubicBezTo>
                      <a:pt x="33796" y="3675"/>
                      <a:pt x="33796" y="3876"/>
                      <a:pt x="33810" y="4090"/>
                    </a:cubicBezTo>
                    <a:lnTo>
                      <a:pt x="33930" y="4090"/>
                    </a:lnTo>
                    <a:lnTo>
                      <a:pt x="33930" y="4171"/>
                    </a:lnTo>
                    <a:lnTo>
                      <a:pt x="33810" y="4171"/>
                    </a:lnTo>
                    <a:cubicBezTo>
                      <a:pt x="33823" y="5847"/>
                      <a:pt x="33877" y="7537"/>
                      <a:pt x="33971" y="9200"/>
                    </a:cubicBezTo>
                    <a:lnTo>
                      <a:pt x="34051" y="9200"/>
                    </a:lnTo>
                    <a:lnTo>
                      <a:pt x="34051" y="9361"/>
                    </a:lnTo>
                    <a:lnTo>
                      <a:pt x="33984" y="9361"/>
                    </a:lnTo>
                    <a:cubicBezTo>
                      <a:pt x="33997" y="9723"/>
                      <a:pt x="34024" y="10085"/>
                      <a:pt x="34051" y="10447"/>
                    </a:cubicBezTo>
                    <a:lnTo>
                      <a:pt x="34145" y="10447"/>
                    </a:lnTo>
                    <a:lnTo>
                      <a:pt x="34145" y="10608"/>
                    </a:lnTo>
                    <a:lnTo>
                      <a:pt x="35110" y="10608"/>
                    </a:lnTo>
                    <a:cubicBezTo>
                      <a:pt x="34950" y="10984"/>
                      <a:pt x="34453" y="12124"/>
                      <a:pt x="34292" y="12968"/>
                    </a:cubicBezTo>
                    <a:lnTo>
                      <a:pt x="33877" y="12968"/>
                    </a:lnTo>
                    <a:lnTo>
                      <a:pt x="33850" y="13035"/>
                    </a:lnTo>
                    <a:lnTo>
                      <a:pt x="33769" y="13009"/>
                    </a:lnTo>
                    <a:lnTo>
                      <a:pt x="33783" y="12982"/>
                    </a:lnTo>
                    <a:lnTo>
                      <a:pt x="21404" y="12982"/>
                    </a:lnTo>
                    <a:lnTo>
                      <a:pt x="21297" y="13143"/>
                    </a:lnTo>
                    <a:lnTo>
                      <a:pt x="34359" y="13143"/>
                    </a:lnTo>
                    <a:cubicBezTo>
                      <a:pt x="34386" y="13143"/>
                      <a:pt x="34400" y="13129"/>
                      <a:pt x="34413" y="13116"/>
                    </a:cubicBezTo>
                    <a:cubicBezTo>
                      <a:pt x="34426" y="13103"/>
                      <a:pt x="34440" y="13089"/>
                      <a:pt x="34440" y="13076"/>
                    </a:cubicBezTo>
                    <a:cubicBezTo>
                      <a:pt x="34587" y="12217"/>
                      <a:pt x="35124" y="10997"/>
                      <a:pt x="35285" y="10662"/>
                    </a:cubicBezTo>
                    <a:cubicBezTo>
                      <a:pt x="35312" y="10608"/>
                      <a:pt x="35325" y="10568"/>
                      <a:pt x="35325" y="10568"/>
                    </a:cubicBezTo>
                    <a:cubicBezTo>
                      <a:pt x="35338" y="10541"/>
                      <a:pt x="35325" y="10528"/>
                      <a:pt x="35325" y="10501"/>
                    </a:cubicBezTo>
                    <a:cubicBezTo>
                      <a:pt x="35325" y="10501"/>
                      <a:pt x="35325" y="10487"/>
                      <a:pt x="35325" y="10487"/>
                    </a:cubicBezTo>
                    <a:cubicBezTo>
                      <a:pt x="35298" y="10461"/>
                      <a:pt x="35271" y="10447"/>
                      <a:pt x="35245" y="10447"/>
                    </a:cubicBezTo>
                    <a:lnTo>
                      <a:pt x="34225" y="10447"/>
                    </a:lnTo>
                    <a:cubicBezTo>
                      <a:pt x="34212" y="10313"/>
                      <a:pt x="34198" y="10179"/>
                      <a:pt x="34198" y="10031"/>
                    </a:cubicBezTo>
                    <a:cubicBezTo>
                      <a:pt x="34172" y="9777"/>
                      <a:pt x="34158" y="9535"/>
                      <a:pt x="34145" y="9280"/>
                    </a:cubicBezTo>
                    <a:cubicBezTo>
                      <a:pt x="34024" y="7349"/>
                      <a:pt x="33971" y="5405"/>
                      <a:pt x="33971" y="3460"/>
                    </a:cubicBezTo>
                    <a:cubicBezTo>
                      <a:pt x="33971" y="2937"/>
                      <a:pt x="33971" y="2414"/>
                      <a:pt x="33984" y="1891"/>
                    </a:cubicBezTo>
                    <a:cubicBezTo>
                      <a:pt x="33984" y="1636"/>
                      <a:pt x="33997" y="1355"/>
                      <a:pt x="33997" y="1086"/>
                    </a:cubicBezTo>
                    <a:cubicBezTo>
                      <a:pt x="33997" y="1046"/>
                      <a:pt x="33997" y="1019"/>
                      <a:pt x="33997" y="992"/>
                    </a:cubicBezTo>
                    <a:cubicBezTo>
                      <a:pt x="33997" y="912"/>
                      <a:pt x="34011" y="818"/>
                      <a:pt x="34011" y="738"/>
                    </a:cubicBezTo>
                    <a:cubicBezTo>
                      <a:pt x="34011" y="523"/>
                      <a:pt x="34024" y="308"/>
                      <a:pt x="34024" y="94"/>
                    </a:cubicBezTo>
                    <a:cubicBezTo>
                      <a:pt x="34024" y="67"/>
                      <a:pt x="34024" y="40"/>
                      <a:pt x="34011" y="27"/>
                    </a:cubicBezTo>
                    <a:cubicBezTo>
                      <a:pt x="33997" y="13"/>
                      <a:pt x="33984" y="13"/>
                      <a:pt x="33984" y="13"/>
                    </a:cubicBezTo>
                    <a:cubicBezTo>
                      <a:pt x="33971" y="0"/>
                      <a:pt x="33957" y="0"/>
                      <a:pt x="339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6"/>
              <p:cNvSpPr/>
              <p:nvPr/>
            </p:nvSpPr>
            <p:spPr>
              <a:xfrm>
                <a:off x="3395375" y="2350113"/>
                <a:ext cx="531775" cy="78475"/>
              </a:xfrm>
              <a:custGeom>
                <a:rect b="b" l="l" r="r" t="t"/>
                <a:pathLst>
                  <a:path extrusionOk="0" h="3139" w="21271">
                    <a:moveTo>
                      <a:pt x="1" y="1"/>
                    </a:moveTo>
                    <a:lnTo>
                      <a:pt x="1" y="68"/>
                    </a:lnTo>
                    <a:lnTo>
                      <a:pt x="1" y="81"/>
                    </a:lnTo>
                    <a:lnTo>
                      <a:pt x="1" y="175"/>
                    </a:lnTo>
                    <a:lnTo>
                      <a:pt x="21029" y="3112"/>
                    </a:lnTo>
                    <a:lnTo>
                      <a:pt x="21230" y="3139"/>
                    </a:lnTo>
                    <a:lnTo>
                      <a:pt x="21271" y="3139"/>
                    </a:lnTo>
                    <a:lnTo>
                      <a:pt x="21150" y="295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6"/>
              <p:cNvSpPr/>
              <p:nvPr/>
            </p:nvSpPr>
            <p:spPr>
              <a:xfrm>
                <a:off x="3926800" y="2424213"/>
                <a:ext cx="1025" cy="700"/>
              </a:xfrm>
              <a:custGeom>
                <a:rect b="b" l="l" r="r" t="t"/>
                <a:pathLst>
                  <a:path extrusionOk="0" h="28" w="41">
                    <a:moveTo>
                      <a:pt x="0" y="0"/>
                    </a:moveTo>
                    <a:lnTo>
                      <a:pt x="14" y="27"/>
                    </a:lnTo>
                    <a:lnTo>
                      <a:pt x="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6"/>
              <p:cNvSpPr/>
              <p:nvPr/>
            </p:nvSpPr>
            <p:spPr>
              <a:xfrm>
                <a:off x="4568525" y="2183138"/>
                <a:ext cx="46625" cy="46975"/>
              </a:xfrm>
              <a:custGeom>
                <a:rect b="b" l="l" r="r" t="t"/>
                <a:pathLst>
                  <a:path extrusionOk="0" h="1879" w="1865">
                    <a:moveTo>
                      <a:pt x="925" y="175"/>
                    </a:moveTo>
                    <a:cubicBezTo>
                      <a:pt x="1355" y="175"/>
                      <a:pt x="1703" y="511"/>
                      <a:pt x="1703" y="940"/>
                    </a:cubicBezTo>
                    <a:cubicBezTo>
                      <a:pt x="1703" y="1355"/>
                      <a:pt x="1355" y="1704"/>
                      <a:pt x="925" y="1704"/>
                    </a:cubicBezTo>
                    <a:cubicBezTo>
                      <a:pt x="510" y="1704"/>
                      <a:pt x="161" y="1355"/>
                      <a:pt x="161" y="940"/>
                    </a:cubicBezTo>
                    <a:cubicBezTo>
                      <a:pt x="161" y="511"/>
                      <a:pt x="510" y="175"/>
                      <a:pt x="925" y="175"/>
                    </a:cubicBezTo>
                    <a:close/>
                    <a:moveTo>
                      <a:pt x="925" y="1"/>
                    </a:moveTo>
                    <a:cubicBezTo>
                      <a:pt x="416" y="1"/>
                      <a:pt x="0" y="430"/>
                      <a:pt x="0" y="940"/>
                    </a:cubicBezTo>
                    <a:cubicBezTo>
                      <a:pt x="0" y="1463"/>
                      <a:pt x="416" y="1878"/>
                      <a:pt x="925" y="1878"/>
                    </a:cubicBezTo>
                    <a:cubicBezTo>
                      <a:pt x="1448" y="1878"/>
                      <a:pt x="1864" y="1463"/>
                      <a:pt x="1864" y="940"/>
                    </a:cubicBezTo>
                    <a:cubicBezTo>
                      <a:pt x="1864" y="430"/>
                      <a:pt x="1448" y="1"/>
                      <a:pt x="9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6"/>
              <p:cNvSpPr/>
              <p:nvPr/>
            </p:nvSpPr>
            <p:spPr>
              <a:xfrm>
                <a:off x="4062250" y="2183138"/>
                <a:ext cx="46625" cy="46975"/>
              </a:xfrm>
              <a:custGeom>
                <a:rect b="b" l="l" r="r" t="t"/>
                <a:pathLst>
                  <a:path extrusionOk="0" h="1879" w="1865">
                    <a:moveTo>
                      <a:pt x="926" y="175"/>
                    </a:moveTo>
                    <a:cubicBezTo>
                      <a:pt x="1355" y="175"/>
                      <a:pt x="1703" y="511"/>
                      <a:pt x="1703" y="940"/>
                    </a:cubicBezTo>
                    <a:cubicBezTo>
                      <a:pt x="1703" y="1369"/>
                      <a:pt x="1355" y="1704"/>
                      <a:pt x="926" y="1704"/>
                    </a:cubicBezTo>
                    <a:cubicBezTo>
                      <a:pt x="510" y="1704"/>
                      <a:pt x="161" y="1369"/>
                      <a:pt x="161" y="940"/>
                    </a:cubicBezTo>
                    <a:cubicBezTo>
                      <a:pt x="161" y="511"/>
                      <a:pt x="510" y="175"/>
                      <a:pt x="926" y="175"/>
                    </a:cubicBezTo>
                    <a:close/>
                    <a:moveTo>
                      <a:pt x="926" y="1"/>
                    </a:moveTo>
                    <a:cubicBezTo>
                      <a:pt x="416" y="1"/>
                      <a:pt x="0" y="430"/>
                      <a:pt x="0" y="940"/>
                    </a:cubicBezTo>
                    <a:cubicBezTo>
                      <a:pt x="0" y="1463"/>
                      <a:pt x="416" y="1878"/>
                      <a:pt x="926" y="1878"/>
                    </a:cubicBezTo>
                    <a:cubicBezTo>
                      <a:pt x="1449" y="1878"/>
                      <a:pt x="1864" y="1463"/>
                      <a:pt x="1864" y="940"/>
                    </a:cubicBezTo>
                    <a:cubicBezTo>
                      <a:pt x="1864" y="430"/>
                      <a:pt x="1449" y="1"/>
                      <a:pt x="92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6"/>
              <p:cNvSpPr/>
              <p:nvPr/>
            </p:nvSpPr>
            <p:spPr>
              <a:xfrm>
                <a:off x="3391025" y="2136213"/>
                <a:ext cx="4375" cy="215950"/>
              </a:xfrm>
              <a:custGeom>
                <a:rect b="b" l="l" r="r" t="t"/>
                <a:pathLst>
                  <a:path extrusionOk="0" h="8638" w="175">
                    <a:moveTo>
                      <a:pt x="94" y="6464"/>
                    </a:moveTo>
                    <a:lnTo>
                      <a:pt x="81" y="6639"/>
                    </a:lnTo>
                    <a:lnTo>
                      <a:pt x="41" y="6625"/>
                    </a:lnTo>
                    <a:lnTo>
                      <a:pt x="54" y="6464"/>
                    </a:lnTo>
                    <a:close/>
                    <a:moveTo>
                      <a:pt x="0" y="0"/>
                    </a:moveTo>
                    <a:lnTo>
                      <a:pt x="0" y="8637"/>
                    </a:lnTo>
                    <a:lnTo>
                      <a:pt x="175" y="8624"/>
                    </a:lnTo>
                    <a:lnTo>
                      <a:pt x="175" y="8154"/>
                    </a:lnTo>
                    <a:lnTo>
                      <a:pt x="81" y="8154"/>
                    </a:lnTo>
                    <a:lnTo>
                      <a:pt x="81" y="8074"/>
                    </a:lnTo>
                    <a:lnTo>
                      <a:pt x="175" y="8074"/>
                    </a:lnTo>
                    <a:lnTo>
                      <a:pt x="175" y="2870"/>
                    </a:lnTo>
                    <a:lnTo>
                      <a:pt x="81" y="2870"/>
                    </a:lnTo>
                    <a:lnTo>
                      <a:pt x="81" y="2790"/>
                    </a:lnTo>
                    <a:lnTo>
                      <a:pt x="175" y="2790"/>
                    </a:lnTo>
                    <a:lnTo>
                      <a:pt x="175" y="845"/>
                    </a:lnTo>
                    <a:lnTo>
                      <a:pt x="81" y="845"/>
                    </a:lnTo>
                    <a:lnTo>
                      <a:pt x="81" y="684"/>
                    </a:lnTo>
                    <a:lnTo>
                      <a:pt x="175" y="684"/>
                    </a:lnTo>
                    <a:lnTo>
                      <a:pt x="17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6"/>
              <p:cNvSpPr/>
              <p:nvPr/>
            </p:nvSpPr>
            <p:spPr>
              <a:xfrm>
                <a:off x="3356825" y="2116713"/>
                <a:ext cx="38250" cy="253550"/>
              </a:xfrm>
              <a:custGeom>
                <a:rect b="b" l="l" r="r" t="t"/>
                <a:pathLst>
                  <a:path extrusionOk="0" h="10142" w="1530">
                    <a:moveTo>
                      <a:pt x="1130" y="0"/>
                    </a:moveTo>
                    <a:cubicBezTo>
                      <a:pt x="1116" y="0"/>
                      <a:pt x="1101" y="1"/>
                      <a:pt x="1087" y="3"/>
                    </a:cubicBezTo>
                    <a:cubicBezTo>
                      <a:pt x="483" y="43"/>
                      <a:pt x="0" y="633"/>
                      <a:pt x="0" y="1344"/>
                    </a:cubicBezTo>
                    <a:lnTo>
                      <a:pt x="0" y="9337"/>
                    </a:lnTo>
                    <a:cubicBezTo>
                      <a:pt x="0" y="9712"/>
                      <a:pt x="228" y="10021"/>
                      <a:pt x="550" y="10074"/>
                    </a:cubicBezTo>
                    <a:lnTo>
                      <a:pt x="899" y="10128"/>
                    </a:lnTo>
                    <a:cubicBezTo>
                      <a:pt x="926" y="10128"/>
                      <a:pt x="953" y="10141"/>
                      <a:pt x="979" y="10141"/>
                    </a:cubicBezTo>
                    <a:cubicBezTo>
                      <a:pt x="1127" y="10141"/>
                      <a:pt x="1261" y="10074"/>
                      <a:pt x="1368" y="9980"/>
                    </a:cubicBezTo>
                    <a:cubicBezTo>
                      <a:pt x="1476" y="9873"/>
                      <a:pt x="1529" y="9739"/>
                      <a:pt x="1529" y="9578"/>
                    </a:cubicBezTo>
                    <a:lnTo>
                      <a:pt x="1529" y="9417"/>
                    </a:lnTo>
                    <a:lnTo>
                      <a:pt x="1368" y="9417"/>
                    </a:lnTo>
                    <a:lnTo>
                      <a:pt x="1368" y="9578"/>
                    </a:lnTo>
                    <a:cubicBezTo>
                      <a:pt x="1368" y="9685"/>
                      <a:pt x="1328" y="9779"/>
                      <a:pt x="1261" y="9860"/>
                    </a:cubicBezTo>
                    <a:cubicBezTo>
                      <a:pt x="1181" y="9927"/>
                      <a:pt x="1087" y="9967"/>
                      <a:pt x="979" y="9967"/>
                    </a:cubicBezTo>
                    <a:lnTo>
                      <a:pt x="926" y="9967"/>
                    </a:lnTo>
                    <a:lnTo>
                      <a:pt x="590" y="9913"/>
                    </a:lnTo>
                    <a:cubicBezTo>
                      <a:pt x="389" y="9873"/>
                      <a:pt x="242" y="9712"/>
                      <a:pt x="188" y="9511"/>
                    </a:cubicBezTo>
                    <a:lnTo>
                      <a:pt x="161" y="9524"/>
                    </a:lnTo>
                    <a:lnTo>
                      <a:pt x="121" y="9457"/>
                    </a:lnTo>
                    <a:lnTo>
                      <a:pt x="175" y="9417"/>
                    </a:lnTo>
                    <a:cubicBezTo>
                      <a:pt x="175" y="9390"/>
                      <a:pt x="175" y="9363"/>
                      <a:pt x="175" y="9337"/>
                    </a:cubicBezTo>
                    <a:lnTo>
                      <a:pt x="175" y="1344"/>
                    </a:lnTo>
                    <a:cubicBezTo>
                      <a:pt x="175" y="780"/>
                      <a:pt x="497" y="311"/>
                      <a:pt x="953" y="190"/>
                    </a:cubicBezTo>
                    <a:lnTo>
                      <a:pt x="953" y="110"/>
                    </a:lnTo>
                    <a:lnTo>
                      <a:pt x="1033" y="110"/>
                    </a:lnTo>
                    <a:lnTo>
                      <a:pt x="1033" y="177"/>
                    </a:lnTo>
                    <a:cubicBezTo>
                      <a:pt x="1060" y="177"/>
                      <a:pt x="1087" y="163"/>
                      <a:pt x="1100" y="163"/>
                    </a:cubicBezTo>
                    <a:lnTo>
                      <a:pt x="1127" y="163"/>
                    </a:lnTo>
                    <a:cubicBezTo>
                      <a:pt x="1261" y="163"/>
                      <a:pt x="1368" y="271"/>
                      <a:pt x="1368" y="405"/>
                    </a:cubicBezTo>
                    <a:lnTo>
                      <a:pt x="1368" y="727"/>
                    </a:lnTo>
                    <a:lnTo>
                      <a:pt x="1529" y="727"/>
                    </a:lnTo>
                    <a:lnTo>
                      <a:pt x="1529" y="405"/>
                    </a:lnTo>
                    <a:cubicBezTo>
                      <a:pt x="1529" y="191"/>
                      <a:pt x="1352" y="0"/>
                      <a:pt x="11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6"/>
              <p:cNvSpPr/>
              <p:nvPr/>
            </p:nvSpPr>
            <p:spPr>
              <a:xfrm>
                <a:off x="3919075" y="2333688"/>
                <a:ext cx="4400" cy="31875"/>
              </a:xfrm>
              <a:custGeom>
                <a:rect b="b" l="l" r="r" t="t"/>
                <a:pathLst>
                  <a:path extrusionOk="0" h="1275" w="176">
                    <a:moveTo>
                      <a:pt x="1" y="0"/>
                    </a:moveTo>
                    <a:lnTo>
                      <a:pt x="1" y="1261"/>
                    </a:lnTo>
                    <a:cubicBezTo>
                      <a:pt x="54" y="1275"/>
                      <a:pt x="81" y="1275"/>
                      <a:pt x="81" y="1275"/>
                    </a:cubicBezTo>
                    <a:lnTo>
                      <a:pt x="175" y="1275"/>
                    </a:lnTo>
                    <a:lnTo>
                      <a:pt x="175" y="14"/>
                    </a:lnTo>
                    <a:lnTo>
                      <a:pt x="148" y="14"/>
                    </a:lnTo>
                    <a:lnTo>
                      <a:pt x="8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6"/>
              <p:cNvSpPr/>
              <p:nvPr/>
            </p:nvSpPr>
            <p:spPr>
              <a:xfrm>
                <a:off x="3919075" y="2102013"/>
                <a:ext cx="4400" cy="46300"/>
              </a:xfrm>
              <a:custGeom>
                <a:rect b="b" l="l" r="r" t="t"/>
                <a:pathLst>
                  <a:path extrusionOk="0" h="1852" w="176">
                    <a:moveTo>
                      <a:pt x="1" y="0"/>
                    </a:moveTo>
                    <a:lnTo>
                      <a:pt x="1" y="94"/>
                    </a:lnTo>
                    <a:lnTo>
                      <a:pt x="1" y="1851"/>
                    </a:lnTo>
                    <a:lnTo>
                      <a:pt x="175" y="1851"/>
                    </a:lnTo>
                    <a:lnTo>
                      <a:pt x="175" y="81"/>
                    </a:lnTo>
                    <a:lnTo>
                      <a:pt x="17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6"/>
              <p:cNvSpPr/>
              <p:nvPr/>
            </p:nvSpPr>
            <p:spPr>
              <a:xfrm>
                <a:off x="3919075" y="2152313"/>
                <a:ext cx="4400" cy="177375"/>
              </a:xfrm>
              <a:custGeom>
                <a:rect b="b" l="l" r="r" t="t"/>
                <a:pathLst>
                  <a:path extrusionOk="0" h="7095" w="176">
                    <a:moveTo>
                      <a:pt x="1" y="0"/>
                    </a:moveTo>
                    <a:lnTo>
                      <a:pt x="1" y="2562"/>
                    </a:lnTo>
                    <a:lnTo>
                      <a:pt x="81" y="2562"/>
                    </a:lnTo>
                    <a:lnTo>
                      <a:pt x="81" y="2642"/>
                    </a:lnTo>
                    <a:lnTo>
                      <a:pt x="1" y="2642"/>
                    </a:lnTo>
                    <a:lnTo>
                      <a:pt x="1" y="7081"/>
                    </a:lnTo>
                    <a:lnTo>
                      <a:pt x="162" y="7095"/>
                    </a:lnTo>
                    <a:lnTo>
                      <a:pt x="175" y="7095"/>
                    </a:lnTo>
                    <a:lnTo>
                      <a:pt x="175" y="5593"/>
                    </a:lnTo>
                    <a:lnTo>
                      <a:pt x="108" y="5593"/>
                    </a:lnTo>
                    <a:lnTo>
                      <a:pt x="108" y="5512"/>
                    </a:lnTo>
                    <a:lnTo>
                      <a:pt x="175" y="5512"/>
                    </a:lnTo>
                    <a:lnTo>
                      <a:pt x="17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6"/>
              <p:cNvSpPr/>
              <p:nvPr/>
            </p:nvSpPr>
            <p:spPr>
              <a:xfrm>
                <a:off x="3391025" y="2351788"/>
                <a:ext cx="4375" cy="375"/>
              </a:xfrm>
              <a:custGeom>
                <a:rect b="b" l="l" r="r" t="t"/>
                <a:pathLst>
                  <a:path extrusionOk="0" h="15" w="175">
                    <a:moveTo>
                      <a:pt x="175" y="1"/>
                    </a:moveTo>
                    <a:lnTo>
                      <a:pt x="0" y="14"/>
                    </a:lnTo>
                    <a:lnTo>
                      <a:pt x="175" y="14"/>
                    </a:lnTo>
                    <a:lnTo>
                      <a:pt x="17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6"/>
              <p:cNvSpPr/>
              <p:nvPr/>
            </p:nvSpPr>
            <p:spPr>
              <a:xfrm>
                <a:off x="3391025" y="2134863"/>
                <a:ext cx="4375" cy="1375"/>
              </a:xfrm>
              <a:custGeom>
                <a:rect b="b" l="l" r="r" t="t"/>
                <a:pathLst>
                  <a:path extrusionOk="0" h="55" w="175">
                    <a:moveTo>
                      <a:pt x="0" y="1"/>
                    </a:moveTo>
                    <a:lnTo>
                      <a:pt x="0" y="54"/>
                    </a:lnTo>
                    <a:lnTo>
                      <a:pt x="175" y="54"/>
                    </a:lnTo>
                    <a:lnTo>
                      <a:pt x="17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6"/>
              <p:cNvSpPr/>
              <p:nvPr/>
            </p:nvSpPr>
            <p:spPr>
              <a:xfrm>
                <a:off x="3393025" y="2144938"/>
                <a:ext cx="849625" cy="12425"/>
              </a:xfrm>
              <a:custGeom>
                <a:rect b="b" l="l" r="r" t="t"/>
                <a:pathLst>
                  <a:path extrusionOk="0" h="497" w="33985">
                    <a:moveTo>
                      <a:pt x="33904" y="0"/>
                    </a:moveTo>
                    <a:lnTo>
                      <a:pt x="21217" y="134"/>
                    </a:lnTo>
                    <a:lnTo>
                      <a:pt x="21043" y="134"/>
                    </a:lnTo>
                    <a:lnTo>
                      <a:pt x="95" y="335"/>
                    </a:lnTo>
                    <a:lnTo>
                      <a:pt x="1" y="335"/>
                    </a:lnTo>
                    <a:lnTo>
                      <a:pt x="1" y="496"/>
                    </a:lnTo>
                    <a:lnTo>
                      <a:pt x="95" y="496"/>
                    </a:lnTo>
                    <a:lnTo>
                      <a:pt x="21043" y="295"/>
                    </a:lnTo>
                    <a:lnTo>
                      <a:pt x="21217" y="295"/>
                    </a:lnTo>
                    <a:lnTo>
                      <a:pt x="30001" y="215"/>
                    </a:lnTo>
                    <a:lnTo>
                      <a:pt x="30001" y="134"/>
                    </a:lnTo>
                    <a:lnTo>
                      <a:pt x="30095" y="134"/>
                    </a:lnTo>
                    <a:lnTo>
                      <a:pt x="30095" y="215"/>
                    </a:lnTo>
                    <a:lnTo>
                      <a:pt x="33891" y="174"/>
                    </a:lnTo>
                    <a:lnTo>
                      <a:pt x="33984" y="174"/>
                    </a:lnTo>
                    <a:lnTo>
                      <a:pt x="339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6"/>
              <p:cNvSpPr/>
              <p:nvPr/>
            </p:nvSpPr>
            <p:spPr>
              <a:xfrm>
                <a:off x="3391700" y="2297813"/>
                <a:ext cx="1350" cy="4050"/>
              </a:xfrm>
              <a:custGeom>
                <a:rect b="b" l="l" r="r" t="t"/>
                <a:pathLst>
                  <a:path extrusionOk="0" h="162" w="54">
                    <a:moveTo>
                      <a:pt x="27" y="0"/>
                    </a:moveTo>
                    <a:lnTo>
                      <a:pt x="0" y="161"/>
                    </a:lnTo>
                    <a:lnTo>
                      <a:pt x="40" y="161"/>
                    </a:lnTo>
                    <a:lnTo>
                      <a:pt x="5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6"/>
              <p:cNvSpPr/>
              <p:nvPr/>
            </p:nvSpPr>
            <p:spPr>
              <a:xfrm>
                <a:off x="3424875" y="2268313"/>
                <a:ext cx="821450" cy="65725"/>
              </a:xfrm>
              <a:custGeom>
                <a:rect b="b" l="l" r="r" t="t"/>
                <a:pathLst>
                  <a:path extrusionOk="0" h="2629" w="32858">
                    <a:moveTo>
                      <a:pt x="1" y="0"/>
                    </a:moveTo>
                    <a:lnTo>
                      <a:pt x="1" y="175"/>
                    </a:lnTo>
                    <a:lnTo>
                      <a:pt x="19769" y="2615"/>
                    </a:lnTo>
                    <a:lnTo>
                      <a:pt x="19849" y="2615"/>
                    </a:lnTo>
                    <a:lnTo>
                      <a:pt x="19916" y="2629"/>
                    </a:lnTo>
                    <a:lnTo>
                      <a:pt x="32858" y="2629"/>
                    </a:lnTo>
                    <a:lnTo>
                      <a:pt x="32858" y="2455"/>
                    </a:lnTo>
                    <a:lnTo>
                      <a:pt x="19930" y="2455"/>
                    </a:lnTo>
                    <a:lnTo>
                      <a:pt x="19769" y="2441"/>
                    </a:lnTo>
                    <a:lnTo>
                      <a:pt x="15692" y="1932"/>
                    </a:lnTo>
                    <a:lnTo>
                      <a:pt x="15652" y="1999"/>
                    </a:lnTo>
                    <a:lnTo>
                      <a:pt x="15584" y="1945"/>
                    </a:lnTo>
                    <a:lnTo>
                      <a:pt x="15598" y="1918"/>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6"/>
              <p:cNvSpPr/>
              <p:nvPr/>
            </p:nvSpPr>
            <p:spPr>
              <a:xfrm>
                <a:off x="3659575" y="2115413"/>
                <a:ext cx="74125" cy="26525"/>
              </a:xfrm>
              <a:custGeom>
                <a:rect b="b" l="l" r="r" t="t"/>
                <a:pathLst>
                  <a:path extrusionOk="0" h="1061" w="2965">
                    <a:moveTo>
                      <a:pt x="2790" y="1"/>
                    </a:moveTo>
                    <a:lnTo>
                      <a:pt x="2790" y="671"/>
                    </a:lnTo>
                    <a:cubicBezTo>
                      <a:pt x="2790" y="725"/>
                      <a:pt x="2750" y="765"/>
                      <a:pt x="2710" y="765"/>
                    </a:cubicBezTo>
                    <a:lnTo>
                      <a:pt x="269" y="886"/>
                    </a:lnTo>
                    <a:cubicBezTo>
                      <a:pt x="242" y="886"/>
                      <a:pt x="215" y="886"/>
                      <a:pt x="202" y="859"/>
                    </a:cubicBezTo>
                    <a:cubicBezTo>
                      <a:pt x="188" y="846"/>
                      <a:pt x="175" y="819"/>
                      <a:pt x="175" y="792"/>
                    </a:cubicBezTo>
                    <a:lnTo>
                      <a:pt x="175" y="122"/>
                    </a:lnTo>
                    <a:lnTo>
                      <a:pt x="1" y="122"/>
                    </a:lnTo>
                    <a:lnTo>
                      <a:pt x="1" y="792"/>
                    </a:lnTo>
                    <a:cubicBezTo>
                      <a:pt x="1" y="873"/>
                      <a:pt x="27" y="940"/>
                      <a:pt x="81" y="980"/>
                    </a:cubicBezTo>
                    <a:cubicBezTo>
                      <a:pt x="135" y="1034"/>
                      <a:pt x="202" y="1060"/>
                      <a:pt x="269" y="1060"/>
                    </a:cubicBezTo>
                    <a:lnTo>
                      <a:pt x="282" y="1060"/>
                    </a:lnTo>
                    <a:lnTo>
                      <a:pt x="2710" y="926"/>
                    </a:lnTo>
                    <a:cubicBezTo>
                      <a:pt x="2857" y="926"/>
                      <a:pt x="2964" y="806"/>
                      <a:pt x="2964" y="671"/>
                    </a:cubicBezTo>
                    <a:lnTo>
                      <a:pt x="296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6"/>
              <p:cNvSpPr/>
              <p:nvPr/>
            </p:nvSpPr>
            <p:spPr>
              <a:xfrm>
                <a:off x="3672325" y="2117438"/>
                <a:ext cx="4050" cy="700"/>
              </a:xfrm>
              <a:custGeom>
                <a:rect b="b" l="l" r="r" t="t"/>
                <a:pathLst>
                  <a:path extrusionOk="0" h="28" w="162">
                    <a:moveTo>
                      <a:pt x="0" y="0"/>
                    </a:moveTo>
                    <a:lnTo>
                      <a:pt x="0" y="27"/>
                    </a:lnTo>
                    <a:lnTo>
                      <a:pt x="161" y="27"/>
                    </a:lnTo>
                    <a:lnTo>
                      <a:pt x="16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6"/>
              <p:cNvSpPr/>
              <p:nvPr/>
            </p:nvSpPr>
            <p:spPr>
              <a:xfrm>
                <a:off x="3672325" y="2115413"/>
                <a:ext cx="48625" cy="17800"/>
              </a:xfrm>
              <a:custGeom>
                <a:rect b="b" l="l" r="r" t="t"/>
                <a:pathLst>
                  <a:path extrusionOk="0" h="712" w="1945">
                    <a:moveTo>
                      <a:pt x="1784" y="1"/>
                    </a:moveTo>
                    <a:lnTo>
                      <a:pt x="1784" y="430"/>
                    </a:lnTo>
                    <a:cubicBezTo>
                      <a:pt x="1784" y="443"/>
                      <a:pt x="1770" y="457"/>
                      <a:pt x="1757" y="457"/>
                    </a:cubicBezTo>
                    <a:lnTo>
                      <a:pt x="201" y="537"/>
                    </a:lnTo>
                    <a:lnTo>
                      <a:pt x="175" y="537"/>
                    </a:lnTo>
                    <a:cubicBezTo>
                      <a:pt x="175" y="524"/>
                      <a:pt x="161" y="524"/>
                      <a:pt x="161" y="511"/>
                    </a:cubicBezTo>
                    <a:lnTo>
                      <a:pt x="161" y="108"/>
                    </a:lnTo>
                    <a:lnTo>
                      <a:pt x="0" y="108"/>
                    </a:lnTo>
                    <a:lnTo>
                      <a:pt x="0" y="511"/>
                    </a:lnTo>
                    <a:cubicBezTo>
                      <a:pt x="0" y="564"/>
                      <a:pt x="14" y="618"/>
                      <a:pt x="54" y="658"/>
                    </a:cubicBezTo>
                    <a:cubicBezTo>
                      <a:pt x="94" y="685"/>
                      <a:pt x="148" y="712"/>
                      <a:pt x="201" y="712"/>
                    </a:cubicBezTo>
                    <a:lnTo>
                      <a:pt x="1757" y="631"/>
                    </a:lnTo>
                    <a:cubicBezTo>
                      <a:pt x="1864" y="618"/>
                      <a:pt x="1945" y="537"/>
                      <a:pt x="1945" y="430"/>
                    </a:cubicBezTo>
                    <a:lnTo>
                      <a:pt x="1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6"/>
              <p:cNvSpPr/>
              <p:nvPr/>
            </p:nvSpPr>
            <p:spPr>
              <a:xfrm>
                <a:off x="4143050" y="2148288"/>
                <a:ext cx="100600" cy="56000"/>
              </a:xfrm>
              <a:custGeom>
                <a:rect b="b" l="l" r="r" t="t"/>
                <a:pathLst>
                  <a:path extrusionOk="0" h="2240" w="4024">
                    <a:moveTo>
                      <a:pt x="0" y="0"/>
                    </a:moveTo>
                    <a:lnTo>
                      <a:pt x="0" y="81"/>
                    </a:lnTo>
                    <a:lnTo>
                      <a:pt x="0" y="2173"/>
                    </a:lnTo>
                    <a:lnTo>
                      <a:pt x="14" y="2159"/>
                    </a:lnTo>
                    <a:lnTo>
                      <a:pt x="81" y="2200"/>
                    </a:lnTo>
                    <a:lnTo>
                      <a:pt x="67" y="2226"/>
                    </a:lnTo>
                    <a:lnTo>
                      <a:pt x="3890" y="2240"/>
                    </a:lnTo>
                    <a:lnTo>
                      <a:pt x="4024" y="2240"/>
                    </a:lnTo>
                    <a:lnTo>
                      <a:pt x="4024" y="2159"/>
                    </a:lnTo>
                    <a:lnTo>
                      <a:pt x="3890" y="2159"/>
                    </a:lnTo>
                    <a:lnTo>
                      <a:pt x="94" y="2146"/>
                    </a:lnTo>
                    <a:lnTo>
                      <a:pt x="94" y="81"/>
                    </a:lnTo>
                    <a:lnTo>
                      <a:pt x="9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6"/>
              <p:cNvSpPr/>
              <p:nvPr/>
            </p:nvSpPr>
            <p:spPr>
              <a:xfrm>
                <a:off x="3814475" y="2216338"/>
                <a:ext cx="106650" cy="101950"/>
              </a:xfrm>
              <a:custGeom>
                <a:rect b="b" l="l" r="r" t="t"/>
                <a:pathLst>
                  <a:path extrusionOk="0" h="4078" w="4266">
                    <a:moveTo>
                      <a:pt x="2549" y="1"/>
                    </a:moveTo>
                    <a:lnTo>
                      <a:pt x="14" y="3997"/>
                    </a:lnTo>
                    <a:lnTo>
                      <a:pt x="0" y="4024"/>
                    </a:lnTo>
                    <a:lnTo>
                      <a:pt x="68" y="4078"/>
                    </a:lnTo>
                    <a:lnTo>
                      <a:pt x="108" y="4011"/>
                    </a:lnTo>
                    <a:lnTo>
                      <a:pt x="2602" y="81"/>
                    </a:lnTo>
                    <a:lnTo>
                      <a:pt x="4265" y="81"/>
                    </a:lnTo>
                    <a:lnTo>
                      <a:pt x="426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6"/>
              <p:cNvSpPr/>
              <p:nvPr/>
            </p:nvSpPr>
            <p:spPr>
              <a:xfrm>
                <a:off x="3393025" y="2205938"/>
                <a:ext cx="31875" cy="134150"/>
              </a:xfrm>
              <a:custGeom>
                <a:rect b="b" l="l" r="r" t="t"/>
                <a:pathLst>
                  <a:path extrusionOk="0" h="5366" w="1275">
                    <a:moveTo>
                      <a:pt x="1" y="1"/>
                    </a:moveTo>
                    <a:lnTo>
                      <a:pt x="1" y="81"/>
                    </a:lnTo>
                    <a:lnTo>
                      <a:pt x="1194" y="81"/>
                    </a:lnTo>
                    <a:lnTo>
                      <a:pt x="1194" y="5285"/>
                    </a:lnTo>
                    <a:lnTo>
                      <a:pt x="1" y="5285"/>
                    </a:lnTo>
                    <a:lnTo>
                      <a:pt x="1" y="5365"/>
                    </a:lnTo>
                    <a:lnTo>
                      <a:pt x="1275" y="5365"/>
                    </a:lnTo>
                    <a:lnTo>
                      <a:pt x="1275" y="4748"/>
                    </a:lnTo>
                    <a:lnTo>
                      <a:pt x="1221" y="4735"/>
                    </a:lnTo>
                    <a:lnTo>
                      <a:pt x="1235" y="4655"/>
                    </a:lnTo>
                    <a:lnTo>
                      <a:pt x="1275" y="4655"/>
                    </a:lnTo>
                    <a:lnTo>
                      <a:pt x="1275" y="4024"/>
                    </a:lnTo>
                    <a:lnTo>
                      <a:pt x="1221" y="4024"/>
                    </a:lnTo>
                    <a:lnTo>
                      <a:pt x="1248" y="3850"/>
                    </a:lnTo>
                    <a:lnTo>
                      <a:pt x="1275" y="3850"/>
                    </a:lnTo>
                    <a:lnTo>
                      <a:pt x="127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6"/>
              <p:cNvSpPr/>
              <p:nvPr/>
            </p:nvSpPr>
            <p:spPr>
              <a:xfrm>
                <a:off x="3423550" y="2302163"/>
                <a:ext cx="825125" cy="67750"/>
              </a:xfrm>
              <a:custGeom>
                <a:rect b="b" l="l" r="r" t="t"/>
                <a:pathLst>
                  <a:path extrusionOk="0" h="2710" w="33005">
                    <a:moveTo>
                      <a:pt x="27" y="1"/>
                    </a:moveTo>
                    <a:lnTo>
                      <a:pt x="0" y="175"/>
                    </a:lnTo>
                    <a:lnTo>
                      <a:pt x="54" y="175"/>
                    </a:lnTo>
                    <a:cubicBezTo>
                      <a:pt x="1341" y="336"/>
                      <a:pt x="19875" y="2710"/>
                      <a:pt x="19889" y="2710"/>
                    </a:cubicBezTo>
                    <a:lnTo>
                      <a:pt x="33005" y="2522"/>
                    </a:lnTo>
                    <a:lnTo>
                      <a:pt x="33005" y="2361"/>
                    </a:lnTo>
                    <a:lnTo>
                      <a:pt x="32911" y="2361"/>
                    </a:lnTo>
                    <a:lnTo>
                      <a:pt x="19996" y="2536"/>
                    </a:lnTo>
                    <a:lnTo>
                      <a:pt x="19902" y="2536"/>
                    </a:lnTo>
                    <a:cubicBezTo>
                      <a:pt x="19902" y="2536"/>
                      <a:pt x="19875" y="2536"/>
                      <a:pt x="19822" y="2522"/>
                    </a:cubicBezTo>
                    <a:cubicBezTo>
                      <a:pt x="18561" y="2361"/>
                      <a:pt x="1073" y="135"/>
                      <a:pt x="5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6"/>
              <p:cNvSpPr/>
              <p:nvPr/>
            </p:nvSpPr>
            <p:spPr>
              <a:xfrm>
                <a:off x="3359850" y="2119438"/>
                <a:ext cx="22825" cy="235400"/>
              </a:xfrm>
              <a:custGeom>
                <a:rect b="b" l="l" r="r" t="t"/>
                <a:pathLst>
                  <a:path extrusionOk="0" h="9416" w="913">
                    <a:moveTo>
                      <a:pt x="832" y="1"/>
                    </a:moveTo>
                    <a:lnTo>
                      <a:pt x="832" y="81"/>
                    </a:lnTo>
                    <a:lnTo>
                      <a:pt x="832" y="8825"/>
                    </a:lnTo>
                    <a:lnTo>
                      <a:pt x="54" y="9308"/>
                    </a:lnTo>
                    <a:lnTo>
                      <a:pt x="0" y="9348"/>
                    </a:lnTo>
                    <a:lnTo>
                      <a:pt x="40" y="9415"/>
                    </a:lnTo>
                    <a:lnTo>
                      <a:pt x="67" y="9402"/>
                    </a:lnTo>
                    <a:lnTo>
                      <a:pt x="912" y="8879"/>
                    </a:lnTo>
                    <a:lnTo>
                      <a:pt x="912" y="68"/>
                    </a:lnTo>
                    <a:lnTo>
                      <a:pt x="91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6"/>
              <p:cNvSpPr/>
              <p:nvPr/>
            </p:nvSpPr>
            <p:spPr>
              <a:xfrm>
                <a:off x="3943225" y="2102688"/>
                <a:ext cx="290375" cy="25825"/>
              </a:xfrm>
              <a:custGeom>
                <a:rect b="b" l="l" r="r" t="t"/>
                <a:pathLst>
                  <a:path extrusionOk="0" h="1033" w="11615">
                    <a:moveTo>
                      <a:pt x="11534" y="0"/>
                    </a:moveTo>
                    <a:lnTo>
                      <a:pt x="11534" y="54"/>
                    </a:lnTo>
                    <a:lnTo>
                      <a:pt x="11534" y="765"/>
                    </a:lnTo>
                    <a:lnTo>
                      <a:pt x="81" y="939"/>
                    </a:lnTo>
                    <a:lnTo>
                      <a:pt x="81" y="54"/>
                    </a:lnTo>
                    <a:lnTo>
                      <a:pt x="81" y="14"/>
                    </a:lnTo>
                    <a:lnTo>
                      <a:pt x="0" y="14"/>
                    </a:lnTo>
                    <a:lnTo>
                      <a:pt x="0" y="54"/>
                    </a:lnTo>
                    <a:lnTo>
                      <a:pt x="0" y="1033"/>
                    </a:lnTo>
                    <a:lnTo>
                      <a:pt x="11614" y="845"/>
                    </a:lnTo>
                    <a:lnTo>
                      <a:pt x="11614" y="54"/>
                    </a:lnTo>
                    <a:lnTo>
                      <a:pt x="116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6"/>
              <p:cNvSpPr/>
              <p:nvPr/>
            </p:nvSpPr>
            <p:spPr>
              <a:xfrm>
                <a:off x="3423550" y="2322288"/>
                <a:ext cx="831500" cy="106300"/>
              </a:xfrm>
              <a:custGeom>
                <a:rect b="b" l="l" r="r" t="t"/>
                <a:pathLst>
                  <a:path extrusionOk="0" h="4252" w="33260">
                    <a:moveTo>
                      <a:pt x="14" y="1"/>
                    </a:moveTo>
                    <a:lnTo>
                      <a:pt x="0" y="81"/>
                    </a:lnTo>
                    <a:lnTo>
                      <a:pt x="54" y="94"/>
                    </a:lnTo>
                    <a:lnTo>
                      <a:pt x="19151" y="2683"/>
                    </a:lnTo>
                    <a:lnTo>
                      <a:pt x="20023" y="4064"/>
                    </a:lnTo>
                    <a:lnTo>
                      <a:pt x="20144" y="4252"/>
                    </a:lnTo>
                    <a:lnTo>
                      <a:pt x="20157" y="4252"/>
                    </a:lnTo>
                    <a:lnTo>
                      <a:pt x="20264" y="4077"/>
                    </a:lnTo>
                    <a:lnTo>
                      <a:pt x="21190" y="2777"/>
                    </a:lnTo>
                    <a:lnTo>
                      <a:pt x="33139" y="2750"/>
                    </a:lnTo>
                    <a:lnTo>
                      <a:pt x="32643" y="4077"/>
                    </a:lnTo>
                    <a:lnTo>
                      <a:pt x="32629" y="4118"/>
                    </a:lnTo>
                    <a:lnTo>
                      <a:pt x="32710" y="4144"/>
                    </a:lnTo>
                    <a:lnTo>
                      <a:pt x="32737" y="4077"/>
                    </a:lnTo>
                    <a:lnTo>
                      <a:pt x="33260" y="2669"/>
                    </a:lnTo>
                    <a:lnTo>
                      <a:pt x="21176" y="2683"/>
                    </a:lnTo>
                    <a:lnTo>
                      <a:pt x="21149" y="2683"/>
                    </a:lnTo>
                    <a:lnTo>
                      <a:pt x="20170" y="4077"/>
                    </a:lnTo>
                    <a:lnTo>
                      <a:pt x="20144" y="4104"/>
                    </a:lnTo>
                    <a:lnTo>
                      <a:pt x="20130" y="4077"/>
                    </a:lnTo>
                    <a:lnTo>
                      <a:pt x="19191" y="2602"/>
                    </a:lnTo>
                    <a:lnTo>
                      <a:pt x="5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6"/>
              <p:cNvSpPr/>
              <p:nvPr/>
            </p:nvSpPr>
            <p:spPr>
              <a:xfrm>
                <a:off x="3921775" y="2202263"/>
                <a:ext cx="223300" cy="89875"/>
              </a:xfrm>
              <a:custGeom>
                <a:rect b="b" l="l" r="r" t="t"/>
                <a:pathLst>
                  <a:path extrusionOk="0" h="3595" w="8932">
                    <a:moveTo>
                      <a:pt x="8865" y="0"/>
                    </a:moveTo>
                    <a:lnTo>
                      <a:pt x="8851" y="14"/>
                    </a:lnTo>
                    <a:lnTo>
                      <a:pt x="7255" y="3380"/>
                    </a:lnTo>
                    <a:lnTo>
                      <a:pt x="67" y="3514"/>
                    </a:lnTo>
                    <a:lnTo>
                      <a:pt x="0" y="3514"/>
                    </a:lnTo>
                    <a:lnTo>
                      <a:pt x="0" y="3595"/>
                    </a:lnTo>
                    <a:lnTo>
                      <a:pt x="67" y="3595"/>
                    </a:lnTo>
                    <a:lnTo>
                      <a:pt x="7296" y="3474"/>
                    </a:lnTo>
                    <a:lnTo>
                      <a:pt x="7309" y="3474"/>
                    </a:lnTo>
                    <a:lnTo>
                      <a:pt x="8918" y="67"/>
                    </a:lnTo>
                    <a:lnTo>
                      <a:pt x="8932" y="41"/>
                    </a:lnTo>
                    <a:lnTo>
                      <a:pt x="886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6"/>
              <p:cNvSpPr/>
              <p:nvPr/>
            </p:nvSpPr>
            <p:spPr>
              <a:xfrm>
                <a:off x="4347575" y="2861413"/>
                <a:ext cx="257175" cy="219300"/>
              </a:xfrm>
              <a:custGeom>
                <a:rect b="b" l="l" r="r" t="t"/>
                <a:pathLst>
                  <a:path extrusionOk="0" h="8772" w="10287">
                    <a:moveTo>
                      <a:pt x="738" y="0"/>
                    </a:moveTo>
                    <a:lnTo>
                      <a:pt x="751" y="2"/>
                    </a:lnTo>
                    <a:lnTo>
                      <a:pt x="751" y="2"/>
                    </a:lnTo>
                    <a:lnTo>
                      <a:pt x="751" y="0"/>
                    </a:lnTo>
                    <a:close/>
                    <a:moveTo>
                      <a:pt x="751" y="2"/>
                    </a:moveTo>
                    <a:lnTo>
                      <a:pt x="322" y="3206"/>
                    </a:lnTo>
                    <a:lnTo>
                      <a:pt x="67" y="5150"/>
                    </a:lnTo>
                    <a:lnTo>
                      <a:pt x="0" y="5687"/>
                    </a:lnTo>
                    <a:lnTo>
                      <a:pt x="0" y="5713"/>
                    </a:lnTo>
                    <a:lnTo>
                      <a:pt x="40" y="5821"/>
                    </a:lnTo>
                    <a:lnTo>
                      <a:pt x="134" y="5995"/>
                    </a:lnTo>
                    <a:lnTo>
                      <a:pt x="1422" y="8771"/>
                    </a:lnTo>
                    <a:lnTo>
                      <a:pt x="10286" y="7537"/>
                    </a:lnTo>
                    <a:cubicBezTo>
                      <a:pt x="10273" y="7511"/>
                      <a:pt x="10273" y="7497"/>
                      <a:pt x="10273" y="7470"/>
                    </a:cubicBezTo>
                    <a:lnTo>
                      <a:pt x="10273" y="7363"/>
                    </a:lnTo>
                    <a:lnTo>
                      <a:pt x="9240" y="7511"/>
                    </a:lnTo>
                    <a:lnTo>
                      <a:pt x="9240" y="7551"/>
                    </a:lnTo>
                    <a:lnTo>
                      <a:pt x="9160" y="7578"/>
                    </a:lnTo>
                    <a:lnTo>
                      <a:pt x="9146" y="7524"/>
                    </a:lnTo>
                    <a:lnTo>
                      <a:pt x="7416" y="7765"/>
                    </a:lnTo>
                    <a:lnTo>
                      <a:pt x="7430" y="7846"/>
                    </a:lnTo>
                    <a:lnTo>
                      <a:pt x="7349" y="7873"/>
                    </a:lnTo>
                    <a:lnTo>
                      <a:pt x="7336" y="7779"/>
                    </a:lnTo>
                    <a:lnTo>
                      <a:pt x="5056" y="8101"/>
                    </a:lnTo>
                    <a:lnTo>
                      <a:pt x="5070" y="8168"/>
                    </a:lnTo>
                    <a:lnTo>
                      <a:pt x="4989" y="8194"/>
                    </a:lnTo>
                    <a:lnTo>
                      <a:pt x="4962" y="8114"/>
                    </a:lnTo>
                    <a:lnTo>
                      <a:pt x="2709" y="8422"/>
                    </a:lnTo>
                    <a:lnTo>
                      <a:pt x="2723" y="8449"/>
                    </a:lnTo>
                    <a:lnTo>
                      <a:pt x="2642" y="8476"/>
                    </a:lnTo>
                    <a:lnTo>
                      <a:pt x="2629" y="8436"/>
                    </a:lnTo>
                    <a:lnTo>
                      <a:pt x="1516" y="8597"/>
                    </a:lnTo>
                    <a:lnTo>
                      <a:pt x="1086" y="7671"/>
                    </a:lnTo>
                    <a:lnTo>
                      <a:pt x="939" y="7685"/>
                    </a:lnTo>
                    <a:lnTo>
                      <a:pt x="925" y="7511"/>
                    </a:lnTo>
                    <a:lnTo>
                      <a:pt x="1006" y="7511"/>
                    </a:lnTo>
                    <a:lnTo>
                      <a:pt x="174" y="5687"/>
                    </a:lnTo>
                    <a:lnTo>
                      <a:pt x="174" y="5660"/>
                    </a:lnTo>
                    <a:lnTo>
                      <a:pt x="94" y="5660"/>
                    </a:lnTo>
                    <a:lnTo>
                      <a:pt x="94" y="5485"/>
                    </a:lnTo>
                    <a:lnTo>
                      <a:pt x="188" y="5485"/>
                    </a:lnTo>
                    <a:lnTo>
                      <a:pt x="671" y="1824"/>
                    </a:lnTo>
                    <a:lnTo>
                      <a:pt x="577" y="1677"/>
                    </a:lnTo>
                    <a:lnTo>
                      <a:pt x="604" y="1650"/>
                    </a:lnTo>
                    <a:lnTo>
                      <a:pt x="617" y="1529"/>
                    </a:lnTo>
                    <a:lnTo>
                      <a:pt x="711" y="1543"/>
                    </a:lnTo>
                    <a:lnTo>
                      <a:pt x="885" y="202"/>
                    </a:lnTo>
                    <a:lnTo>
                      <a:pt x="2830" y="550"/>
                    </a:lnTo>
                    <a:lnTo>
                      <a:pt x="2830" y="483"/>
                    </a:lnTo>
                    <a:lnTo>
                      <a:pt x="2910" y="497"/>
                    </a:lnTo>
                    <a:lnTo>
                      <a:pt x="2910" y="564"/>
                    </a:lnTo>
                    <a:lnTo>
                      <a:pt x="8114" y="1502"/>
                    </a:lnTo>
                    <a:lnTo>
                      <a:pt x="8127" y="1462"/>
                    </a:lnTo>
                    <a:lnTo>
                      <a:pt x="8208" y="1476"/>
                    </a:lnTo>
                    <a:lnTo>
                      <a:pt x="8208" y="1516"/>
                    </a:lnTo>
                    <a:lnTo>
                      <a:pt x="10273" y="1891"/>
                    </a:lnTo>
                    <a:lnTo>
                      <a:pt x="10273" y="1730"/>
                    </a:lnTo>
                    <a:lnTo>
                      <a:pt x="912" y="27"/>
                    </a:lnTo>
                    <a:lnTo>
                      <a:pt x="751" y="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6"/>
              <p:cNvSpPr/>
              <p:nvPr/>
            </p:nvSpPr>
            <p:spPr>
              <a:xfrm>
                <a:off x="4604400" y="2897288"/>
                <a:ext cx="27500" cy="160275"/>
              </a:xfrm>
              <a:custGeom>
                <a:rect b="b" l="l" r="r" t="t"/>
                <a:pathLst>
                  <a:path extrusionOk="0" h="6411" w="1100">
                    <a:moveTo>
                      <a:pt x="510" y="175"/>
                    </a:moveTo>
                    <a:lnTo>
                      <a:pt x="510" y="215"/>
                    </a:lnTo>
                    <a:cubicBezTo>
                      <a:pt x="764" y="322"/>
                      <a:pt x="939" y="577"/>
                      <a:pt x="939" y="872"/>
                    </a:cubicBezTo>
                    <a:lnTo>
                      <a:pt x="939" y="5888"/>
                    </a:lnTo>
                    <a:cubicBezTo>
                      <a:pt x="939" y="5901"/>
                      <a:pt x="925" y="5915"/>
                      <a:pt x="925" y="5941"/>
                    </a:cubicBezTo>
                    <a:lnTo>
                      <a:pt x="1006" y="6022"/>
                    </a:lnTo>
                    <a:lnTo>
                      <a:pt x="952" y="6089"/>
                    </a:lnTo>
                    <a:lnTo>
                      <a:pt x="899" y="6035"/>
                    </a:lnTo>
                    <a:cubicBezTo>
                      <a:pt x="858" y="6116"/>
                      <a:pt x="778" y="6196"/>
                      <a:pt x="671" y="6210"/>
                    </a:cubicBezTo>
                    <a:lnTo>
                      <a:pt x="443" y="6236"/>
                    </a:lnTo>
                    <a:cubicBezTo>
                      <a:pt x="426" y="6240"/>
                      <a:pt x="409" y="6241"/>
                      <a:pt x="392" y="6241"/>
                    </a:cubicBezTo>
                    <a:cubicBezTo>
                      <a:pt x="266" y="6241"/>
                      <a:pt x="161" y="6154"/>
                      <a:pt x="161" y="6035"/>
                    </a:cubicBezTo>
                    <a:lnTo>
                      <a:pt x="161" y="295"/>
                    </a:lnTo>
                    <a:cubicBezTo>
                      <a:pt x="161" y="228"/>
                      <a:pt x="228" y="175"/>
                      <a:pt x="322" y="175"/>
                    </a:cubicBezTo>
                    <a:cubicBezTo>
                      <a:pt x="362" y="175"/>
                      <a:pt x="389" y="175"/>
                      <a:pt x="429" y="188"/>
                    </a:cubicBezTo>
                    <a:lnTo>
                      <a:pt x="429" y="175"/>
                    </a:lnTo>
                    <a:close/>
                    <a:moveTo>
                      <a:pt x="308" y="0"/>
                    </a:moveTo>
                    <a:cubicBezTo>
                      <a:pt x="134" y="0"/>
                      <a:pt x="0" y="121"/>
                      <a:pt x="0" y="282"/>
                    </a:cubicBezTo>
                    <a:lnTo>
                      <a:pt x="0" y="456"/>
                    </a:lnTo>
                    <a:lnTo>
                      <a:pt x="0" y="1274"/>
                    </a:lnTo>
                    <a:lnTo>
                      <a:pt x="94" y="1288"/>
                    </a:lnTo>
                    <a:lnTo>
                      <a:pt x="80" y="1462"/>
                    </a:lnTo>
                    <a:lnTo>
                      <a:pt x="0" y="1449"/>
                    </a:lnTo>
                    <a:lnTo>
                      <a:pt x="0" y="4050"/>
                    </a:lnTo>
                    <a:lnTo>
                      <a:pt x="107" y="4050"/>
                    </a:lnTo>
                    <a:lnTo>
                      <a:pt x="107" y="4225"/>
                    </a:lnTo>
                    <a:lnTo>
                      <a:pt x="0" y="4225"/>
                    </a:lnTo>
                    <a:lnTo>
                      <a:pt x="0" y="5271"/>
                    </a:lnTo>
                    <a:lnTo>
                      <a:pt x="27" y="5271"/>
                    </a:lnTo>
                    <a:lnTo>
                      <a:pt x="40" y="5432"/>
                    </a:lnTo>
                    <a:lnTo>
                      <a:pt x="0" y="5445"/>
                    </a:lnTo>
                    <a:lnTo>
                      <a:pt x="0" y="6035"/>
                    </a:lnTo>
                    <a:cubicBezTo>
                      <a:pt x="0" y="6049"/>
                      <a:pt x="0" y="6076"/>
                      <a:pt x="0" y="6102"/>
                    </a:cubicBezTo>
                    <a:cubicBezTo>
                      <a:pt x="40" y="6277"/>
                      <a:pt x="201" y="6411"/>
                      <a:pt x="402" y="6411"/>
                    </a:cubicBezTo>
                    <a:cubicBezTo>
                      <a:pt x="429" y="6411"/>
                      <a:pt x="443" y="6411"/>
                      <a:pt x="469" y="6397"/>
                    </a:cubicBezTo>
                    <a:lnTo>
                      <a:pt x="697" y="6371"/>
                    </a:lnTo>
                    <a:cubicBezTo>
                      <a:pt x="939" y="6330"/>
                      <a:pt x="1100" y="6129"/>
                      <a:pt x="1100" y="5874"/>
                    </a:cubicBezTo>
                    <a:lnTo>
                      <a:pt x="1100" y="872"/>
                    </a:lnTo>
                    <a:cubicBezTo>
                      <a:pt x="1100" y="403"/>
                      <a:pt x="764" y="27"/>
                      <a:pt x="3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6"/>
              <p:cNvSpPr/>
              <p:nvPr/>
            </p:nvSpPr>
            <p:spPr>
              <a:xfrm>
                <a:off x="4362650" y="2899963"/>
                <a:ext cx="244100" cy="33900"/>
              </a:xfrm>
              <a:custGeom>
                <a:rect b="b" l="l" r="r" t="t"/>
                <a:pathLst>
                  <a:path extrusionOk="0" h="1356" w="9764">
                    <a:moveTo>
                      <a:pt x="14" y="1"/>
                    </a:moveTo>
                    <a:lnTo>
                      <a:pt x="1" y="108"/>
                    </a:lnTo>
                    <a:lnTo>
                      <a:pt x="41" y="81"/>
                    </a:lnTo>
                    <a:lnTo>
                      <a:pt x="108" y="175"/>
                    </a:lnTo>
                    <a:lnTo>
                      <a:pt x="9670" y="1342"/>
                    </a:lnTo>
                    <a:lnTo>
                      <a:pt x="9750" y="1355"/>
                    </a:lnTo>
                    <a:lnTo>
                      <a:pt x="9764" y="1181"/>
                    </a:lnTo>
                    <a:lnTo>
                      <a:pt x="9670" y="1167"/>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6"/>
              <p:cNvSpPr/>
              <p:nvPr/>
            </p:nvSpPr>
            <p:spPr>
              <a:xfrm>
                <a:off x="4349900" y="2998538"/>
                <a:ext cx="257200" cy="4375"/>
              </a:xfrm>
              <a:custGeom>
                <a:rect b="b" l="l" r="r" t="t"/>
                <a:pathLst>
                  <a:path extrusionOk="0" h="175" w="10288">
                    <a:moveTo>
                      <a:pt x="1" y="0"/>
                    </a:moveTo>
                    <a:lnTo>
                      <a:pt x="1" y="175"/>
                    </a:lnTo>
                    <a:lnTo>
                      <a:pt x="10287" y="175"/>
                    </a:lnTo>
                    <a:lnTo>
                      <a:pt x="10287" y="0"/>
                    </a:lnTo>
                    <a:lnTo>
                      <a:pt x="8088" y="0"/>
                    </a:lnTo>
                    <a:lnTo>
                      <a:pt x="8088" y="68"/>
                    </a:lnTo>
                    <a:lnTo>
                      <a:pt x="7994" y="68"/>
                    </a:lnTo>
                    <a:lnTo>
                      <a:pt x="799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6"/>
              <p:cNvSpPr/>
              <p:nvPr/>
            </p:nvSpPr>
            <p:spPr>
              <a:xfrm>
                <a:off x="4370700" y="3029038"/>
                <a:ext cx="234725" cy="24500"/>
              </a:xfrm>
              <a:custGeom>
                <a:rect b="b" l="l" r="r" t="t"/>
                <a:pathLst>
                  <a:path extrusionOk="0" h="980" w="9389">
                    <a:moveTo>
                      <a:pt x="9348" y="1"/>
                    </a:moveTo>
                    <a:lnTo>
                      <a:pt x="81" y="806"/>
                    </a:lnTo>
                    <a:lnTo>
                      <a:pt x="0" y="806"/>
                    </a:lnTo>
                    <a:lnTo>
                      <a:pt x="14" y="980"/>
                    </a:lnTo>
                    <a:lnTo>
                      <a:pt x="161" y="966"/>
                    </a:lnTo>
                    <a:lnTo>
                      <a:pt x="1355" y="859"/>
                    </a:lnTo>
                    <a:lnTo>
                      <a:pt x="1328" y="792"/>
                    </a:lnTo>
                    <a:lnTo>
                      <a:pt x="1409" y="752"/>
                    </a:lnTo>
                    <a:lnTo>
                      <a:pt x="1449" y="859"/>
                    </a:lnTo>
                    <a:lnTo>
                      <a:pt x="3782" y="658"/>
                    </a:lnTo>
                    <a:lnTo>
                      <a:pt x="3769" y="591"/>
                    </a:lnTo>
                    <a:lnTo>
                      <a:pt x="3849" y="564"/>
                    </a:lnTo>
                    <a:lnTo>
                      <a:pt x="3876" y="645"/>
                    </a:lnTo>
                    <a:lnTo>
                      <a:pt x="6223" y="443"/>
                    </a:lnTo>
                    <a:lnTo>
                      <a:pt x="6210" y="390"/>
                    </a:lnTo>
                    <a:lnTo>
                      <a:pt x="6290" y="363"/>
                    </a:lnTo>
                    <a:lnTo>
                      <a:pt x="6304" y="430"/>
                    </a:lnTo>
                    <a:lnTo>
                      <a:pt x="8074" y="283"/>
                    </a:lnTo>
                    <a:lnTo>
                      <a:pt x="8061" y="229"/>
                    </a:lnTo>
                    <a:lnTo>
                      <a:pt x="8141" y="202"/>
                    </a:lnTo>
                    <a:lnTo>
                      <a:pt x="8168" y="269"/>
                    </a:lnTo>
                    <a:lnTo>
                      <a:pt x="9348" y="175"/>
                    </a:lnTo>
                    <a:lnTo>
                      <a:pt x="9388" y="175"/>
                    </a:lnTo>
                    <a:lnTo>
                      <a:pt x="937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6"/>
              <p:cNvSpPr/>
              <p:nvPr/>
            </p:nvSpPr>
            <p:spPr>
              <a:xfrm>
                <a:off x="4361975" y="2901988"/>
                <a:ext cx="190125" cy="98250"/>
              </a:xfrm>
              <a:custGeom>
                <a:rect b="b" l="l" r="r" t="t"/>
                <a:pathLst>
                  <a:path extrusionOk="0" h="3930" w="7605">
                    <a:moveTo>
                      <a:pt x="68" y="0"/>
                    </a:moveTo>
                    <a:lnTo>
                      <a:pt x="28" y="27"/>
                    </a:lnTo>
                    <a:lnTo>
                      <a:pt x="1" y="54"/>
                    </a:lnTo>
                    <a:lnTo>
                      <a:pt x="95" y="201"/>
                    </a:lnTo>
                    <a:lnTo>
                      <a:pt x="1476" y="2267"/>
                    </a:lnTo>
                    <a:lnTo>
                      <a:pt x="7498" y="2401"/>
                    </a:lnTo>
                    <a:lnTo>
                      <a:pt x="7511" y="3862"/>
                    </a:lnTo>
                    <a:lnTo>
                      <a:pt x="7511" y="3930"/>
                    </a:lnTo>
                    <a:lnTo>
                      <a:pt x="7605" y="3930"/>
                    </a:lnTo>
                    <a:lnTo>
                      <a:pt x="7605" y="3862"/>
                    </a:lnTo>
                    <a:lnTo>
                      <a:pt x="7591" y="2320"/>
                    </a:lnTo>
                    <a:lnTo>
                      <a:pt x="1530" y="2186"/>
                    </a:lnTo>
                    <a:lnTo>
                      <a:pt x="135" y="94"/>
                    </a:lnTo>
                    <a:lnTo>
                      <a:pt x="6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6"/>
              <p:cNvSpPr/>
              <p:nvPr/>
            </p:nvSpPr>
            <p:spPr>
              <a:xfrm>
                <a:off x="4615125" y="2901638"/>
                <a:ext cx="14775" cy="147875"/>
              </a:xfrm>
              <a:custGeom>
                <a:rect b="b" l="l" r="r" t="t"/>
                <a:pathLst>
                  <a:path extrusionOk="0" h="5915" w="591">
                    <a:moveTo>
                      <a:pt x="0" y="1"/>
                    </a:moveTo>
                    <a:lnTo>
                      <a:pt x="0" y="14"/>
                    </a:lnTo>
                    <a:lnTo>
                      <a:pt x="0" y="5365"/>
                    </a:lnTo>
                    <a:lnTo>
                      <a:pt x="470" y="5848"/>
                    </a:lnTo>
                    <a:lnTo>
                      <a:pt x="523" y="5915"/>
                    </a:lnTo>
                    <a:lnTo>
                      <a:pt x="590" y="5848"/>
                    </a:lnTo>
                    <a:lnTo>
                      <a:pt x="496" y="5767"/>
                    </a:lnTo>
                    <a:lnTo>
                      <a:pt x="81" y="5325"/>
                    </a:lnTo>
                    <a:lnTo>
                      <a:pt x="81" y="41"/>
                    </a:lnTo>
                    <a:lnTo>
                      <a:pt x="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6"/>
              <p:cNvSpPr/>
              <p:nvPr/>
            </p:nvSpPr>
            <p:spPr>
              <a:xfrm>
                <a:off x="4415950" y="2873488"/>
                <a:ext cx="136825" cy="39250"/>
              </a:xfrm>
              <a:custGeom>
                <a:rect b="b" l="l" r="r" t="t"/>
                <a:pathLst>
                  <a:path extrusionOk="0" h="1570" w="5473">
                    <a:moveTo>
                      <a:pt x="95" y="0"/>
                    </a:moveTo>
                    <a:lnTo>
                      <a:pt x="95" y="67"/>
                    </a:lnTo>
                    <a:lnTo>
                      <a:pt x="1" y="671"/>
                    </a:lnTo>
                    <a:lnTo>
                      <a:pt x="5379" y="1569"/>
                    </a:lnTo>
                    <a:lnTo>
                      <a:pt x="5473" y="1033"/>
                    </a:lnTo>
                    <a:lnTo>
                      <a:pt x="5473" y="993"/>
                    </a:lnTo>
                    <a:lnTo>
                      <a:pt x="5392" y="979"/>
                    </a:lnTo>
                    <a:lnTo>
                      <a:pt x="5392" y="1019"/>
                    </a:lnTo>
                    <a:lnTo>
                      <a:pt x="5312" y="1475"/>
                    </a:lnTo>
                    <a:lnTo>
                      <a:pt x="95" y="604"/>
                    </a:lnTo>
                    <a:lnTo>
                      <a:pt x="175" y="81"/>
                    </a:lnTo>
                    <a:lnTo>
                      <a:pt x="189" y="14"/>
                    </a:lnTo>
                    <a:lnTo>
                      <a:pt x="9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6"/>
              <p:cNvSpPr/>
              <p:nvPr/>
            </p:nvSpPr>
            <p:spPr>
              <a:xfrm>
                <a:off x="4403900" y="3047813"/>
                <a:ext cx="11750" cy="25525"/>
              </a:xfrm>
              <a:custGeom>
                <a:rect b="b" l="l" r="r" t="t"/>
                <a:pathLst>
                  <a:path extrusionOk="0" h="1021" w="470">
                    <a:moveTo>
                      <a:pt x="81" y="1"/>
                    </a:moveTo>
                    <a:lnTo>
                      <a:pt x="0" y="41"/>
                    </a:lnTo>
                    <a:lnTo>
                      <a:pt x="27" y="108"/>
                    </a:lnTo>
                    <a:lnTo>
                      <a:pt x="376" y="980"/>
                    </a:lnTo>
                    <a:lnTo>
                      <a:pt x="389" y="1020"/>
                    </a:lnTo>
                    <a:lnTo>
                      <a:pt x="470" y="993"/>
                    </a:lnTo>
                    <a:lnTo>
                      <a:pt x="456" y="966"/>
                    </a:lnTo>
                    <a:lnTo>
                      <a:pt x="121" y="108"/>
                    </a:lnTo>
                    <a:lnTo>
                      <a:pt x="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6"/>
              <p:cNvSpPr/>
              <p:nvPr/>
            </p:nvSpPr>
            <p:spPr>
              <a:xfrm>
                <a:off x="4572200" y="3034088"/>
                <a:ext cx="6400" cy="16775"/>
              </a:xfrm>
              <a:custGeom>
                <a:rect b="b" l="l" r="r" t="t"/>
                <a:pathLst>
                  <a:path extrusionOk="0" h="671" w="256">
                    <a:moveTo>
                      <a:pt x="81" y="0"/>
                    </a:moveTo>
                    <a:lnTo>
                      <a:pt x="1" y="27"/>
                    </a:lnTo>
                    <a:lnTo>
                      <a:pt x="14" y="81"/>
                    </a:lnTo>
                    <a:lnTo>
                      <a:pt x="161" y="617"/>
                    </a:lnTo>
                    <a:lnTo>
                      <a:pt x="175" y="671"/>
                    </a:lnTo>
                    <a:lnTo>
                      <a:pt x="255" y="644"/>
                    </a:lnTo>
                    <a:lnTo>
                      <a:pt x="255" y="604"/>
                    </a:lnTo>
                    <a:lnTo>
                      <a:pt x="108" y="67"/>
                    </a:lnTo>
                    <a:lnTo>
                      <a:pt x="8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6"/>
              <p:cNvSpPr/>
              <p:nvPr/>
            </p:nvSpPr>
            <p:spPr>
              <a:xfrm>
                <a:off x="4525925" y="3038088"/>
                <a:ext cx="7400" cy="20150"/>
              </a:xfrm>
              <a:custGeom>
                <a:rect b="b" l="l" r="r" t="t"/>
                <a:pathLst>
                  <a:path extrusionOk="0" h="806" w="296">
                    <a:moveTo>
                      <a:pt x="81" y="1"/>
                    </a:moveTo>
                    <a:lnTo>
                      <a:pt x="1" y="28"/>
                    </a:lnTo>
                    <a:lnTo>
                      <a:pt x="14" y="81"/>
                    </a:lnTo>
                    <a:lnTo>
                      <a:pt x="189" y="712"/>
                    </a:lnTo>
                    <a:lnTo>
                      <a:pt x="215" y="806"/>
                    </a:lnTo>
                    <a:lnTo>
                      <a:pt x="296" y="779"/>
                    </a:lnTo>
                    <a:lnTo>
                      <a:pt x="282" y="698"/>
                    </a:lnTo>
                    <a:lnTo>
                      <a:pt x="95" y="68"/>
                    </a:lnTo>
                    <a:lnTo>
                      <a:pt x="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6"/>
              <p:cNvSpPr/>
              <p:nvPr/>
            </p:nvSpPr>
            <p:spPr>
              <a:xfrm>
                <a:off x="4464925" y="3043138"/>
                <a:ext cx="9400" cy="23150"/>
              </a:xfrm>
              <a:custGeom>
                <a:rect b="b" l="l" r="r" t="t"/>
                <a:pathLst>
                  <a:path extrusionOk="0" h="926" w="376">
                    <a:moveTo>
                      <a:pt x="80" y="0"/>
                    </a:moveTo>
                    <a:lnTo>
                      <a:pt x="0" y="27"/>
                    </a:lnTo>
                    <a:lnTo>
                      <a:pt x="13" y="94"/>
                    </a:lnTo>
                    <a:lnTo>
                      <a:pt x="268" y="845"/>
                    </a:lnTo>
                    <a:lnTo>
                      <a:pt x="295" y="925"/>
                    </a:lnTo>
                    <a:lnTo>
                      <a:pt x="376" y="899"/>
                    </a:lnTo>
                    <a:lnTo>
                      <a:pt x="362" y="832"/>
                    </a:lnTo>
                    <a:lnTo>
                      <a:pt x="107" y="81"/>
                    </a:lnTo>
                    <a:lnTo>
                      <a:pt x="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6"/>
              <p:cNvSpPr/>
              <p:nvPr/>
            </p:nvSpPr>
            <p:spPr>
              <a:xfrm>
                <a:off x="4068275" y="2861413"/>
                <a:ext cx="257175" cy="219300"/>
              </a:xfrm>
              <a:custGeom>
                <a:rect b="b" l="l" r="r" t="t"/>
                <a:pathLst>
                  <a:path extrusionOk="0" h="8772" w="10287">
                    <a:moveTo>
                      <a:pt x="9536" y="0"/>
                    </a:moveTo>
                    <a:lnTo>
                      <a:pt x="9375" y="27"/>
                    </a:lnTo>
                    <a:lnTo>
                      <a:pt x="1" y="1730"/>
                    </a:lnTo>
                    <a:lnTo>
                      <a:pt x="1" y="1891"/>
                    </a:lnTo>
                    <a:lnTo>
                      <a:pt x="2079" y="1516"/>
                    </a:lnTo>
                    <a:lnTo>
                      <a:pt x="2066" y="1476"/>
                    </a:lnTo>
                    <a:lnTo>
                      <a:pt x="2146" y="1462"/>
                    </a:lnTo>
                    <a:lnTo>
                      <a:pt x="2160" y="1502"/>
                    </a:lnTo>
                    <a:lnTo>
                      <a:pt x="7377" y="564"/>
                    </a:lnTo>
                    <a:lnTo>
                      <a:pt x="7363" y="497"/>
                    </a:lnTo>
                    <a:lnTo>
                      <a:pt x="7444" y="483"/>
                    </a:lnTo>
                    <a:lnTo>
                      <a:pt x="7457" y="550"/>
                    </a:lnTo>
                    <a:lnTo>
                      <a:pt x="9388" y="202"/>
                    </a:lnTo>
                    <a:lnTo>
                      <a:pt x="9563" y="1543"/>
                    </a:lnTo>
                    <a:lnTo>
                      <a:pt x="9657" y="1529"/>
                    </a:lnTo>
                    <a:lnTo>
                      <a:pt x="9670" y="1650"/>
                    </a:lnTo>
                    <a:lnTo>
                      <a:pt x="9697" y="1677"/>
                    </a:lnTo>
                    <a:lnTo>
                      <a:pt x="9603" y="1824"/>
                    </a:lnTo>
                    <a:lnTo>
                      <a:pt x="10086" y="5485"/>
                    </a:lnTo>
                    <a:lnTo>
                      <a:pt x="10180" y="5485"/>
                    </a:lnTo>
                    <a:lnTo>
                      <a:pt x="10180" y="5660"/>
                    </a:lnTo>
                    <a:lnTo>
                      <a:pt x="10099" y="5660"/>
                    </a:lnTo>
                    <a:lnTo>
                      <a:pt x="10113" y="5687"/>
                    </a:lnTo>
                    <a:lnTo>
                      <a:pt x="9268" y="7511"/>
                    </a:lnTo>
                    <a:lnTo>
                      <a:pt x="9362" y="7511"/>
                    </a:lnTo>
                    <a:lnTo>
                      <a:pt x="9335" y="7685"/>
                    </a:lnTo>
                    <a:lnTo>
                      <a:pt x="9187" y="7671"/>
                    </a:lnTo>
                    <a:lnTo>
                      <a:pt x="8758" y="8597"/>
                    </a:lnTo>
                    <a:lnTo>
                      <a:pt x="7645" y="8436"/>
                    </a:lnTo>
                    <a:lnTo>
                      <a:pt x="7632" y="8476"/>
                    </a:lnTo>
                    <a:lnTo>
                      <a:pt x="7551" y="8449"/>
                    </a:lnTo>
                    <a:lnTo>
                      <a:pt x="7565" y="8422"/>
                    </a:lnTo>
                    <a:lnTo>
                      <a:pt x="5311" y="8114"/>
                    </a:lnTo>
                    <a:lnTo>
                      <a:pt x="5285" y="8194"/>
                    </a:lnTo>
                    <a:lnTo>
                      <a:pt x="5204" y="8168"/>
                    </a:lnTo>
                    <a:lnTo>
                      <a:pt x="5231" y="8101"/>
                    </a:lnTo>
                    <a:lnTo>
                      <a:pt x="2951" y="7779"/>
                    </a:lnTo>
                    <a:lnTo>
                      <a:pt x="2924" y="7873"/>
                    </a:lnTo>
                    <a:lnTo>
                      <a:pt x="2844" y="7846"/>
                    </a:lnTo>
                    <a:lnTo>
                      <a:pt x="2857" y="7765"/>
                    </a:lnTo>
                    <a:lnTo>
                      <a:pt x="1127" y="7524"/>
                    </a:lnTo>
                    <a:lnTo>
                      <a:pt x="1114" y="7578"/>
                    </a:lnTo>
                    <a:lnTo>
                      <a:pt x="1033" y="7551"/>
                    </a:lnTo>
                    <a:lnTo>
                      <a:pt x="1047" y="7511"/>
                    </a:lnTo>
                    <a:lnTo>
                      <a:pt x="1" y="7363"/>
                    </a:lnTo>
                    <a:lnTo>
                      <a:pt x="1" y="7470"/>
                    </a:lnTo>
                    <a:cubicBezTo>
                      <a:pt x="1" y="7497"/>
                      <a:pt x="1" y="7511"/>
                      <a:pt x="1" y="7537"/>
                    </a:cubicBezTo>
                    <a:lnTo>
                      <a:pt x="8798" y="8771"/>
                    </a:lnTo>
                    <a:lnTo>
                      <a:pt x="8865" y="8771"/>
                    </a:lnTo>
                    <a:lnTo>
                      <a:pt x="10099" y="6102"/>
                    </a:lnTo>
                    <a:lnTo>
                      <a:pt x="10193" y="5901"/>
                    </a:lnTo>
                    <a:lnTo>
                      <a:pt x="10287" y="5713"/>
                    </a:lnTo>
                    <a:lnTo>
                      <a:pt x="10166" y="4802"/>
                    </a:lnTo>
                    <a:lnTo>
                      <a:pt x="9563" y="202"/>
                    </a:lnTo>
                    <a:lnTo>
                      <a:pt x="953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6"/>
              <p:cNvSpPr/>
              <p:nvPr/>
            </p:nvSpPr>
            <p:spPr>
              <a:xfrm>
                <a:off x="4040775" y="2897288"/>
                <a:ext cx="27875" cy="160275"/>
              </a:xfrm>
              <a:custGeom>
                <a:rect b="b" l="l" r="r" t="t"/>
                <a:pathLst>
                  <a:path extrusionOk="0" h="6411" w="1115">
                    <a:moveTo>
                      <a:pt x="806" y="161"/>
                    </a:moveTo>
                    <a:cubicBezTo>
                      <a:pt x="873" y="161"/>
                      <a:pt x="940" y="215"/>
                      <a:pt x="940" y="282"/>
                    </a:cubicBezTo>
                    <a:lnTo>
                      <a:pt x="940" y="6035"/>
                    </a:lnTo>
                    <a:cubicBezTo>
                      <a:pt x="940" y="6089"/>
                      <a:pt x="913" y="6143"/>
                      <a:pt x="873" y="6183"/>
                    </a:cubicBezTo>
                    <a:cubicBezTo>
                      <a:pt x="832" y="6223"/>
                      <a:pt x="765" y="6236"/>
                      <a:pt x="698" y="6236"/>
                    </a:cubicBezTo>
                    <a:lnTo>
                      <a:pt x="658" y="6236"/>
                    </a:lnTo>
                    <a:lnTo>
                      <a:pt x="430" y="6196"/>
                    </a:lnTo>
                    <a:cubicBezTo>
                      <a:pt x="336" y="6183"/>
                      <a:pt x="256" y="6116"/>
                      <a:pt x="202" y="6022"/>
                    </a:cubicBezTo>
                    <a:lnTo>
                      <a:pt x="149" y="6076"/>
                    </a:lnTo>
                    <a:lnTo>
                      <a:pt x="95" y="6022"/>
                    </a:lnTo>
                    <a:lnTo>
                      <a:pt x="175" y="5928"/>
                    </a:lnTo>
                    <a:cubicBezTo>
                      <a:pt x="175" y="5909"/>
                      <a:pt x="175" y="5896"/>
                      <a:pt x="175" y="5874"/>
                    </a:cubicBezTo>
                    <a:lnTo>
                      <a:pt x="175" y="872"/>
                    </a:lnTo>
                    <a:cubicBezTo>
                      <a:pt x="175" y="577"/>
                      <a:pt x="350" y="322"/>
                      <a:pt x="591" y="215"/>
                    </a:cubicBezTo>
                    <a:lnTo>
                      <a:pt x="591" y="175"/>
                    </a:lnTo>
                    <a:lnTo>
                      <a:pt x="672" y="175"/>
                    </a:lnTo>
                    <a:lnTo>
                      <a:pt x="672" y="188"/>
                    </a:lnTo>
                    <a:cubicBezTo>
                      <a:pt x="712" y="175"/>
                      <a:pt x="752" y="161"/>
                      <a:pt x="806" y="161"/>
                    </a:cubicBezTo>
                    <a:close/>
                    <a:moveTo>
                      <a:pt x="779" y="0"/>
                    </a:moveTo>
                    <a:cubicBezTo>
                      <a:pt x="350" y="27"/>
                      <a:pt x="1" y="416"/>
                      <a:pt x="1" y="872"/>
                    </a:cubicBezTo>
                    <a:lnTo>
                      <a:pt x="1" y="5874"/>
                    </a:lnTo>
                    <a:cubicBezTo>
                      <a:pt x="1" y="6129"/>
                      <a:pt x="175" y="6330"/>
                      <a:pt x="403" y="6371"/>
                    </a:cubicBezTo>
                    <a:lnTo>
                      <a:pt x="631" y="6411"/>
                    </a:lnTo>
                    <a:lnTo>
                      <a:pt x="698" y="6411"/>
                    </a:lnTo>
                    <a:cubicBezTo>
                      <a:pt x="806" y="6411"/>
                      <a:pt x="913" y="6371"/>
                      <a:pt x="980" y="6304"/>
                    </a:cubicBezTo>
                    <a:cubicBezTo>
                      <a:pt x="1047" y="6250"/>
                      <a:pt x="1087" y="6183"/>
                      <a:pt x="1101" y="6102"/>
                    </a:cubicBezTo>
                    <a:cubicBezTo>
                      <a:pt x="1101" y="6076"/>
                      <a:pt x="1101" y="6062"/>
                      <a:pt x="1101" y="6035"/>
                    </a:cubicBezTo>
                    <a:lnTo>
                      <a:pt x="1101" y="5928"/>
                    </a:lnTo>
                    <a:lnTo>
                      <a:pt x="1114" y="5928"/>
                    </a:lnTo>
                    <a:lnTo>
                      <a:pt x="1114" y="5445"/>
                    </a:lnTo>
                    <a:lnTo>
                      <a:pt x="1060" y="5445"/>
                    </a:lnTo>
                    <a:lnTo>
                      <a:pt x="1074" y="5271"/>
                    </a:lnTo>
                    <a:lnTo>
                      <a:pt x="1114" y="5271"/>
                    </a:lnTo>
                    <a:lnTo>
                      <a:pt x="1114" y="4225"/>
                    </a:lnTo>
                    <a:lnTo>
                      <a:pt x="993" y="4225"/>
                    </a:lnTo>
                    <a:lnTo>
                      <a:pt x="993" y="4050"/>
                    </a:lnTo>
                    <a:lnTo>
                      <a:pt x="1114" y="4050"/>
                    </a:lnTo>
                    <a:lnTo>
                      <a:pt x="1114" y="1449"/>
                    </a:lnTo>
                    <a:lnTo>
                      <a:pt x="1034" y="1462"/>
                    </a:lnTo>
                    <a:lnTo>
                      <a:pt x="1007" y="1288"/>
                    </a:lnTo>
                    <a:lnTo>
                      <a:pt x="1114" y="1274"/>
                    </a:lnTo>
                    <a:lnTo>
                      <a:pt x="1114" y="295"/>
                    </a:lnTo>
                    <a:cubicBezTo>
                      <a:pt x="1114" y="134"/>
                      <a:pt x="967" y="0"/>
                      <a:pt x="8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6"/>
              <p:cNvSpPr/>
              <p:nvPr/>
            </p:nvSpPr>
            <p:spPr>
              <a:xfrm>
                <a:off x="4065925" y="2899963"/>
                <a:ext cx="244125" cy="33900"/>
              </a:xfrm>
              <a:custGeom>
                <a:rect b="b" l="l" r="r" t="t"/>
                <a:pathLst>
                  <a:path extrusionOk="0" h="1356" w="9765">
                    <a:moveTo>
                      <a:pt x="9670" y="1"/>
                    </a:moveTo>
                    <a:lnTo>
                      <a:pt x="108" y="1167"/>
                    </a:lnTo>
                    <a:lnTo>
                      <a:pt x="1" y="1181"/>
                    </a:lnTo>
                    <a:lnTo>
                      <a:pt x="28" y="1355"/>
                    </a:lnTo>
                    <a:lnTo>
                      <a:pt x="108" y="1342"/>
                    </a:lnTo>
                    <a:lnTo>
                      <a:pt x="9670" y="175"/>
                    </a:lnTo>
                    <a:lnTo>
                      <a:pt x="9724" y="81"/>
                    </a:lnTo>
                    <a:lnTo>
                      <a:pt x="9764" y="108"/>
                    </a:lnTo>
                    <a:lnTo>
                      <a:pt x="975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6"/>
              <p:cNvSpPr/>
              <p:nvPr/>
            </p:nvSpPr>
            <p:spPr>
              <a:xfrm>
                <a:off x="4065600" y="2998538"/>
                <a:ext cx="257175" cy="4375"/>
              </a:xfrm>
              <a:custGeom>
                <a:rect b="b" l="l" r="r" t="t"/>
                <a:pathLst>
                  <a:path extrusionOk="0" h="175" w="10287">
                    <a:moveTo>
                      <a:pt x="0" y="0"/>
                    </a:moveTo>
                    <a:lnTo>
                      <a:pt x="0" y="175"/>
                    </a:lnTo>
                    <a:lnTo>
                      <a:pt x="10287" y="175"/>
                    </a:lnTo>
                    <a:lnTo>
                      <a:pt x="10287" y="0"/>
                    </a:lnTo>
                    <a:lnTo>
                      <a:pt x="2294" y="0"/>
                    </a:lnTo>
                    <a:lnTo>
                      <a:pt x="2294" y="68"/>
                    </a:lnTo>
                    <a:lnTo>
                      <a:pt x="2213" y="68"/>
                    </a:lnTo>
                    <a:lnTo>
                      <a:pt x="221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6"/>
              <p:cNvSpPr/>
              <p:nvPr/>
            </p:nvSpPr>
            <p:spPr>
              <a:xfrm>
                <a:off x="4067275" y="3029038"/>
                <a:ext cx="235050" cy="24500"/>
              </a:xfrm>
              <a:custGeom>
                <a:rect b="b" l="l" r="r" t="t"/>
                <a:pathLst>
                  <a:path extrusionOk="0" h="980" w="9402">
                    <a:moveTo>
                      <a:pt x="14" y="1"/>
                    </a:moveTo>
                    <a:lnTo>
                      <a:pt x="0" y="175"/>
                    </a:lnTo>
                    <a:lnTo>
                      <a:pt x="54" y="175"/>
                    </a:lnTo>
                    <a:lnTo>
                      <a:pt x="1234" y="269"/>
                    </a:lnTo>
                    <a:lnTo>
                      <a:pt x="1248" y="202"/>
                    </a:lnTo>
                    <a:lnTo>
                      <a:pt x="1328" y="229"/>
                    </a:lnTo>
                    <a:lnTo>
                      <a:pt x="1315" y="283"/>
                    </a:lnTo>
                    <a:lnTo>
                      <a:pt x="3085" y="430"/>
                    </a:lnTo>
                    <a:lnTo>
                      <a:pt x="3112" y="363"/>
                    </a:lnTo>
                    <a:lnTo>
                      <a:pt x="3192" y="390"/>
                    </a:lnTo>
                    <a:lnTo>
                      <a:pt x="3165" y="443"/>
                    </a:lnTo>
                    <a:lnTo>
                      <a:pt x="5526" y="645"/>
                    </a:lnTo>
                    <a:lnTo>
                      <a:pt x="5553" y="564"/>
                    </a:lnTo>
                    <a:lnTo>
                      <a:pt x="5633" y="591"/>
                    </a:lnTo>
                    <a:lnTo>
                      <a:pt x="5606" y="658"/>
                    </a:lnTo>
                    <a:lnTo>
                      <a:pt x="7953" y="859"/>
                    </a:lnTo>
                    <a:lnTo>
                      <a:pt x="7993" y="752"/>
                    </a:lnTo>
                    <a:lnTo>
                      <a:pt x="8074" y="792"/>
                    </a:lnTo>
                    <a:lnTo>
                      <a:pt x="8047" y="859"/>
                    </a:lnTo>
                    <a:lnTo>
                      <a:pt x="9241" y="966"/>
                    </a:lnTo>
                    <a:lnTo>
                      <a:pt x="9388" y="980"/>
                    </a:lnTo>
                    <a:lnTo>
                      <a:pt x="9402" y="806"/>
                    </a:lnTo>
                    <a:lnTo>
                      <a:pt x="9308" y="806"/>
                    </a:lnTo>
                    <a:lnTo>
                      <a:pt x="5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6"/>
              <p:cNvSpPr/>
              <p:nvPr/>
            </p:nvSpPr>
            <p:spPr>
              <a:xfrm>
                <a:off x="4120925" y="2901988"/>
                <a:ext cx="190125" cy="98250"/>
              </a:xfrm>
              <a:custGeom>
                <a:rect b="b" l="l" r="r" t="t"/>
                <a:pathLst>
                  <a:path extrusionOk="0" h="3930" w="7605">
                    <a:moveTo>
                      <a:pt x="7524" y="0"/>
                    </a:moveTo>
                    <a:lnTo>
                      <a:pt x="7470" y="94"/>
                    </a:lnTo>
                    <a:lnTo>
                      <a:pt x="6075" y="2186"/>
                    </a:lnTo>
                    <a:lnTo>
                      <a:pt x="54" y="2320"/>
                    </a:lnTo>
                    <a:lnTo>
                      <a:pt x="14" y="2320"/>
                    </a:lnTo>
                    <a:lnTo>
                      <a:pt x="0" y="3862"/>
                    </a:lnTo>
                    <a:lnTo>
                      <a:pt x="0" y="3930"/>
                    </a:lnTo>
                    <a:lnTo>
                      <a:pt x="81" y="3930"/>
                    </a:lnTo>
                    <a:lnTo>
                      <a:pt x="81" y="3862"/>
                    </a:lnTo>
                    <a:lnTo>
                      <a:pt x="94" y="2401"/>
                    </a:lnTo>
                    <a:lnTo>
                      <a:pt x="6116" y="2267"/>
                    </a:lnTo>
                    <a:lnTo>
                      <a:pt x="7497" y="201"/>
                    </a:lnTo>
                    <a:lnTo>
                      <a:pt x="7604" y="54"/>
                    </a:lnTo>
                    <a:lnTo>
                      <a:pt x="7564" y="27"/>
                    </a:lnTo>
                    <a:lnTo>
                      <a:pt x="752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6"/>
              <p:cNvSpPr/>
              <p:nvPr/>
            </p:nvSpPr>
            <p:spPr>
              <a:xfrm>
                <a:off x="4043125" y="2901638"/>
                <a:ext cx="14775" cy="147875"/>
              </a:xfrm>
              <a:custGeom>
                <a:rect b="b" l="l" r="r" t="t"/>
                <a:pathLst>
                  <a:path extrusionOk="0" h="5915" w="591">
                    <a:moveTo>
                      <a:pt x="497" y="1"/>
                    </a:moveTo>
                    <a:lnTo>
                      <a:pt x="497" y="41"/>
                    </a:lnTo>
                    <a:lnTo>
                      <a:pt x="497" y="5325"/>
                    </a:lnTo>
                    <a:lnTo>
                      <a:pt x="81" y="5767"/>
                    </a:lnTo>
                    <a:lnTo>
                      <a:pt x="1" y="5848"/>
                    </a:lnTo>
                    <a:lnTo>
                      <a:pt x="55" y="5915"/>
                    </a:lnTo>
                    <a:lnTo>
                      <a:pt x="108" y="5848"/>
                    </a:lnTo>
                    <a:lnTo>
                      <a:pt x="591" y="5365"/>
                    </a:lnTo>
                    <a:lnTo>
                      <a:pt x="591" y="14"/>
                    </a:lnTo>
                    <a:lnTo>
                      <a:pt x="5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6"/>
              <p:cNvSpPr/>
              <p:nvPr/>
            </p:nvSpPr>
            <p:spPr>
              <a:xfrm>
                <a:off x="4119900" y="2873488"/>
                <a:ext cx="137175" cy="39250"/>
              </a:xfrm>
              <a:custGeom>
                <a:rect b="b" l="l" r="r" t="t"/>
                <a:pathLst>
                  <a:path extrusionOk="0" h="1570" w="5487">
                    <a:moveTo>
                      <a:pt x="5379" y="0"/>
                    </a:moveTo>
                    <a:lnTo>
                      <a:pt x="5298" y="14"/>
                    </a:lnTo>
                    <a:lnTo>
                      <a:pt x="5312" y="81"/>
                    </a:lnTo>
                    <a:lnTo>
                      <a:pt x="5392" y="604"/>
                    </a:lnTo>
                    <a:lnTo>
                      <a:pt x="162" y="1475"/>
                    </a:lnTo>
                    <a:lnTo>
                      <a:pt x="95" y="1019"/>
                    </a:lnTo>
                    <a:lnTo>
                      <a:pt x="81" y="979"/>
                    </a:lnTo>
                    <a:lnTo>
                      <a:pt x="1" y="993"/>
                    </a:lnTo>
                    <a:lnTo>
                      <a:pt x="14" y="1033"/>
                    </a:lnTo>
                    <a:lnTo>
                      <a:pt x="95" y="1569"/>
                    </a:lnTo>
                    <a:lnTo>
                      <a:pt x="5446" y="684"/>
                    </a:lnTo>
                    <a:lnTo>
                      <a:pt x="5486" y="671"/>
                    </a:lnTo>
                    <a:lnTo>
                      <a:pt x="5392" y="67"/>
                    </a:lnTo>
                    <a:lnTo>
                      <a:pt x="53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6"/>
              <p:cNvSpPr/>
              <p:nvPr/>
            </p:nvSpPr>
            <p:spPr>
              <a:xfrm>
                <a:off x="4257375" y="3047813"/>
                <a:ext cx="11750" cy="25525"/>
              </a:xfrm>
              <a:custGeom>
                <a:rect b="b" l="l" r="r" t="t"/>
                <a:pathLst>
                  <a:path extrusionOk="0" h="1021" w="470">
                    <a:moveTo>
                      <a:pt x="389" y="1"/>
                    </a:moveTo>
                    <a:lnTo>
                      <a:pt x="349" y="108"/>
                    </a:lnTo>
                    <a:lnTo>
                      <a:pt x="1" y="966"/>
                    </a:lnTo>
                    <a:lnTo>
                      <a:pt x="1" y="993"/>
                    </a:lnTo>
                    <a:lnTo>
                      <a:pt x="81" y="1020"/>
                    </a:lnTo>
                    <a:lnTo>
                      <a:pt x="94" y="980"/>
                    </a:lnTo>
                    <a:lnTo>
                      <a:pt x="443" y="108"/>
                    </a:lnTo>
                    <a:lnTo>
                      <a:pt x="470" y="41"/>
                    </a:lnTo>
                    <a:lnTo>
                      <a:pt x="38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6"/>
              <p:cNvSpPr/>
              <p:nvPr/>
            </p:nvSpPr>
            <p:spPr>
              <a:xfrm>
                <a:off x="4094100" y="3034088"/>
                <a:ext cx="6400" cy="16775"/>
              </a:xfrm>
              <a:custGeom>
                <a:rect b="b" l="l" r="r" t="t"/>
                <a:pathLst>
                  <a:path extrusionOk="0" h="671" w="256">
                    <a:moveTo>
                      <a:pt x="175" y="0"/>
                    </a:moveTo>
                    <a:lnTo>
                      <a:pt x="161" y="67"/>
                    </a:lnTo>
                    <a:lnTo>
                      <a:pt x="14" y="604"/>
                    </a:lnTo>
                    <a:lnTo>
                      <a:pt x="0" y="644"/>
                    </a:lnTo>
                    <a:lnTo>
                      <a:pt x="81" y="671"/>
                    </a:lnTo>
                    <a:lnTo>
                      <a:pt x="94" y="617"/>
                    </a:lnTo>
                    <a:lnTo>
                      <a:pt x="242" y="81"/>
                    </a:lnTo>
                    <a:lnTo>
                      <a:pt x="255" y="27"/>
                    </a:lnTo>
                    <a:lnTo>
                      <a:pt x="17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6"/>
              <p:cNvSpPr/>
              <p:nvPr/>
            </p:nvSpPr>
            <p:spPr>
              <a:xfrm>
                <a:off x="4139350" y="3038088"/>
                <a:ext cx="7750" cy="20150"/>
              </a:xfrm>
              <a:custGeom>
                <a:rect b="b" l="l" r="r" t="t"/>
                <a:pathLst>
                  <a:path extrusionOk="0" h="806" w="310">
                    <a:moveTo>
                      <a:pt x="229" y="1"/>
                    </a:moveTo>
                    <a:lnTo>
                      <a:pt x="202" y="68"/>
                    </a:lnTo>
                    <a:lnTo>
                      <a:pt x="28" y="698"/>
                    </a:lnTo>
                    <a:lnTo>
                      <a:pt x="1" y="779"/>
                    </a:lnTo>
                    <a:lnTo>
                      <a:pt x="81" y="806"/>
                    </a:lnTo>
                    <a:lnTo>
                      <a:pt x="108" y="712"/>
                    </a:lnTo>
                    <a:lnTo>
                      <a:pt x="282" y="81"/>
                    </a:lnTo>
                    <a:lnTo>
                      <a:pt x="309" y="28"/>
                    </a:lnTo>
                    <a:lnTo>
                      <a:pt x="2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6"/>
              <p:cNvSpPr/>
              <p:nvPr/>
            </p:nvSpPr>
            <p:spPr>
              <a:xfrm>
                <a:off x="4198375" y="3043138"/>
                <a:ext cx="9750" cy="23150"/>
              </a:xfrm>
              <a:custGeom>
                <a:rect b="b" l="l" r="r" t="t"/>
                <a:pathLst>
                  <a:path extrusionOk="0" h="926" w="390">
                    <a:moveTo>
                      <a:pt x="309" y="0"/>
                    </a:moveTo>
                    <a:lnTo>
                      <a:pt x="282" y="81"/>
                    </a:lnTo>
                    <a:lnTo>
                      <a:pt x="27" y="832"/>
                    </a:lnTo>
                    <a:lnTo>
                      <a:pt x="0" y="899"/>
                    </a:lnTo>
                    <a:lnTo>
                      <a:pt x="81" y="925"/>
                    </a:lnTo>
                    <a:lnTo>
                      <a:pt x="107" y="845"/>
                    </a:lnTo>
                    <a:lnTo>
                      <a:pt x="362" y="94"/>
                    </a:lnTo>
                    <a:lnTo>
                      <a:pt x="389" y="27"/>
                    </a:lnTo>
                    <a:lnTo>
                      <a:pt x="3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81" name="Google Shape;781;p26"/>
            <p:cNvCxnSpPr/>
            <p:nvPr/>
          </p:nvCxnSpPr>
          <p:spPr>
            <a:xfrm rot="10800000">
              <a:off x="8299112" y="3820363"/>
              <a:ext cx="0" cy="2007600"/>
            </a:xfrm>
            <a:prstGeom prst="straightConnector1">
              <a:avLst/>
            </a:prstGeom>
            <a:noFill/>
            <a:ln cap="flat" cmpd="sng" w="9525">
              <a:solidFill>
                <a:schemeClr val="lt2"/>
              </a:solidFill>
              <a:prstDash val="dash"/>
              <a:round/>
              <a:headEnd len="med" w="med" type="triangle"/>
              <a:tailEnd len="med" w="med" type="triangle"/>
            </a:ln>
          </p:spPr>
        </p:cxnSp>
        <p:cxnSp>
          <p:nvCxnSpPr>
            <p:cNvPr id="782" name="Google Shape;782;p26"/>
            <p:cNvCxnSpPr/>
            <p:nvPr/>
          </p:nvCxnSpPr>
          <p:spPr>
            <a:xfrm>
              <a:off x="7295312" y="4666138"/>
              <a:ext cx="1117200" cy="0"/>
            </a:xfrm>
            <a:prstGeom prst="straightConnector1">
              <a:avLst/>
            </a:prstGeom>
            <a:noFill/>
            <a:ln cap="flat" cmpd="sng" w="9525">
              <a:solidFill>
                <a:schemeClr val="lt2"/>
              </a:solidFill>
              <a:prstDash val="dash"/>
              <a:round/>
              <a:headEnd len="med" w="med" type="triangle"/>
              <a:tailEnd len="med" w="med" type="triangle"/>
            </a:ln>
          </p:spPr>
        </p:cxnSp>
        <p:cxnSp>
          <p:nvCxnSpPr>
            <p:cNvPr id="783" name="Google Shape;783;p26"/>
            <p:cNvCxnSpPr/>
            <p:nvPr/>
          </p:nvCxnSpPr>
          <p:spPr>
            <a:xfrm rot="-5400000">
              <a:off x="8306899" y="4704619"/>
              <a:ext cx="211200" cy="0"/>
            </a:xfrm>
            <a:prstGeom prst="straightConnector1">
              <a:avLst/>
            </a:prstGeom>
            <a:noFill/>
            <a:ln cap="flat" cmpd="sng" w="9525">
              <a:solidFill>
                <a:schemeClr val="lt2"/>
              </a:solidFill>
              <a:prstDash val="solid"/>
              <a:round/>
              <a:headEnd len="med" w="med" type="none"/>
              <a:tailEnd len="med" w="med" type="none"/>
            </a:ln>
          </p:spPr>
        </p:cxnSp>
        <p:cxnSp>
          <p:nvCxnSpPr>
            <p:cNvPr id="784" name="Google Shape;784;p26"/>
            <p:cNvCxnSpPr/>
            <p:nvPr/>
          </p:nvCxnSpPr>
          <p:spPr>
            <a:xfrm rot="-5400000">
              <a:off x="7176049" y="4704619"/>
              <a:ext cx="239100" cy="0"/>
            </a:xfrm>
            <a:prstGeom prst="straightConnector1">
              <a:avLst/>
            </a:prstGeom>
            <a:noFill/>
            <a:ln cap="flat" cmpd="sng" w="9525">
              <a:solidFill>
                <a:schemeClr val="lt2"/>
              </a:solidFill>
              <a:prstDash val="solid"/>
              <a:round/>
              <a:headEnd len="med" w="med" type="none"/>
              <a:tailEnd len="med" w="med" type="none"/>
            </a:ln>
          </p:spPr>
        </p:cxnSp>
      </p:grpSp>
      <p:grpSp>
        <p:nvGrpSpPr>
          <p:cNvPr id="785" name="Google Shape;785;p26"/>
          <p:cNvGrpSpPr/>
          <p:nvPr/>
        </p:nvGrpSpPr>
        <p:grpSpPr>
          <a:xfrm>
            <a:off x="7254400" y="-119500"/>
            <a:ext cx="2501400" cy="1252800"/>
            <a:chOff x="7254400" y="-119500"/>
            <a:chExt cx="2501400" cy="1252800"/>
          </a:xfrm>
        </p:grpSpPr>
        <p:grpSp>
          <p:nvGrpSpPr>
            <p:cNvPr id="786" name="Google Shape;786;p26"/>
            <p:cNvGrpSpPr/>
            <p:nvPr/>
          </p:nvGrpSpPr>
          <p:grpSpPr>
            <a:xfrm>
              <a:off x="7254400" y="-119500"/>
              <a:ext cx="2501400" cy="1252800"/>
              <a:chOff x="229300" y="3438900"/>
              <a:chExt cx="2501400" cy="1252800"/>
            </a:xfrm>
          </p:grpSpPr>
          <p:cxnSp>
            <p:nvCxnSpPr>
              <p:cNvPr id="787" name="Google Shape;787;p26"/>
              <p:cNvCxnSpPr>
                <a:endCxn id="788" idx="4"/>
              </p:cNvCxnSpPr>
              <p:nvPr/>
            </p:nvCxnSpPr>
            <p:spPr>
              <a:xfrm>
                <a:off x="641800" y="3438900"/>
                <a:ext cx="0" cy="1252800"/>
              </a:xfrm>
              <a:prstGeom prst="straightConnector1">
                <a:avLst/>
              </a:prstGeom>
              <a:noFill/>
              <a:ln cap="flat" cmpd="sng" w="9525">
                <a:solidFill>
                  <a:schemeClr val="lt2"/>
                </a:solidFill>
                <a:prstDash val="dash"/>
                <a:round/>
                <a:headEnd len="med" w="med" type="triangle"/>
                <a:tailEnd len="med" w="med" type="triangle"/>
              </a:ln>
            </p:spPr>
          </p:cxnSp>
          <p:cxnSp>
            <p:nvCxnSpPr>
              <p:cNvPr id="789" name="Google Shape;789;p26"/>
              <p:cNvCxnSpPr>
                <a:stCxn id="788" idx="2"/>
              </p:cNvCxnSpPr>
              <p:nvPr/>
            </p:nvCxnSpPr>
            <p:spPr>
              <a:xfrm>
                <a:off x="229300" y="4279200"/>
                <a:ext cx="2501400" cy="0"/>
              </a:xfrm>
              <a:prstGeom prst="straightConnector1">
                <a:avLst/>
              </a:prstGeom>
              <a:noFill/>
              <a:ln cap="flat" cmpd="sng" w="9525">
                <a:solidFill>
                  <a:schemeClr val="lt2"/>
                </a:solidFill>
                <a:prstDash val="dash"/>
                <a:round/>
                <a:headEnd len="med" w="med" type="triangle"/>
                <a:tailEnd len="med" w="med" type="triangle"/>
              </a:ln>
            </p:spPr>
          </p:cxnSp>
        </p:grpSp>
        <p:sp>
          <p:nvSpPr>
            <p:cNvPr id="788" name="Google Shape;788;p26"/>
            <p:cNvSpPr/>
            <p:nvPr/>
          </p:nvSpPr>
          <p:spPr>
            <a:xfrm>
              <a:off x="7254400" y="308300"/>
              <a:ext cx="825000" cy="8250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26"/>
          <p:cNvGrpSpPr/>
          <p:nvPr/>
        </p:nvGrpSpPr>
        <p:grpSpPr>
          <a:xfrm>
            <a:off x="2124719" y="3359575"/>
            <a:ext cx="4894563" cy="251700"/>
            <a:chOff x="2357533" y="3245275"/>
            <a:chExt cx="4420667" cy="251700"/>
          </a:xfrm>
        </p:grpSpPr>
        <p:cxnSp>
          <p:nvCxnSpPr>
            <p:cNvPr id="791" name="Google Shape;791;p26"/>
            <p:cNvCxnSpPr/>
            <p:nvPr/>
          </p:nvCxnSpPr>
          <p:spPr>
            <a:xfrm>
              <a:off x="2365800" y="3371113"/>
              <a:ext cx="4412400" cy="0"/>
            </a:xfrm>
            <a:prstGeom prst="straightConnector1">
              <a:avLst/>
            </a:prstGeom>
            <a:noFill/>
            <a:ln cap="flat" cmpd="sng" w="9525">
              <a:solidFill>
                <a:schemeClr val="lt2"/>
              </a:solidFill>
              <a:prstDash val="dash"/>
              <a:round/>
              <a:headEnd len="med" w="med" type="triangle"/>
              <a:tailEnd len="med" w="med" type="triangle"/>
            </a:ln>
          </p:spPr>
        </p:cxnSp>
        <p:cxnSp>
          <p:nvCxnSpPr>
            <p:cNvPr id="792" name="Google Shape;792;p26"/>
            <p:cNvCxnSpPr/>
            <p:nvPr/>
          </p:nvCxnSpPr>
          <p:spPr>
            <a:xfrm>
              <a:off x="2357533" y="3245275"/>
              <a:ext cx="0" cy="251700"/>
            </a:xfrm>
            <a:prstGeom prst="straightConnector1">
              <a:avLst/>
            </a:prstGeom>
            <a:noFill/>
            <a:ln cap="flat" cmpd="sng" w="9525">
              <a:solidFill>
                <a:schemeClr val="lt2"/>
              </a:solidFill>
              <a:prstDash val="solid"/>
              <a:round/>
              <a:headEnd len="med" w="med" type="none"/>
              <a:tailEnd len="med" w="med" type="none"/>
            </a:ln>
          </p:spPr>
        </p:cxnSp>
        <p:cxnSp>
          <p:nvCxnSpPr>
            <p:cNvPr id="793" name="Google Shape;793;p26"/>
            <p:cNvCxnSpPr/>
            <p:nvPr/>
          </p:nvCxnSpPr>
          <p:spPr>
            <a:xfrm>
              <a:off x="6777133" y="3245275"/>
              <a:ext cx="0" cy="251700"/>
            </a:xfrm>
            <a:prstGeom prst="straightConnector1">
              <a:avLst/>
            </a:prstGeom>
            <a:noFill/>
            <a:ln cap="flat" cmpd="sng" w="9525">
              <a:solidFill>
                <a:schemeClr val="lt2"/>
              </a:solidFill>
              <a:prstDash val="solid"/>
              <a:round/>
              <a:headEnd len="med" w="med" type="none"/>
              <a:tailEnd len="med" w="med" type="none"/>
            </a:ln>
          </p:spPr>
        </p:cxnSp>
      </p:grpSp>
      <p:grpSp>
        <p:nvGrpSpPr>
          <p:cNvPr id="794" name="Google Shape;794;p26"/>
          <p:cNvGrpSpPr/>
          <p:nvPr/>
        </p:nvGrpSpPr>
        <p:grpSpPr>
          <a:xfrm>
            <a:off x="5905" y="3492425"/>
            <a:ext cx="3568445" cy="2225100"/>
            <a:chOff x="-70295" y="3492425"/>
            <a:chExt cx="3568445" cy="2225100"/>
          </a:xfrm>
        </p:grpSpPr>
        <p:cxnSp>
          <p:nvCxnSpPr>
            <p:cNvPr id="795" name="Google Shape;795;p26"/>
            <p:cNvCxnSpPr/>
            <p:nvPr/>
          </p:nvCxnSpPr>
          <p:spPr>
            <a:xfrm>
              <a:off x="713225" y="3506575"/>
              <a:ext cx="0" cy="1859700"/>
            </a:xfrm>
            <a:prstGeom prst="straightConnector1">
              <a:avLst/>
            </a:prstGeom>
            <a:noFill/>
            <a:ln cap="flat" cmpd="sng" w="9525">
              <a:solidFill>
                <a:schemeClr val="lt2"/>
              </a:solidFill>
              <a:prstDash val="dash"/>
              <a:round/>
              <a:headEnd len="med" w="med" type="triangle"/>
              <a:tailEnd len="med" w="med" type="triangle"/>
            </a:ln>
          </p:spPr>
        </p:cxnSp>
        <p:cxnSp>
          <p:nvCxnSpPr>
            <p:cNvPr id="796" name="Google Shape;796;p26"/>
            <p:cNvCxnSpPr/>
            <p:nvPr/>
          </p:nvCxnSpPr>
          <p:spPr>
            <a:xfrm>
              <a:off x="-70295" y="4259063"/>
              <a:ext cx="1983900" cy="0"/>
            </a:xfrm>
            <a:prstGeom prst="straightConnector1">
              <a:avLst/>
            </a:prstGeom>
            <a:noFill/>
            <a:ln cap="flat" cmpd="sng" w="9525">
              <a:solidFill>
                <a:schemeClr val="lt2"/>
              </a:solidFill>
              <a:prstDash val="dash"/>
              <a:round/>
              <a:headEnd len="med" w="med" type="triangle"/>
              <a:tailEnd len="med" w="med" type="triangle"/>
            </a:ln>
          </p:spPr>
        </p:cxnSp>
        <p:cxnSp>
          <p:nvCxnSpPr>
            <p:cNvPr id="797" name="Google Shape;797;p26"/>
            <p:cNvCxnSpPr/>
            <p:nvPr/>
          </p:nvCxnSpPr>
          <p:spPr>
            <a:xfrm rot="10800000">
              <a:off x="593675" y="3492425"/>
              <a:ext cx="239100" cy="0"/>
            </a:xfrm>
            <a:prstGeom prst="straightConnector1">
              <a:avLst/>
            </a:prstGeom>
            <a:noFill/>
            <a:ln cap="flat" cmpd="sng" w="9525">
              <a:solidFill>
                <a:schemeClr val="lt2"/>
              </a:solidFill>
              <a:prstDash val="solid"/>
              <a:round/>
              <a:headEnd len="med" w="med" type="none"/>
              <a:tailEnd len="med" w="med" type="none"/>
            </a:ln>
          </p:spPr>
        </p:cxnSp>
        <p:sp>
          <p:nvSpPr>
            <p:cNvPr id="798" name="Google Shape;798;p26"/>
            <p:cNvSpPr/>
            <p:nvPr/>
          </p:nvSpPr>
          <p:spPr>
            <a:xfrm rot="10800000">
              <a:off x="943075" y="4194725"/>
              <a:ext cx="591000" cy="591000"/>
            </a:xfrm>
            <a:prstGeom prst="pie">
              <a:avLst>
                <a:gd fmla="val 10743844" name="adj1"/>
                <a:gd fmla="val 16200000" name="adj2"/>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9" name="Google Shape;799;p26"/>
            <p:cNvCxnSpPr>
              <a:stCxn id="798" idx="3"/>
            </p:cNvCxnSpPr>
            <p:nvPr/>
          </p:nvCxnSpPr>
          <p:spPr>
            <a:xfrm>
              <a:off x="1238575" y="4785725"/>
              <a:ext cx="0" cy="931800"/>
            </a:xfrm>
            <a:prstGeom prst="straightConnector1">
              <a:avLst/>
            </a:prstGeom>
            <a:noFill/>
            <a:ln cap="flat" cmpd="sng" w="9525">
              <a:solidFill>
                <a:schemeClr val="lt2"/>
              </a:solidFill>
              <a:prstDash val="dash"/>
              <a:round/>
              <a:headEnd len="med" w="med" type="none"/>
              <a:tailEnd len="med" w="med" type="none"/>
            </a:ln>
          </p:spPr>
        </p:cxnSp>
        <p:cxnSp>
          <p:nvCxnSpPr>
            <p:cNvPr id="800" name="Google Shape;800;p26"/>
            <p:cNvCxnSpPr/>
            <p:nvPr/>
          </p:nvCxnSpPr>
          <p:spPr>
            <a:xfrm>
              <a:off x="1244250" y="4488325"/>
              <a:ext cx="2253900" cy="1038000"/>
            </a:xfrm>
            <a:prstGeom prst="straightConnector1">
              <a:avLst/>
            </a:prstGeom>
            <a:noFill/>
            <a:ln cap="flat" cmpd="sng" w="9525">
              <a:solidFill>
                <a:schemeClr val="lt2"/>
              </a:solidFill>
              <a:prstDash val="dash"/>
              <a:round/>
              <a:headEnd len="med" w="med" type="none"/>
              <a:tailEnd len="med" w="med" type="none"/>
            </a:ln>
          </p:spPr>
        </p:cxn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27"/>
          <p:cNvSpPr txBox="1"/>
          <p:nvPr>
            <p:ph type="title"/>
          </p:nvPr>
        </p:nvSpPr>
        <p:spPr>
          <a:xfrm>
            <a:off x="720000" y="6094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a:t>
            </a:r>
            <a:endParaRPr/>
          </a:p>
        </p:txBody>
      </p:sp>
      <p:sp>
        <p:nvSpPr>
          <p:cNvPr id="806" name="Google Shape;806;p27"/>
          <p:cNvSpPr txBox="1"/>
          <p:nvPr/>
        </p:nvSpPr>
        <p:spPr>
          <a:xfrm>
            <a:off x="720000" y="1612500"/>
            <a:ext cx="7704000" cy="17043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None/>
            </a:pPr>
            <a:r>
              <a:rPr lang="en" sz="1200">
                <a:solidFill>
                  <a:schemeClr val="dk1"/>
                </a:solidFill>
                <a:latin typeface="Commissioner"/>
                <a:ea typeface="Commissioner"/>
                <a:cs typeface="Commissioner"/>
                <a:sym typeface="Commissioner"/>
              </a:rPr>
              <a:t>Our team has thought of an idea that by using Arduino we can make schools K-12 a safer, more comforting environment for all students. We have developed the idea of making a door that will open using the fingerprint of a registered student, parent/emergency contact, staff, or teacher. The fingerprints of everyone will be taken and stored so later they can be used to identify and verify that the person is not a threat to the school and the students in it. If the fingerprint isn’t recognized the alarm will sound, an LED will flash, the door will stay closed, and the lcd display will show a message saying that the fingerprint doesn’t match any of the ones registered in the system. All in all, this idea will keep schools safe from untrusted adults or kids that do not belong to the school, out and keep the right individuals in and safe from any harm or danger.</a:t>
            </a:r>
            <a:endParaRPr sz="1200">
              <a:solidFill>
                <a:schemeClr val="dk1"/>
              </a:solidFill>
              <a:latin typeface="Commissioner"/>
              <a:ea typeface="Commissioner"/>
              <a:cs typeface="Commissioner"/>
              <a:sym typeface="Commission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28"/>
          <p:cNvSpPr txBox="1"/>
          <p:nvPr>
            <p:ph type="title"/>
          </p:nvPr>
        </p:nvSpPr>
        <p:spPr>
          <a:xfrm>
            <a:off x="784550" y="263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Gantt Chart</a:t>
            </a:r>
            <a:endParaRPr/>
          </a:p>
        </p:txBody>
      </p:sp>
      <p:pic>
        <p:nvPicPr>
          <p:cNvPr id="812" name="Google Shape;812;p28"/>
          <p:cNvPicPr preferRelativeResize="0"/>
          <p:nvPr/>
        </p:nvPicPr>
        <p:blipFill>
          <a:blip r:embed="rId3">
            <a:alphaModFix/>
          </a:blip>
          <a:stretch>
            <a:fillRect/>
          </a:stretch>
        </p:blipFill>
        <p:spPr>
          <a:xfrm>
            <a:off x="784550" y="1017725"/>
            <a:ext cx="6156851" cy="38209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29"/>
          <p:cNvSpPr txBox="1"/>
          <p:nvPr>
            <p:ph type="title"/>
          </p:nvPr>
        </p:nvSpPr>
        <p:spPr>
          <a:xfrm>
            <a:off x="232675" y="119525"/>
            <a:ext cx="5055300" cy="123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Development of project</a:t>
            </a:r>
            <a:endParaRPr/>
          </a:p>
        </p:txBody>
      </p:sp>
      <p:pic>
        <p:nvPicPr>
          <p:cNvPr id="818" name="Google Shape;818;p29"/>
          <p:cNvPicPr preferRelativeResize="0"/>
          <p:nvPr/>
        </p:nvPicPr>
        <p:blipFill>
          <a:blip r:embed="rId3">
            <a:alphaModFix/>
          </a:blip>
          <a:stretch>
            <a:fillRect/>
          </a:stretch>
        </p:blipFill>
        <p:spPr>
          <a:xfrm>
            <a:off x="5491637" y="702750"/>
            <a:ext cx="2968050" cy="1671750"/>
          </a:xfrm>
          <a:prstGeom prst="rect">
            <a:avLst/>
          </a:prstGeom>
          <a:noFill/>
          <a:ln>
            <a:noFill/>
          </a:ln>
        </p:spPr>
      </p:pic>
      <p:pic>
        <p:nvPicPr>
          <p:cNvPr id="819" name="Google Shape;819;p29"/>
          <p:cNvPicPr preferRelativeResize="0"/>
          <p:nvPr/>
        </p:nvPicPr>
        <p:blipFill>
          <a:blip r:embed="rId4">
            <a:alphaModFix/>
          </a:blip>
          <a:stretch>
            <a:fillRect/>
          </a:stretch>
        </p:blipFill>
        <p:spPr>
          <a:xfrm>
            <a:off x="5735150" y="2803275"/>
            <a:ext cx="2211875" cy="1724325"/>
          </a:xfrm>
          <a:prstGeom prst="rect">
            <a:avLst/>
          </a:prstGeom>
          <a:noFill/>
          <a:ln>
            <a:noFill/>
          </a:ln>
        </p:spPr>
      </p:pic>
      <p:pic>
        <p:nvPicPr>
          <p:cNvPr id="820" name="Google Shape;820;p29"/>
          <p:cNvPicPr preferRelativeResize="0"/>
          <p:nvPr/>
        </p:nvPicPr>
        <p:blipFill rotWithShape="1">
          <a:blip r:embed="rId5">
            <a:alphaModFix/>
          </a:blip>
          <a:srcRect b="3195" l="0" r="0" t="3633"/>
          <a:stretch/>
        </p:blipFill>
        <p:spPr>
          <a:xfrm>
            <a:off x="491475" y="1420450"/>
            <a:ext cx="3545624" cy="26838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30"/>
          <p:cNvSpPr txBox="1"/>
          <p:nvPr>
            <p:ph type="title"/>
          </p:nvPr>
        </p:nvSpPr>
        <p:spPr>
          <a:xfrm>
            <a:off x="720000" y="6123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Costs</a:t>
            </a:r>
            <a:endParaRPr/>
          </a:p>
        </p:txBody>
      </p:sp>
      <p:sp>
        <p:nvSpPr>
          <p:cNvPr id="826" name="Google Shape;826;p30"/>
          <p:cNvSpPr txBox="1"/>
          <p:nvPr>
            <p:ph idx="5" type="subTitle"/>
          </p:nvPr>
        </p:nvSpPr>
        <p:spPr>
          <a:xfrm>
            <a:off x="720001" y="2606750"/>
            <a:ext cx="3721800" cy="65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It will cost roughly $80 to acquire all of the materials needed for this project.</a:t>
            </a:r>
            <a:endParaRPr/>
          </a:p>
        </p:txBody>
      </p:sp>
      <p:grpSp>
        <p:nvGrpSpPr>
          <p:cNvPr id="827" name="Google Shape;827;p30"/>
          <p:cNvGrpSpPr/>
          <p:nvPr/>
        </p:nvGrpSpPr>
        <p:grpSpPr>
          <a:xfrm flipH="1" rot="10800000">
            <a:off x="720021" y="1692732"/>
            <a:ext cx="3721760" cy="114272"/>
            <a:chOff x="2357533" y="3245275"/>
            <a:chExt cx="4420667" cy="251700"/>
          </a:xfrm>
        </p:grpSpPr>
        <p:cxnSp>
          <p:nvCxnSpPr>
            <p:cNvPr id="828" name="Google Shape;828;p30"/>
            <p:cNvCxnSpPr/>
            <p:nvPr/>
          </p:nvCxnSpPr>
          <p:spPr>
            <a:xfrm>
              <a:off x="2365800" y="3371113"/>
              <a:ext cx="4412400" cy="0"/>
            </a:xfrm>
            <a:prstGeom prst="straightConnector1">
              <a:avLst/>
            </a:prstGeom>
            <a:noFill/>
            <a:ln cap="flat" cmpd="sng" w="9525">
              <a:solidFill>
                <a:schemeClr val="lt2"/>
              </a:solidFill>
              <a:prstDash val="dash"/>
              <a:round/>
              <a:headEnd len="med" w="med" type="triangle"/>
              <a:tailEnd len="med" w="med" type="triangle"/>
            </a:ln>
          </p:spPr>
        </p:cxnSp>
        <p:cxnSp>
          <p:nvCxnSpPr>
            <p:cNvPr id="829" name="Google Shape;829;p30"/>
            <p:cNvCxnSpPr/>
            <p:nvPr/>
          </p:nvCxnSpPr>
          <p:spPr>
            <a:xfrm>
              <a:off x="2357533" y="3245275"/>
              <a:ext cx="0" cy="251700"/>
            </a:xfrm>
            <a:prstGeom prst="straightConnector1">
              <a:avLst/>
            </a:prstGeom>
            <a:noFill/>
            <a:ln cap="flat" cmpd="sng" w="9525">
              <a:solidFill>
                <a:schemeClr val="lt2"/>
              </a:solidFill>
              <a:prstDash val="solid"/>
              <a:round/>
              <a:headEnd len="med" w="med" type="none"/>
              <a:tailEnd len="med" w="med" type="none"/>
            </a:ln>
          </p:spPr>
        </p:cxnSp>
        <p:cxnSp>
          <p:nvCxnSpPr>
            <p:cNvPr id="830" name="Google Shape;830;p30"/>
            <p:cNvCxnSpPr/>
            <p:nvPr/>
          </p:nvCxnSpPr>
          <p:spPr>
            <a:xfrm>
              <a:off x="6777133" y="3245275"/>
              <a:ext cx="0" cy="251700"/>
            </a:xfrm>
            <a:prstGeom prst="straightConnector1">
              <a:avLst/>
            </a:prstGeom>
            <a:noFill/>
            <a:ln cap="flat" cmpd="sng" w="9525">
              <a:solidFill>
                <a:schemeClr val="lt2"/>
              </a:solidFill>
              <a:prstDash val="solid"/>
              <a:round/>
              <a:headEnd len="med" w="med" type="none"/>
              <a:tailEnd len="med" w="med" type="none"/>
            </a:ln>
          </p:spPr>
        </p:cxnSp>
      </p:grpSp>
      <p:grpSp>
        <p:nvGrpSpPr>
          <p:cNvPr id="831" name="Google Shape;831;p30"/>
          <p:cNvGrpSpPr/>
          <p:nvPr/>
        </p:nvGrpSpPr>
        <p:grpSpPr>
          <a:xfrm flipH="1" rot="10800000">
            <a:off x="4730346" y="1692732"/>
            <a:ext cx="3721760" cy="114272"/>
            <a:chOff x="2357533" y="3245275"/>
            <a:chExt cx="4420667" cy="251700"/>
          </a:xfrm>
        </p:grpSpPr>
        <p:cxnSp>
          <p:nvCxnSpPr>
            <p:cNvPr id="832" name="Google Shape;832;p30"/>
            <p:cNvCxnSpPr/>
            <p:nvPr/>
          </p:nvCxnSpPr>
          <p:spPr>
            <a:xfrm>
              <a:off x="2365800" y="3371113"/>
              <a:ext cx="4412400" cy="0"/>
            </a:xfrm>
            <a:prstGeom prst="straightConnector1">
              <a:avLst/>
            </a:prstGeom>
            <a:noFill/>
            <a:ln cap="flat" cmpd="sng" w="9525">
              <a:solidFill>
                <a:schemeClr val="lt2"/>
              </a:solidFill>
              <a:prstDash val="dash"/>
              <a:round/>
              <a:headEnd len="med" w="med" type="triangle"/>
              <a:tailEnd len="med" w="med" type="triangle"/>
            </a:ln>
          </p:spPr>
        </p:cxnSp>
        <p:cxnSp>
          <p:nvCxnSpPr>
            <p:cNvPr id="833" name="Google Shape;833;p30"/>
            <p:cNvCxnSpPr/>
            <p:nvPr/>
          </p:nvCxnSpPr>
          <p:spPr>
            <a:xfrm>
              <a:off x="2357533" y="3245275"/>
              <a:ext cx="0" cy="251700"/>
            </a:xfrm>
            <a:prstGeom prst="straightConnector1">
              <a:avLst/>
            </a:prstGeom>
            <a:noFill/>
            <a:ln cap="flat" cmpd="sng" w="9525">
              <a:solidFill>
                <a:schemeClr val="lt2"/>
              </a:solidFill>
              <a:prstDash val="solid"/>
              <a:round/>
              <a:headEnd len="med" w="med" type="none"/>
              <a:tailEnd len="med" w="med" type="none"/>
            </a:ln>
          </p:spPr>
        </p:cxnSp>
        <p:cxnSp>
          <p:nvCxnSpPr>
            <p:cNvPr id="834" name="Google Shape;834;p30"/>
            <p:cNvCxnSpPr/>
            <p:nvPr/>
          </p:nvCxnSpPr>
          <p:spPr>
            <a:xfrm>
              <a:off x="6777133" y="3245275"/>
              <a:ext cx="0" cy="251700"/>
            </a:xfrm>
            <a:prstGeom prst="straightConnector1">
              <a:avLst/>
            </a:prstGeom>
            <a:noFill/>
            <a:ln cap="flat" cmpd="sng" w="9525">
              <a:solidFill>
                <a:schemeClr val="lt2"/>
              </a:solidFill>
              <a:prstDash val="solid"/>
              <a:round/>
              <a:headEnd len="med" w="med" type="none"/>
              <a:tailEnd len="med" w="med" type="none"/>
            </a:ln>
          </p:spPr>
        </p:cxnSp>
      </p:grpSp>
      <p:sp>
        <p:nvSpPr>
          <p:cNvPr id="835" name="Google Shape;835;p30"/>
          <p:cNvSpPr txBox="1"/>
          <p:nvPr/>
        </p:nvSpPr>
        <p:spPr>
          <a:xfrm>
            <a:off x="4904275" y="1951250"/>
            <a:ext cx="3519600" cy="16113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Font typeface="Roboto Mono"/>
              <a:buChar char="●"/>
            </a:pPr>
            <a:r>
              <a:rPr lang="en" sz="1300">
                <a:solidFill>
                  <a:schemeClr val="dk1"/>
                </a:solidFill>
                <a:latin typeface="Roboto Mono"/>
                <a:ea typeface="Roboto Mono"/>
                <a:cs typeface="Roboto Mono"/>
                <a:sym typeface="Roboto Mono"/>
              </a:rPr>
              <a:t>Arduino Uno R3</a:t>
            </a:r>
            <a:endParaRPr sz="1300">
              <a:solidFill>
                <a:schemeClr val="dk1"/>
              </a:solidFill>
              <a:latin typeface="Roboto Mono"/>
              <a:ea typeface="Roboto Mono"/>
              <a:cs typeface="Roboto Mono"/>
              <a:sym typeface="Roboto Mono"/>
            </a:endParaRPr>
          </a:p>
          <a:p>
            <a:pPr indent="-311150" lvl="0" marL="457200" rtl="0" algn="l">
              <a:spcBef>
                <a:spcPts val="0"/>
              </a:spcBef>
              <a:spcAft>
                <a:spcPts val="0"/>
              </a:spcAft>
              <a:buClr>
                <a:schemeClr val="dk1"/>
              </a:buClr>
              <a:buSzPts val="1300"/>
              <a:buFont typeface="Roboto Mono"/>
              <a:buChar char="●"/>
            </a:pPr>
            <a:r>
              <a:rPr lang="en" sz="1300">
                <a:solidFill>
                  <a:schemeClr val="dk1"/>
                </a:solidFill>
                <a:latin typeface="Roboto Mono"/>
                <a:ea typeface="Roboto Mono"/>
                <a:cs typeface="Roboto Mono"/>
                <a:sym typeface="Roboto Mono"/>
              </a:rPr>
              <a:t>2x Servo motors</a:t>
            </a:r>
            <a:endParaRPr sz="1300">
              <a:solidFill>
                <a:schemeClr val="dk1"/>
              </a:solidFill>
              <a:latin typeface="Roboto Mono"/>
              <a:ea typeface="Roboto Mono"/>
              <a:cs typeface="Roboto Mono"/>
              <a:sym typeface="Roboto Mono"/>
            </a:endParaRPr>
          </a:p>
          <a:p>
            <a:pPr indent="-311150" lvl="0" marL="457200" rtl="0" algn="l">
              <a:spcBef>
                <a:spcPts val="0"/>
              </a:spcBef>
              <a:spcAft>
                <a:spcPts val="0"/>
              </a:spcAft>
              <a:buClr>
                <a:schemeClr val="dk1"/>
              </a:buClr>
              <a:buSzPts val="1300"/>
              <a:buFont typeface="Roboto Mono"/>
              <a:buChar char="●"/>
            </a:pPr>
            <a:r>
              <a:rPr lang="en" sz="1300">
                <a:solidFill>
                  <a:schemeClr val="dk1"/>
                </a:solidFill>
                <a:latin typeface="Roboto Mono"/>
                <a:ea typeface="Roboto Mono"/>
                <a:cs typeface="Roboto Mono"/>
                <a:sym typeface="Roboto Mono"/>
              </a:rPr>
              <a:t>Piezo buzzer</a:t>
            </a:r>
            <a:endParaRPr sz="1300">
              <a:solidFill>
                <a:schemeClr val="dk1"/>
              </a:solidFill>
              <a:latin typeface="Roboto Mono"/>
              <a:ea typeface="Roboto Mono"/>
              <a:cs typeface="Roboto Mono"/>
              <a:sym typeface="Roboto Mono"/>
            </a:endParaRPr>
          </a:p>
          <a:p>
            <a:pPr indent="-311150" lvl="0" marL="457200" rtl="0" algn="l">
              <a:spcBef>
                <a:spcPts val="0"/>
              </a:spcBef>
              <a:spcAft>
                <a:spcPts val="0"/>
              </a:spcAft>
              <a:buClr>
                <a:schemeClr val="dk1"/>
              </a:buClr>
              <a:buSzPts val="1300"/>
              <a:buFont typeface="Roboto Mono"/>
              <a:buChar char="●"/>
            </a:pPr>
            <a:r>
              <a:rPr lang="en" sz="1300">
                <a:solidFill>
                  <a:schemeClr val="dk1"/>
                </a:solidFill>
                <a:latin typeface="Roboto Mono"/>
                <a:ea typeface="Roboto Mono"/>
                <a:cs typeface="Roboto Mono"/>
                <a:sym typeface="Roboto Mono"/>
              </a:rPr>
              <a:t>LED</a:t>
            </a:r>
            <a:endParaRPr sz="1300">
              <a:solidFill>
                <a:schemeClr val="dk1"/>
              </a:solidFill>
              <a:latin typeface="Roboto Mono"/>
              <a:ea typeface="Roboto Mono"/>
              <a:cs typeface="Roboto Mono"/>
              <a:sym typeface="Roboto Mono"/>
            </a:endParaRPr>
          </a:p>
          <a:p>
            <a:pPr indent="-311150" lvl="0" marL="457200" rtl="0" algn="l">
              <a:spcBef>
                <a:spcPts val="0"/>
              </a:spcBef>
              <a:spcAft>
                <a:spcPts val="0"/>
              </a:spcAft>
              <a:buClr>
                <a:schemeClr val="dk1"/>
              </a:buClr>
              <a:buSzPts val="1300"/>
              <a:buFont typeface="Roboto Mono"/>
              <a:buChar char="●"/>
            </a:pPr>
            <a:r>
              <a:rPr lang="en" sz="1300">
                <a:solidFill>
                  <a:schemeClr val="dk1"/>
                </a:solidFill>
                <a:latin typeface="Roboto Mono"/>
                <a:ea typeface="Roboto Mono"/>
                <a:cs typeface="Roboto Mono"/>
                <a:sym typeface="Roboto Mono"/>
              </a:rPr>
              <a:t>LCD display</a:t>
            </a:r>
            <a:endParaRPr sz="1300">
              <a:solidFill>
                <a:schemeClr val="dk1"/>
              </a:solidFill>
              <a:latin typeface="Roboto Mono"/>
              <a:ea typeface="Roboto Mono"/>
              <a:cs typeface="Roboto Mono"/>
              <a:sym typeface="Roboto Mono"/>
            </a:endParaRPr>
          </a:p>
          <a:p>
            <a:pPr indent="-311150" lvl="0" marL="457200" rtl="0" algn="l">
              <a:spcBef>
                <a:spcPts val="0"/>
              </a:spcBef>
              <a:spcAft>
                <a:spcPts val="0"/>
              </a:spcAft>
              <a:buClr>
                <a:schemeClr val="dk1"/>
              </a:buClr>
              <a:buSzPts val="1300"/>
              <a:buFont typeface="Roboto Mono"/>
              <a:buChar char="●"/>
            </a:pPr>
            <a:r>
              <a:rPr lang="en" sz="1300">
                <a:solidFill>
                  <a:schemeClr val="dk1"/>
                </a:solidFill>
                <a:latin typeface="Roboto Mono"/>
                <a:ea typeface="Roboto Mono"/>
                <a:cs typeface="Roboto Mono"/>
                <a:sym typeface="Roboto Mono"/>
              </a:rPr>
              <a:t>Breadboard</a:t>
            </a:r>
            <a:endParaRPr sz="1300">
              <a:solidFill>
                <a:schemeClr val="dk1"/>
              </a:solidFill>
              <a:latin typeface="Roboto Mono"/>
              <a:ea typeface="Roboto Mono"/>
              <a:cs typeface="Roboto Mono"/>
              <a:sym typeface="Roboto Mono"/>
            </a:endParaRPr>
          </a:p>
          <a:p>
            <a:pPr indent="-311150" lvl="0" marL="457200" rtl="0" algn="l">
              <a:spcBef>
                <a:spcPts val="0"/>
              </a:spcBef>
              <a:spcAft>
                <a:spcPts val="0"/>
              </a:spcAft>
              <a:buClr>
                <a:schemeClr val="dk1"/>
              </a:buClr>
              <a:buSzPts val="1300"/>
              <a:buFont typeface="Roboto Mono"/>
              <a:buChar char="●"/>
            </a:pPr>
            <a:r>
              <a:rPr lang="en" sz="1300">
                <a:solidFill>
                  <a:schemeClr val="dk1"/>
                </a:solidFill>
                <a:latin typeface="Roboto Mono"/>
                <a:ea typeface="Roboto Mono"/>
                <a:cs typeface="Roboto Mono"/>
                <a:sym typeface="Roboto Mono"/>
              </a:rPr>
              <a:t>Fingerprint Sensor</a:t>
            </a:r>
            <a:endParaRPr sz="1300">
              <a:solidFill>
                <a:schemeClr val="dk1"/>
              </a:solidFill>
              <a:latin typeface="Roboto Mono"/>
              <a:ea typeface="Roboto Mono"/>
              <a:cs typeface="Roboto Mono"/>
              <a:sym typeface="Roboto Mono"/>
            </a:endParaRPr>
          </a:p>
        </p:txBody>
      </p:sp>
      <p:sp>
        <p:nvSpPr>
          <p:cNvPr id="836" name="Google Shape;836;p30"/>
          <p:cNvSpPr txBox="1"/>
          <p:nvPr>
            <p:ph type="title"/>
          </p:nvPr>
        </p:nvSpPr>
        <p:spPr>
          <a:xfrm>
            <a:off x="4730350" y="6123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Materials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31"/>
          <p:cNvSpPr txBox="1"/>
          <p:nvPr/>
        </p:nvSpPr>
        <p:spPr>
          <a:xfrm>
            <a:off x="1824150" y="1644600"/>
            <a:ext cx="5793900" cy="3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500">
                <a:solidFill>
                  <a:schemeClr val="dk1"/>
                </a:solidFill>
                <a:latin typeface="Commissioner"/>
                <a:ea typeface="Commissioner"/>
                <a:cs typeface="Commissioner"/>
                <a:sym typeface="Commissioner"/>
              </a:rPr>
              <a:t>Thank You.</a:t>
            </a:r>
            <a:endParaRPr sz="7500">
              <a:solidFill>
                <a:schemeClr val="dk1"/>
              </a:solidFill>
              <a:latin typeface="Commissioner"/>
              <a:ea typeface="Commissioner"/>
              <a:cs typeface="Commissioner"/>
              <a:sym typeface="Commissioner"/>
            </a:endParaRPr>
          </a:p>
        </p:txBody>
      </p:sp>
    </p:spTree>
  </p:cSld>
  <p:clrMapOvr>
    <a:masterClrMapping/>
  </p:clrMapOvr>
</p:sld>
</file>

<file path=ppt/theme/theme1.xml><?xml version="1.0" encoding="utf-8"?>
<a:theme xmlns:a="http://schemas.openxmlformats.org/drawingml/2006/main" xmlns:r="http://schemas.openxmlformats.org/officeDocument/2006/relationships" name="Aeronautical Engineering Project Proposal by Slidesgo">
  <a:themeElements>
    <a:clrScheme name="Simple Light">
      <a:dk1>
        <a:srgbClr val="FFFFFF"/>
      </a:dk1>
      <a:lt1>
        <a:srgbClr val="1F6299"/>
      </a:lt1>
      <a:dk2>
        <a:srgbClr val="3D85C6"/>
      </a:dk2>
      <a:lt2>
        <a:srgbClr val="6FA8DC"/>
      </a:lt2>
      <a:accent1>
        <a:srgbClr val="CFE2F3"/>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