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069A-EC66-430A-8869-E4E03777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7929-2DB0-431A-82D8-AEBE4CBA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7690-AF31-4E49-B11C-DEC75324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445A-20CB-432E-BC2C-10A1FF4C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A522-CB5E-401B-B4D1-D79F87F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8F8E-E0D3-464A-AEEE-F5E3A291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2F162-F2A4-418C-93C6-FE8DCA471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6324-77B1-4CF0-AF4A-F051422A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37C8-89AE-4D8E-AB9F-F0AA804D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AB22-1F6A-44D7-BB2C-B754948B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44DE5-79B4-41FC-ADFF-B1646C91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23CB-A500-46F6-83E9-B273330A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CC6C-6611-4167-A7FA-9AF3E5E0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007E-FB57-41DF-A191-7CEB9068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CB2B-4A97-4130-B7F3-9821D12A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8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39A-9E7D-4F32-A85C-3921A86D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F9DF-D4B0-4815-BF25-400755DB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21FA-CF55-4A41-9869-EA5D4136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625E-70CE-4373-81FB-DF510358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38CF-F97E-4CB8-8A96-52DD9DE5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1540-E736-4E20-AE61-3B352633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846F4-1A63-4008-83C9-65A6E154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71BD-D6AF-4B04-A6D9-34A0A5A8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57F6-2FF4-40EA-8D60-025DACB8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8C6D-7A67-4DD2-96E5-1E8D77CD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688-DED2-4516-8746-2DF1C601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5075-EF0E-45F8-A4E6-B278A5BE1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35663-FED6-4485-9326-91906024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06EB8-7EC1-4814-9ED7-C0A44670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6BCB-C899-4987-9DED-A1631064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B5D25-351F-43CD-AF73-B179088F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A68E-6BF4-4D93-86B2-42CB089E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D2C88-B79B-4F55-A9FF-B2B2AB54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23E38-FA4D-4901-B9AB-84F431AA8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3B813-24EA-4E60-9D33-0AC658C2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8E5F3-133A-4698-8D26-4F4F04D0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135B6-FF1E-4593-B5CE-8D06012D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DF1EA-8BB1-47E1-8F17-CBB596AE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7BBD5-673C-4140-B47B-80CB26F7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20B9-483A-487C-B545-6091CBE2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B2A4D-4CB4-4371-A770-D15226FA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D5CA5-0C3B-47D5-9A46-14F45D2F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DB452-0C92-423C-B8E5-C080173C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04104-BEF3-4F10-AAC0-B0144129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DC78A-EBC8-4DB0-82D1-8F10B9C1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0CFC3-C1A4-4959-A2D9-4DA81F09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D83A-C746-4625-95BB-8EEC7866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A7A3-7512-4C40-8126-E57363A5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C489-894B-40FE-B4B9-5611B69A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09FB1-18C0-4FC0-AB4B-C40AD85F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0BD53-F01D-4A37-999A-84D87E3D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03315-9E29-4CCC-A8F6-409EE452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5FE0-895A-4AFB-8376-85F527A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D53BD-6B6C-4D8C-BD91-7F2443859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9A4FF-098F-40F5-963C-1A823AE6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4DFC-A24B-4E2A-9E49-190200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3C9B-72DF-4A73-B97E-EDDFC0FD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6764-D9AB-469E-8F55-72D7C826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FE52-1DE3-483C-9318-EC60F762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1082-BF56-41EB-9E9D-CABB3A30E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FEB8-2B85-460C-A56D-F647235D0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D940-3BCE-43E2-A298-40CA934F03D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0D0B-8024-4F30-8A25-AFA6B264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8C78-B519-48BF-9425-6416503E5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9876-DA3B-46EF-A063-07A781B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291"/>
            <a:ext cx="9144000" cy="2774672"/>
          </a:xfrm>
        </p:spPr>
        <p:txBody>
          <a:bodyPr>
            <a:normAutofit/>
          </a:bodyPr>
          <a:lstStyle/>
          <a:p>
            <a:r>
              <a:rPr lang="en-US" sz="4800" dirty="0"/>
              <a:t>Creating PostgreSQL instance and writing data to Cloud Bucket in GCP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6FACA-7E52-4559-B41F-0DC9B4CD3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						</a:t>
            </a:r>
            <a:r>
              <a:rPr lang="en-US" sz="2000" dirty="0"/>
              <a:t>- Cloud &amp; AI Analytics</a:t>
            </a:r>
          </a:p>
        </p:txBody>
      </p:sp>
    </p:spTree>
    <p:extLst>
      <p:ext uri="{BB962C8B-B14F-4D97-AF65-F5344CB8AC3E}">
        <p14:creationId xmlns:p14="http://schemas.microsoft.com/office/powerpoint/2010/main" val="23267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5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4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81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95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PostgreSQL instance and writing data to Cloud Bucket in GCP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PostgreSQL instance and writing data to Cloud Bucket in GCP</dc:title>
  <dc:creator>Sekar, Vignesh</dc:creator>
  <cp:lastModifiedBy>Sekar, Vignesh</cp:lastModifiedBy>
  <cp:revision>2</cp:revision>
  <dcterms:created xsi:type="dcterms:W3CDTF">2022-01-12T11:47:01Z</dcterms:created>
  <dcterms:modified xsi:type="dcterms:W3CDTF">2022-01-12T11:50:11Z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2022-01-12T11:47:03Z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ad240f4e-21c6-44ac-b600-c42eb847d39b</vt:lpwstr>
  </property>
  <property fmtid="{D5CDD505-2E9C-101B-9397-08002B2CF9AE}" pid="8" name="MSIP_Label_ea60d57e-af5b-4752-ac57-3e4f28ca11dc_ContentBits">
    <vt:lpwstr>0</vt:lpwstr>
  </property>
</Properties>
</file>