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71" r:id="rId6"/>
    <p:sldId id="272" r:id="rId7"/>
    <p:sldId id="266" r:id="rId8"/>
    <p:sldId id="267" r:id="rId9"/>
    <p:sldId id="282" r:id="rId10"/>
    <p:sldId id="280" r:id="rId11"/>
    <p:sldId id="288" r:id="rId12"/>
    <p:sldId id="290" r:id="rId13"/>
    <p:sldId id="289" r:id="rId14"/>
    <p:sldId id="291" r:id="rId15"/>
    <p:sldId id="296" r:id="rId16"/>
    <p:sldId id="297" r:id="rId17"/>
    <p:sldId id="283" r:id="rId18"/>
    <p:sldId id="292" r:id="rId19"/>
    <p:sldId id="293" r:id="rId20"/>
    <p:sldId id="294" r:id="rId21"/>
    <p:sldId id="295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A7697-6036-90BB-2232-9DB3422C86AC}" v="763" dt="2021-12-01T05:19:19.872"/>
    <p1510:client id="{68B04468-2FF2-F3AD-4CD8-7C105BCBBCDD}" v="1" dt="2021-12-01T06:41:27.465"/>
    <p1510:client id="{92884E17-5A16-474A-BB22-F724D8EE58A8}" v="1307" dt="2021-11-02T00:22:22.494"/>
    <p1510:client id="{D47351BB-B812-4D52-B325-0F4A06F5A35F}" v="396" dt="2021-11-03T12:01:52.736"/>
    <p1510:client id="{EAA12A8D-52D8-4698-8D24-A87947D010BF}" v="46" dt="2021-12-01T04:31:13.298"/>
    <p1510:client id="{FDFA432A-2E46-AB5A-9B65-DB9F0CFBF821}" v="104" dt="2021-12-01T06:47:21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561"/>
    <p:restoredTop sz="94472" autoAdjust="0"/>
  </p:normalViewPr>
  <p:slideViewPr>
    <p:cSldViewPr snapToGrid="0">
      <p:cViewPr varScale="1">
        <p:scale>
          <a:sx n="75" d="100"/>
          <a:sy n="75" d="100"/>
        </p:scale>
        <p:origin x="-562" y="-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1.png"/><Relationship Id="rId7" Type="http://schemas.openxmlformats.org/officeDocument/2006/relationships/image" Target="../media/image71.png"/><Relationship Id="rId2" Type="http://schemas.openxmlformats.org/officeDocument/2006/relationships/image" Target="../media/image2.svg"/><Relationship Id="rId1" Type="http://schemas.openxmlformats.org/officeDocument/2006/relationships/image" Target="../media/image111.png"/><Relationship Id="rId6" Type="http://schemas.openxmlformats.org/officeDocument/2006/relationships/image" Target="../media/image6.svg"/><Relationship Id="rId5" Type="http://schemas.openxmlformats.org/officeDocument/2006/relationships/image" Target="../media/image51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1.png"/><Relationship Id="rId7" Type="http://schemas.openxmlformats.org/officeDocument/2006/relationships/image" Target="../media/image71.png"/><Relationship Id="rId2" Type="http://schemas.openxmlformats.org/officeDocument/2006/relationships/image" Target="../media/image2.svg"/><Relationship Id="rId1" Type="http://schemas.openxmlformats.org/officeDocument/2006/relationships/image" Target="../media/image111.png"/><Relationship Id="rId6" Type="http://schemas.openxmlformats.org/officeDocument/2006/relationships/image" Target="../media/image6.svg"/><Relationship Id="rId5" Type="http://schemas.openxmlformats.org/officeDocument/2006/relationships/image" Target="../media/image51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1.png"/><Relationship Id="rId7" Type="http://schemas.openxmlformats.org/officeDocument/2006/relationships/image" Target="../media/image71.png"/><Relationship Id="rId2" Type="http://schemas.openxmlformats.org/officeDocument/2006/relationships/image" Target="../media/image2.svg"/><Relationship Id="rId1" Type="http://schemas.openxmlformats.org/officeDocument/2006/relationships/image" Target="../media/image111.png"/><Relationship Id="rId6" Type="http://schemas.openxmlformats.org/officeDocument/2006/relationships/image" Target="../media/image6.svg"/><Relationship Id="rId5" Type="http://schemas.openxmlformats.org/officeDocument/2006/relationships/image" Target="../media/image51.png"/><Relationship Id="rId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1.png"/><Relationship Id="rId7" Type="http://schemas.openxmlformats.org/officeDocument/2006/relationships/image" Target="../media/image71.png"/><Relationship Id="rId2" Type="http://schemas.openxmlformats.org/officeDocument/2006/relationships/image" Target="../media/image2.svg"/><Relationship Id="rId1" Type="http://schemas.openxmlformats.org/officeDocument/2006/relationships/image" Target="../media/image111.png"/><Relationship Id="rId6" Type="http://schemas.openxmlformats.org/officeDocument/2006/relationships/image" Target="../media/image6.svg"/><Relationship Id="rId5" Type="http://schemas.openxmlformats.org/officeDocument/2006/relationships/image" Target="../media/image5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730A7-E3AB-455A-8D75-BF08C317116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595973-A4AC-49D8-B28C-CF9EE7801821}">
      <dgm:prSet/>
      <dgm:spPr/>
      <dgm:t>
        <a:bodyPr/>
        <a:lstStyle/>
        <a:p>
          <a:r>
            <a:rPr lang="en-US" b="1"/>
            <a:t>NIXIT AHIR </a:t>
          </a:r>
          <a:r>
            <a:rPr lang="en-US"/>
            <a:t>8748790 </a:t>
          </a:r>
        </a:p>
      </dgm:t>
    </dgm:pt>
    <dgm:pt modelId="{E4422C1B-3199-425E-8CBD-234C2E38537A}" type="parTrans" cxnId="{42EE655D-11A2-417A-B7DD-82246F2E662E}">
      <dgm:prSet/>
      <dgm:spPr/>
      <dgm:t>
        <a:bodyPr/>
        <a:lstStyle/>
        <a:p>
          <a:endParaRPr lang="en-US"/>
        </a:p>
      </dgm:t>
    </dgm:pt>
    <dgm:pt modelId="{3395847E-F824-4062-A0C6-D60FBAD2BDAE}" type="sibTrans" cxnId="{42EE655D-11A2-417A-B7DD-82246F2E662E}">
      <dgm:prSet/>
      <dgm:spPr/>
      <dgm:t>
        <a:bodyPr/>
        <a:lstStyle/>
        <a:p>
          <a:endParaRPr lang="en-US"/>
        </a:p>
      </dgm:t>
    </dgm:pt>
    <dgm:pt modelId="{C3F24673-8C72-471C-B871-539D36C7D80C}">
      <dgm:prSet/>
      <dgm:spPr/>
      <dgm:t>
        <a:bodyPr/>
        <a:lstStyle/>
        <a:p>
          <a:r>
            <a:rPr lang="en-US" b="1"/>
            <a:t>TUSHAR PATEL </a:t>
          </a:r>
          <a:r>
            <a:rPr lang="en-US"/>
            <a:t>8717066</a:t>
          </a:r>
        </a:p>
      </dgm:t>
    </dgm:pt>
    <dgm:pt modelId="{2A6E37D8-DA10-4FC1-B9D3-3F1A61CE4C47}" type="parTrans" cxnId="{136C8AF6-C5F4-49A9-8161-A7E6F3587E4C}">
      <dgm:prSet/>
      <dgm:spPr/>
      <dgm:t>
        <a:bodyPr/>
        <a:lstStyle/>
        <a:p>
          <a:endParaRPr lang="en-US"/>
        </a:p>
      </dgm:t>
    </dgm:pt>
    <dgm:pt modelId="{8431B80C-ABD6-440F-916D-880D08326375}" type="sibTrans" cxnId="{136C8AF6-C5F4-49A9-8161-A7E6F3587E4C}">
      <dgm:prSet/>
      <dgm:spPr/>
      <dgm:t>
        <a:bodyPr/>
        <a:lstStyle/>
        <a:p>
          <a:endParaRPr lang="en-US"/>
        </a:p>
      </dgm:t>
    </dgm:pt>
    <dgm:pt modelId="{BC4E4578-B527-4175-9BBC-1016D8807F85}">
      <dgm:prSet/>
      <dgm:spPr/>
      <dgm:t>
        <a:bodyPr/>
        <a:lstStyle/>
        <a:p>
          <a:r>
            <a:rPr lang="en-US" b="1" dirty="0"/>
            <a:t>JIGNESH KUMAVAT </a:t>
          </a:r>
          <a:r>
            <a:rPr lang="en-US" b="0" dirty="0"/>
            <a:t>8769704</a:t>
          </a:r>
        </a:p>
      </dgm:t>
    </dgm:pt>
    <dgm:pt modelId="{F5DD8F77-4E28-4A68-A14B-250EEA572EAD}" type="parTrans" cxnId="{FDC3DB5D-F902-429B-BDF0-C0D97BD77C5D}">
      <dgm:prSet/>
      <dgm:spPr/>
      <dgm:t>
        <a:bodyPr/>
        <a:lstStyle/>
        <a:p>
          <a:endParaRPr lang="en-US"/>
        </a:p>
      </dgm:t>
    </dgm:pt>
    <dgm:pt modelId="{14A427D0-6CB2-4B19-BDA2-E79E44D5A016}" type="sibTrans" cxnId="{FDC3DB5D-F902-429B-BDF0-C0D97BD77C5D}">
      <dgm:prSet/>
      <dgm:spPr/>
      <dgm:t>
        <a:bodyPr/>
        <a:lstStyle/>
        <a:p>
          <a:endParaRPr lang="en-US"/>
        </a:p>
      </dgm:t>
    </dgm:pt>
    <dgm:pt modelId="{2ECA907D-FD97-4379-AC16-B4B8D9AEADC5}">
      <dgm:prSet/>
      <dgm:spPr/>
      <dgm:t>
        <a:bodyPr/>
        <a:lstStyle/>
        <a:p>
          <a:r>
            <a:rPr lang="en-US" b="1"/>
            <a:t>NEMI DESAI</a:t>
          </a:r>
          <a:r>
            <a:rPr lang="en-US"/>
            <a:t> 8769751</a:t>
          </a:r>
        </a:p>
      </dgm:t>
    </dgm:pt>
    <dgm:pt modelId="{A2747EEF-70EB-44E6-B1BE-A8F8FA9218DD}" type="parTrans" cxnId="{88887F10-B839-48F1-A92C-3B8AFD18C7C9}">
      <dgm:prSet/>
      <dgm:spPr/>
      <dgm:t>
        <a:bodyPr/>
        <a:lstStyle/>
        <a:p>
          <a:endParaRPr lang="en-US"/>
        </a:p>
      </dgm:t>
    </dgm:pt>
    <dgm:pt modelId="{62407B85-5ED1-4A4A-9BCC-6450A796D8F4}" type="sibTrans" cxnId="{88887F10-B839-48F1-A92C-3B8AFD18C7C9}">
      <dgm:prSet/>
      <dgm:spPr/>
      <dgm:t>
        <a:bodyPr/>
        <a:lstStyle/>
        <a:p>
          <a:endParaRPr lang="en-US"/>
        </a:p>
      </dgm:t>
    </dgm:pt>
    <dgm:pt modelId="{F8FE1264-57A0-4E2B-AB51-F651C3A51B35}" type="pres">
      <dgm:prSet presAssocID="{D77730A7-E3AB-455A-8D75-BF08C317116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713D95-1112-4198-B386-EE52BA04B6B4}" type="pres">
      <dgm:prSet presAssocID="{C7595973-A4AC-49D8-B28C-CF9EE7801821}" presName="parentLin" presStyleCnt="0"/>
      <dgm:spPr/>
    </dgm:pt>
    <dgm:pt modelId="{A116F22F-5C7F-411C-94DA-799EA01A0598}" type="pres">
      <dgm:prSet presAssocID="{C7595973-A4AC-49D8-B28C-CF9EE780182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ADCA50B-F519-47CD-9BF7-ED6BF027E94F}" type="pres">
      <dgm:prSet presAssocID="{C7595973-A4AC-49D8-B28C-CF9EE780182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244F6-0B30-4B51-8A4E-6DB4BCD6FFB2}" type="pres">
      <dgm:prSet presAssocID="{C7595973-A4AC-49D8-B28C-CF9EE7801821}" presName="negativeSpace" presStyleCnt="0"/>
      <dgm:spPr/>
    </dgm:pt>
    <dgm:pt modelId="{9A65C3F1-CB51-43CD-A71A-AFC237290BDC}" type="pres">
      <dgm:prSet presAssocID="{C7595973-A4AC-49D8-B28C-CF9EE7801821}" presName="childText" presStyleLbl="conFgAcc1" presStyleIdx="0" presStyleCnt="4">
        <dgm:presLayoutVars>
          <dgm:bulletEnabled val="1"/>
        </dgm:presLayoutVars>
      </dgm:prSet>
      <dgm:spPr/>
    </dgm:pt>
    <dgm:pt modelId="{FB702661-40BC-4A2C-B10A-93C22A2EAFEC}" type="pres">
      <dgm:prSet presAssocID="{3395847E-F824-4062-A0C6-D60FBAD2BDAE}" presName="spaceBetweenRectangles" presStyleCnt="0"/>
      <dgm:spPr/>
    </dgm:pt>
    <dgm:pt modelId="{B904B401-95A1-4F24-8597-1C777F4A9874}" type="pres">
      <dgm:prSet presAssocID="{C3F24673-8C72-471C-B871-539D36C7D80C}" presName="parentLin" presStyleCnt="0"/>
      <dgm:spPr/>
    </dgm:pt>
    <dgm:pt modelId="{58783196-77A0-429F-A8C5-86E808234EAB}" type="pres">
      <dgm:prSet presAssocID="{C3F24673-8C72-471C-B871-539D36C7D80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08B915A-75A2-4895-9AB9-3C3A483CFD8C}" type="pres">
      <dgm:prSet presAssocID="{C3F24673-8C72-471C-B871-539D36C7D80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F7DE1-449D-491E-B1F1-471AAB46C52E}" type="pres">
      <dgm:prSet presAssocID="{C3F24673-8C72-471C-B871-539D36C7D80C}" presName="negativeSpace" presStyleCnt="0"/>
      <dgm:spPr/>
    </dgm:pt>
    <dgm:pt modelId="{E7617E9A-9273-492D-8149-BE5873908720}" type="pres">
      <dgm:prSet presAssocID="{C3F24673-8C72-471C-B871-539D36C7D80C}" presName="childText" presStyleLbl="conFgAcc1" presStyleIdx="1" presStyleCnt="4">
        <dgm:presLayoutVars>
          <dgm:bulletEnabled val="1"/>
        </dgm:presLayoutVars>
      </dgm:prSet>
      <dgm:spPr/>
    </dgm:pt>
    <dgm:pt modelId="{D9F6AFC6-2B74-44DE-9311-3220EF66FCFA}" type="pres">
      <dgm:prSet presAssocID="{8431B80C-ABD6-440F-916D-880D08326375}" presName="spaceBetweenRectangles" presStyleCnt="0"/>
      <dgm:spPr/>
    </dgm:pt>
    <dgm:pt modelId="{033E714B-926F-4DFA-A9E6-12B3B8542299}" type="pres">
      <dgm:prSet presAssocID="{BC4E4578-B527-4175-9BBC-1016D8807F85}" presName="parentLin" presStyleCnt="0"/>
      <dgm:spPr/>
    </dgm:pt>
    <dgm:pt modelId="{3E40B6F0-8111-4D81-86D9-6AE549A7D95C}" type="pres">
      <dgm:prSet presAssocID="{BC4E4578-B527-4175-9BBC-1016D8807F8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132E953-80CA-40CB-A4AF-D1576C883EDD}" type="pres">
      <dgm:prSet presAssocID="{BC4E4578-B527-4175-9BBC-1016D8807F8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31C1C-C16C-4756-A111-1EF6E804F580}" type="pres">
      <dgm:prSet presAssocID="{BC4E4578-B527-4175-9BBC-1016D8807F85}" presName="negativeSpace" presStyleCnt="0"/>
      <dgm:spPr/>
    </dgm:pt>
    <dgm:pt modelId="{79790DB1-83C2-4BF3-A03F-9B041254DC10}" type="pres">
      <dgm:prSet presAssocID="{BC4E4578-B527-4175-9BBC-1016D8807F85}" presName="childText" presStyleLbl="conFgAcc1" presStyleIdx="2" presStyleCnt="4">
        <dgm:presLayoutVars>
          <dgm:bulletEnabled val="1"/>
        </dgm:presLayoutVars>
      </dgm:prSet>
      <dgm:spPr/>
    </dgm:pt>
    <dgm:pt modelId="{44FCF8F5-A23B-43C9-98AC-5E689EF09E75}" type="pres">
      <dgm:prSet presAssocID="{14A427D0-6CB2-4B19-BDA2-E79E44D5A016}" presName="spaceBetweenRectangles" presStyleCnt="0"/>
      <dgm:spPr/>
    </dgm:pt>
    <dgm:pt modelId="{3886F79F-1141-41BC-994F-C4F3E122C09D}" type="pres">
      <dgm:prSet presAssocID="{2ECA907D-FD97-4379-AC16-B4B8D9AEADC5}" presName="parentLin" presStyleCnt="0"/>
      <dgm:spPr/>
    </dgm:pt>
    <dgm:pt modelId="{1FC1944F-0DA2-462A-9568-18543D6C2382}" type="pres">
      <dgm:prSet presAssocID="{2ECA907D-FD97-4379-AC16-B4B8D9AEADC5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18745E1-D2DF-426D-901B-2ADF0B8F7445}" type="pres">
      <dgm:prSet presAssocID="{2ECA907D-FD97-4379-AC16-B4B8D9AEADC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89B67-A1A5-4896-997B-0DBAE2738C93}" type="pres">
      <dgm:prSet presAssocID="{2ECA907D-FD97-4379-AC16-B4B8D9AEADC5}" presName="negativeSpace" presStyleCnt="0"/>
      <dgm:spPr/>
    </dgm:pt>
    <dgm:pt modelId="{8CCF8537-8386-4801-980C-975D8E29E5D3}" type="pres">
      <dgm:prSet presAssocID="{2ECA907D-FD97-4379-AC16-B4B8D9AEADC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DC3DB5D-F902-429B-BDF0-C0D97BD77C5D}" srcId="{D77730A7-E3AB-455A-8D75-BF08C3171168}" destId="{BC4E4578-B527-4175-9BBC-1016D8807F85}" srcOrd="2" destOrd="0" parTransId="{F5DD8F77-4E28-4A68-A14B-250EEA572EAD}" sibTransId="{14A427D0-6CB2-4B19-BDA2-E79E44D5A016}"/>
    <dgm:cxn modelId="{88887F10-B839-48F1-A92C-3B8AFD18C7C9}" srcId="{D77730A7-E3AB-455A-8D75-BF08C3171168}" destId="{2ECA907D-FD97-4379-AC16-B4B8D9AEADC5}" srcOrd="3" destOrd="0" parTransId="{A2747EEF-70EB-44E6-B1BE-A8F8FA9218DD}" sibTransId="{62407B85-5ED1-4A4A-9BCC-6450A796D8F4}"/>
    <dgm:cxn modelId="{42EE655D-11A2-417A-B7DD-82246F2E662E}" srcId="{D77730A7-E3AB-455A-8D75-BF08C3171168}" destId="{C7595973-A4AC-49D8-B28C-CF9EE7801821}" srcOrd="0" destOrd="0" parTransId="{E4422C1B-3199-425E-8CBD-234C2E38537A}" sibTransId="{3395847E-F824-4062-A0C6-D60FBAD2BDAE}"/>
    <dgm:cxn modelId="{A94CBA6C-EAFE-449A-B7A4-D0AAF127A0AE}" type="presOf" srcId="{BC4E4578-B527-4175-9BBC-1016D8807F85}" destId="{3E40B6F0-8111-4D81-86D9-6AE549A7D95C}" srcOrd="0" destOrd="0" presId="urn:microsoft.com/office/officeart/2005/8/layout/list1"/>
    <dgm:cxn modelId="{D12E9748-0B5D-4ABC-9613-42025017C0E0}" type="presOf" srcId="{C7595973-A4AC-49D8-B28C-CF9EE7801821}" destId="{A116F22F-5C7F-411C-94DA-799EA01A0598}" srcOrd="0" destOrd="0" presId="urn:microsoft.com/office/officeart/2005/8/layout/list1"/>
    <dgm:cxn modelId="{136C8AF6-C5F4-49A9-8161-A7E6F3587E4C}" srcId="{D77730A7-E3AB-455A-8D75-BF08C3171168}" destId="{C3F24673-8C72-471C-B871-539D36C7D80C}" srcOrd="1" destOrd="0" parTransId="{2A6E37D8-DA10-4FC1-B9D3-3F1A61CE4C47}" sibTransId="{8431B80C-ABD6-440F-916D-880D08326375}"/>
    <dgm:cxn modelId="{5C064DFE-B3A3-4447-A812-940879DEFEF9}" type="presOf" srcId="{C3F24673-8C72-471C-B871-539D36C7D80C}" destId="{58783196-77A0-429F-A8C5-86E808234EAB}" srcOrd="0" destOrd="0" presId="urn:microsoft.com/office/officeart/2005/8/layout/list1"/>
    <dgm:cxn modelId="{5943CAFA-9658-45AF-A382-F5CF9B3331AB}" type="presOf" srcId="{C3F24673-8C72-471C-B871-539D36C7D80C}" destId="{B08B915A-75A2-4895-9AB9-3C3A483CFD8C}" srcOrd="1" destOrd="0" presId="urn:microsoft.com/office/officeart/2005/8/layout/list1"/>
    <dgm:cxn modelId="{FE8DEC26-0DA1-4A3D-AA50-41C0AB647D2F}" type="presOf" srcId="{2ECA907D-FD97-4379-AC16-B4B8D9AEADC5}" destId="{1FC1944F-0DA2-462A-9568-18543D6C2382}" srcOrd="0" destOrd="0" presId="urn:microsoft.com/office/officeart/2005/8/layout/list1"/>
    <dgm:cxn modelId="{5238598C-D8ED-4346-86D6-8CA0CE99B653}" type="presOf" srcId="{2ECA907D-FD97-4379-AC16-B4B8D9AEADC5}" destId="{F18745E1-D2DF-426D-901B-2ADF0B8F7445}" srcOrd="1" destOrd="0" presId="urn:microsoft.com/office/officeart/2005/8/layout/list1"/>
    <dgm:cxn modelId="{78D5F976-40F7-45B5-9962-AF4D1E0CBF5A}" type="presOf" srcId="{C7595973-A4AC-49D8-B28C-CF9EE7801821}" destId="{CADCA50B-F519-47CD-9BF7-ED6BF027E94F}" srcOrd="1" destOrd="0" presId="urn:microsoft.com/office/officeart/2005/8/layout/list1"/>
    <dgm:cxn modelId="{FB85FC06-2FAC-42B6-928E-36A9E1262D33}" type="presOf" srcId="{BC4E4578-B527-4175-9BBC-1016D8807F85}" destId="{3132E953-80CA-40CB-A4AF-D1576C883EDD}" srcOrd="1" destOrd="0" presId="urn:microsoft.com/office/officeart/2005/8/layout/list1"/>
    <dgm:cxn modelId="{25EA0875-0D61-43E9-A212-4B64DE1C706A}" type="presOf" srcId="{D77730A7-E3AB-455A-8D75-BF08C3171168}" destId="{F8FE1264-57A0-4E2B-AB51-F651C3A51B35}" srcOrd="0" destOrd="0" presId="urn:microsoft.com/office/officeart/2005/8/layout/list1"/>
    <dgm:cxn modelId="{66998C2A-CA0C-4B72-B1A3-703AA44689EC}" type="presParOf" srcId="{F8FE1264-57A0-4E2B-AB51-F651C3A51B35}" destId="{6E713D95-1112-4198-B386-EE52BA04B6B4}" srcOrd="0" destOrd="0" presId="urn:microsoft.com/office/officeart/2005/8/layout/list1"/>
    <dgm:cxn modelId="{9741EE98-2793-43DE-8F7E-29482D73EBDD}" type="presParOf" srcId="{6E713D95-1112-4198-B386-EE52BA04B6B4}" destId="{A116F22F-5C7F-411C-94DA-799EA01A0598}" srcOrd="0" destOrd="0" presId="urn:microsoft.com/office/officeart/2005/8/layout/list1"/>
    <dgm:cxn modelId="{EC3A61CC-5AA6-4FE2-83CA-925441DED9A7}" type="presParOf" srcId="{6E713D95-1112-4198-B386-EE52BA04B6B4}" destId="{CADCA50B-F519-47CD-9BF7-ED6BF027E94F}" srcOrd="1" destOrd="0" presId="urn:microsoft.com/office/officeart/2005/8/layout/list1"/>
    <dgm:cxn modelId="{7051A461-FBB9-4A44-BDC4-575F6431A00B}" type="presParOf" srcId="{F8FE1264-57A0-4E2B-AB51-F651C3A51B35}" destId="{A3C244F6-0B30-4B51-8A4E-6DB4BCD6FFB2}" srcOrd="1" destOrd="0" presId="urn:microsoft.com/office/officeart/2005/8/layout/list1"/>
    <dgm:cxn modelId="{617E107E-8744-4BAD-A628-7308CEC4602C}" type="presParOf" srcId="{F8FE1264-57A0-4E2B-AB51-F651C3A51B35}" destId="{9A65C3F1-CB51-43CD-A71A-AFC237290BDC}" srcOrd="2" destOrd="0" presId="urn:microsoft.com/office/officeart/2005/8/layout/list1"/>
    <dgm:cxn modelId="{3A0E9CD5-F548-4640-9BF1-02569EA608C5}" type="presParOf" srcId="{F8FE1264-57A0-4E2B-AB51-F651C3A51B35}" destId="{FB702661-40BC-4A2C-B10A-93C22A2EAFEC}" srcOrd="3" destOrd="0" presId="urn:microsoft.com/office/officeart/2005/8/layout/list1"/>
    <dgm:cxn modelId="{2D97EE0C-CB4D-468C-AA3D-7F722A996386}" type="presParOf" srcId="{F8FE1264-57A0-4E2B-AB51-F651C3A51B35}" destId="{B904B401-95A1-4F24-8597-1C777F4A9874}" srcOrd="4" destOrd="0" presId="urn:microsoft.com/office/officeart/2005/8/layout/list1"/>
    <dgm:cxn modelId="{4CB561D3-2A03-4A9F-A843-8B1148541B51}" type="presParOf" srcId="{B904B401-95A1-4F24-8597-1C777F4A9874}" destId="{58783196-77A0-429F-A8C5-86E808234EAB}" srcOrd="0" destOrd="0" presId="urn:microsoft.com/office/officeart/2005/8/layout/list1"/>
    <dgm:cxn modelId="{20FBD26A-B363-4103-A20A-D07927139D61}" type="presParOf" srcId="{B904B401-95A1-4F24-8597-1C777F4A9874}" destId="{B08B915A-75A2-4895-9AB9-3C3A483CFD8C}" srcOrd="1" destOrd="0" presId="urn:microsoft.com/office/officeart/2005/8/layout/list1"/>
    <dgm:cxn modelId="{2C66FE79-4DCA-48C3-92E9-8929579C494B}" type="presParOf" srcId="{F8FE1264-57A0-4E2B-AB51-F651C3A51B35}" destId="{AF5F7DE1-449D-491E-B1F1-471AAB46C52E}" srcOrd="5" destOrd="0" presId="urn:microsoft.com/office/officeart/2005/8/layout/list1"/>
    <dgm:cxn modelId="{33539C7E-6061-4E70-96D7-6B4C396084B1}" type="presParOf" srcId="{F8FE1264-57A0-4E2B-AB51-F651C3A51B35}" destId="{E7617E9A-9273-492D-8149-BE5873908720}" srcOrd="6" destOrd="0" presId="urn:microsoft.com/office/officeart/2005/8/layout/list1"/>
    <dgm:cxn modelId="{61C63A2A-7EEB-4EBB-8293-805B68DA0842}" type="presParOf" srcId="{F8FE1264-57A0-4E2B-AB51-F651C3A51B35}" destId="{D9F6AFC6-2B74-44DE-9311-3220EF66FCFA}" srcOrd="7" destOrd="0" presId="urn:microsoft.com/office/officeart/2005/8/layout/list1"/>
    <dgm:cxn modelId="{AED9B41B-B293-4722-94E6-5714D83BE0A2}" type="presParOf" srcId="{F8FE1264-57A0-4E2B-AB51-F651C3A51B35}" destId="{033E714B-926F-4DFA-A9E6-12B3B8542299}" srcOrd="8" destOrd="0" presId="urn:microsoft.com/office/officeart/2005/8/layout/list1"/>
    <dgm:cxn modelId="{EA46F856-4551-4A03-9DF0-6E2E95EDA2FF}" type="presParOf" srcId="{033E714B-926F-4DFA-A9E6-12B3B8542299}" destId="{3E40B6F0-8111-4D81-86D9-6AE549A7D95C}" srcOrd="0" destOrd="0" presId="urn:microsoft.com/office/officeart/2005/8/layout/list1"/>
    <dgm:cxn modelId="{D4DF4DEF-C458-497D-83CF-0C8F1913CA4A}" type="presParOf" srcId="{033E714B-926F-4DFA-A9E6-12B3B8542299}" destId="{3132E953-80CA-40CB-A4AF-D1576C883EDD}" srcOrd="1" destOrd="0" presId="urn:microsoft.com/office/officeart/2005/8/layout/list1"/>
    <dgm:cxn modelId="{70F294AB-541E-434F-B3F6-6BEC9D5FDB77}" type="presParOf" srcId="{F8FE1264-57A0-4E2B-AB51-F651C3A51B35}" destId="{70631C1C-C16C-4756-A111-1EF6E804F580}" srcOrd="9" destOrd="0" presId="urn:microsoft.com/office/officeart/2005/8/layout/list1"/>
    <dgm:cxn modelId="{84201E2C-AB3E-458B-ADED-0199EF47DBE6}" type="presParOf" srcId="{F8FE1264-57A0-4E2B-AB51-F651C3A51B35}" destId="{79790DB1-83C2-4BF3-A03F-9B041254DC10}" srcOrd="10" destOrd="0" presId="urn:microsoft.com/office/officeart/2005/8/layout/list1"/>
    <dgm:cxn modelId="{D706E754-9546-4EB0-A948-832326D3F9C8}" type="presParOf" srcId="{F8FE1264-57A0-4E2B-AB51-F651C3A51B35}" destId="{44FCF8F5-A23B-43C9-98AC-5E689EF09E75}" srcOrd="11" destOrd="0" presId="urn:microsoft.com/office/officeart/2005/8/layout/list1"/>
    <dgm:cxn modelId="{BCB3572F-2E7E-4549-975C-2353258E1A76}" type="presParOf" srcId="{F8FE1264-57A0-4E2B-AB51-F651C3A51B35}" destId="{3886F79F-1141-41BC-994F-C4F3E122C09D}" srcOrd="12" destOrd="0" presId="urn:microsoft.com/office/officeart/2005/8/layout/list1"/>
    <dgm:cxn modelId="{1CFEEA8F-55C3-4E81-B02C-A70BC8F6FAAC}" type="presParOf" srcId="{3886F79F-1141-41BC-994F-C4F3E122C09D}" destId="{1FC1944F-0DA2-462A-9568-18543D6C2382}" srcOrd="0" destOrd="0" presId="urn:microsoft.com/office/officeart/2005/8/layout/list1"/>
    <dgm:cxn modelId="{0F7682F2-6250-40F1-8EF9-841FF245E19E}" type="presParOf" srcId="{3886F79F-1141-41BC-994F-C4F3E122C09D}" destId="{F18745E1-D2DF-426D-901B-2ADF0B8F7445}" srcOrd="1" destOrd="0" presId="urn:microsoft.com/office/officeart/2005/8/layout/list1"/>
    <dgm:cxn modelId="{87820968-ACE6-4A28-8B79-84E80CFE14CB}" type="presParOf" srcId="{F8FE1264-57A0-4E2B-AB51-F651C3A51B35}" destId="{25689B67-A1A5-4896-997B-0DBAE2738C93}" srcOrd="13" destOrd="0" presId="urn:microsoft.com/office/officeart/2005/8/layout/list1"/>
    <dgm:cxn modelId="{A2FD783A-920C-4B01-9292-2393AB73CAAE}" type="presParOf" srcId="{F8FE1264-57A0-4E2B-AB51-F651C3A51B35}" destId="{8CCF8537-8386-4801-980C-975D8E29E5D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EBA073-33E3-43AD-9510-9C401DEFB8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8BE51F1-DDD4-44CA-875C-0D29B3D1AA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INTRODUCTION</a:t>
          </a:r>
          <a:endParaRPr lang="en-US"/>
        </a:p>
      </dgm:t>
    </dgm:pt>
    <dgm:pt modelId="{EA8A5CE8-EF41-484E-9851-02ECE82AD1B1}" type="parTrans" cxnId="{5BEC24BF-ED5E-4029-815D-1E871737C7FA}">
      <dgm:prSet/>
      <dgm:spPr/>
      <dgm:t>
        <a:bodyPr/>
        <a:lstStyle/>
        <a:p>
          <a:endParaRPr lang="en-US"/>
        </a:p>
      </dgm:t>
    </dgm:pt>
    <dgm:pt modelId="{E4549089-30F3-4172-B088-4DC3A9A8697F}" type="sibTrans" cxnId="{5BEC24BF-ED5E-4029-815D-1E871737C7FA}">
      <dgm:prSet/>
      <dgm:spPr/>
      <dgm:t>
        <a:bodyPr/>
        <a:lstStyle/>
        <a:p>
          <a:endParaRPr lang="en-US"/>
        </a:p>
      </dgm:t>
    </dgm:pt>
    <dgm:pt modelId="{D422F22D-503A-40AA-8E4C-5AC9719D86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TEAM-WORK</a:t>
          </a:r>
        </a:p>
      </dgm:t>
    </dgm:pt>
    <dgm:pt modelId="{7380F92C-BC4B-48D5-A164-E5CF52AC6A01}" type="parTrans" cxnId="{418A5547-972B-4245-BE13-712D9D538A10}">
      <dgm:prSet/>
      <dgm:spPr/>
      <dgm:t>
        <a:bodyPr/>
        <a:lstStyle/>
        <a:p>
          <a:endParaRPr lang="en-US"/>
        </a:p>
      </dgm:t>
    </dgm:pt>
    <dgm:pt modelId="{C6D74763-075E-4089-9EC3-35A69F7884BB}" type="sibTrans" cxnId="{418A5547-972B-4245-BE13-712D9D538A10}">
      <dgm:prSet/>
      <dgm:spPr/>
      <dgm:t>
        <a:bodyPr/>
        <a:lstStyle/>
        <a:p>
          <a:endParaRPr lang="en-US"/>
        </a:p>
      </dgm:t>
    </dgm:pt>
    <dgm:pt modelId="{73C5D6A8-3F11-4566-8E1C-C86014F017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FEATURES</a:t>
          </a:r>
        </a:p>
      </dgm:t>
    </dgm:pt>
    <dgm:pt modelId="{9DFDBD1B-6895-4ED2-BDCD-C7E95EF923D3}" type="parTrans" cxnId="{ABCB733A-CE93-48BB-B293-9BE4ECC3F059}">
      <dgm:prSet/>
      <dgm:spPr/>
      <dgm:t>
        <a:bodyPr/>
        <a:lstStyle/>
        <a:p>
          <a:endParaRPr lang="en-US"/>
        </a:p>
      </dgm:t>
    </dgm:pt>
    <dgm:pt modelId="{B8CAE195-2718-4EE5-8FF3-6DDE4A19A3F8}" type="sibTrans" cxnId="{ABCB733A-CE93-48BB-B293-9BE4ECC3F059}">
      <dgm:prSet/>
      <dgm:spPr/>
      <dgm:t>
        <a:bodyPr/>
        <a:lstStyle/>
        <a:p>
          <a:endParaRPr lang="en-US"/>
        </a:p>
      </dgm:t>
    </dgm:pt>
    <dgm:pt modelId="{92386CC0-DB88-4BDB-ACC3-2B0641E5D9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TECHNOLOGIES USED</a:t>
          </a:r>
        </a:p>
      </dgm:t>
    </dgm:pt>
    <dgm:pt modelId="{E855C808-77C0-438C-9D1F-4421B6E21D08}" type="parTrans" cxnId="{BBEA77CA-16BD-4064-9F89-8F9278E6E587}">
      <dgm:prSet/>
      <dgm:spPr/>
      <dgm:t>
        <a:bodyPr/>
        <a:lstStyle/>
        <a:p>
          <a:endParaRPr lang="en-US"/>
        </a:p>
      </dgm:t>
    </dgm:pt>
    <dgm:pt modelId="{9D94B00D-D396-4C8E-B8FC-13FB9092FEC5}" type="sibTrans" cxnId="{BBEA77CA-16BD-4064-9F89-8F9278E6E587}">
      <dgm:prSet/>
      <dgm:spPr/>
      <dgm:t>
        <a:bodyPr/>
        <a:lstStyle/>
        <a:p>
          <a:endParaRPr lang="en-US"/>
        </a:p>
      </dgm:t>
    </dgm:pt>
    <dgm:pt modelId="{A77D3860-37AB-4F87-B70D-E5F9D2540BA9}" type="pres">
      <dgm:prSet presAssocID="{1CEBA073-33E3-43AD-9510-9C401DEFB8E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8BB24E-B954-4B44-9642-5068380881EB}" type="pres">
      <dgm:prSet presAssocID="{88BE51F1-DDD4-44CA-875C-0D29B3D1AA4E}" presName="compNode" presStyleCnt="0"/>
      <dgm:spPr/>
    </dgm:pt>
    <dgm:pt modelId="{0F4715D9-0599-424F-8A61-9E4E3862CF55}" type="pres">
      <dgm:prSet presAssocID="{88BE51F1-DDD4-44CA-875C-0D29B3D1AA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Like"/>
        </a:ext>
      </dgm:extLst>
    </dgm:pt>
    <dgm:pt modelId="{44EA7D47-1768-4FF3-9CD0-B9C50A01D9DA}" type="pres">
      <dgm:prSet presAssocID="{88BE51F1-DDD4-44CA-875C-0D29B3D1AA4E}" presName="spaceRect" presStyleCnt="0"/>
      <dgm:spPr/>
    </dgm:pt>
    <dgm:pt modelId="{524EA41F-872B-4ED0-8323-37E48A79A3E6}" type="pres">
      <dgm:prSet presAssocID="{88BE51F1-DDD4-44CA-875C-0D29B3D1AA4E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1066876-4CFB-4618-AD61-1A417C2B3096}" type="pres">
      <dgm:prSet presAssocID="{E4549089-30F3-4172-B088-4DC3A9A8697F}" presName="sibTrans" presStyleCnt="0"/>
      <dgm:spPr/>
    </dgm:pt>
    <dgm:pt modelId="{25ACD477-FA46-4B60-86CC-B337B2DDC2A6}" type="pres">
      <dgm:prSet presAssocID="{D422F22D-503A-40AA-8E4C-5AC9719D8629}" presName="compNode" presStyleCnt="0"/>
      <dgm:spPr/>
    </dgm:pt>
    <dgm:pt modelId="{AF937358-5C17-4D9E-B88C-9C68C46AEEF9}" type="pres">
      <dgm:prSet presAssocID="{D422F22D-503A-40AA-8E4C-5AC9719D86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Teamwork"/>
        </a:ext>
      </dgm:extLst>
    </dgm:pt>
    <dgm:pt modelId="{0D30EE97-D131-4C94-A7C7-B9C1466C488D}" type="pres">
      <dgm:prSet presAssocID="{D422F22D-503A-40AA-8E4C-5AC9719D8629}" presName="spaceRect" presStyleCnt="0"/>
      <dgm:spPr/>
    </dgm:pt>
    <dgm:pt modelId="{EE6B0CAF-B27C-4241-A924-13631B1D812B}" type="pres">
      <dgm:prSet presAssocID="{D422F22D-503A-40AA-8E4C-5AC9719D8629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F120ACF-9F80-4B35-927A-3D9254DC0691}" type="pres">
      <dgm:prSet presAssocID="{C6D74763-075E-4089-9EC3-35A69F7884BB}" presName="sibTrans" presStyleCnt="0"/>
      <dgm:spPr/>
    </dgm:pt>
    <dgm:pt modelId="{E6E8AC65-578D-4FA5-98D1-5FBA5926C3B0}" type="pres">
      <dgm:prSet presAssocID="{73C5D6A8-3F11-4566-8E1C-C86014F017EC}" presName="compNode" presStyleCnt="0"/>
      <dgm:spPr/>
    </dgm:pt>
    <dgm:pt modelId="{0AA37756-98AA-4389-8549-6172A94CE1FF}" type="pres">
      <dgm:prSet presAssocID="{73C5D6A8-3F11-4566-8E1C-C86014F017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File HTML"/>
        </a:ext>
      </dgm:extLst>
    </dgm:pt>
    <dgm:pt modelId="{AF71142C-E78C-44CA-B0DD-7C6407FC494D}" type="pres">
      <dgm:prSet presAssocID="{73C5D6A8-3F11-4566-8E1C-C86014F017EC}" presName="spaceRect" presStyleCnt="0"/>
      <dgm:spPr/>
    </dgm:pt>
    <dgm:pt modelId="{6970FB66-BD1C-4BEB-8AB9-6418799204CC}" type="pres">
      <dgm:prSet presAssocID="{73C5D6A8-3F11-4566-8E1C-C86014F017EC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5446C11-AB48-4EFC-9F4D-29CE1932CBE3}" type="pres">
      <dgm:prSet presAssocID="{B8CAE195-2718-4EE5-8FF3-6DDE4A19A3F8}" presName="sibTrans" presStyleCnt="0"/>
      <dgm:spPr/>
    </dgm:pt>
    <dgm:pt modelId="{6B3D3D24-FABC-4457-9ADC-F176FAA79018}" type="pres">
      <dgm:prSet presAssocID="{92386CC0-DB88-4BDB-ACC3-2B0641E5D9FB}" presName="compNode" presStyleCnt="0"/>
      <dgm:spPr/>
    </dgm:pt>
    <dgm:pt modelId="{88FD9C35-B126-4851-9B08-CA1D13C01A93}" type="pres">
      <dgm:prSet presAssocID="{92386CC0-DB88-4BDB-ACC3-2B0641E5D9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evices"/>
        </a:ext>
      </dgm:extLst>
    </dgm:pt>
    <dgm:pt modelId="{595EC368-E8A3-412F-827D-6E5B7ECAD15D}" type="pres">
      <dgm:prSet presAssocID="{92386CC0-DB88-4BDB-ACC3-2B0641E5D9FB}" presName="spaceRect" presStyleCnt="0"/>
      <dgm:spPr/>
    </dgm:pt>
    <dgm:pt modelId="{4E2BF1F7-B5C0-47D7-8C3F-5C15C81E41B1}" type="pres">
      <dgm:prSet presAssocID="{92386CC0-DB88-4BDB-ACC3-2B0641E5D9FB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CB733A-CE93-48BB-B293-9BE4ECC3F059}" srcId="{1CEBA073-33E3-43AD-9510-9C401DEFB8EE}" destId="{73C5D6A8-3F11-4566-8E1C-C86014F017EC}" srcOrd="2" destOrd="0" parTransId="{9DFDBD1B-6895-4ED2-BDCD-C7E95EF923D3}" sibTransId="{B8CAE195-2718-4EE5-8FF3-6DDE4A19A3F8}"/>
    <dgm:cxn modelId="{91F966E6-3A40-4D84-8760-7E0AD4CEB6F5}" type="presOf" srcId="{73C5D6A8-3F11-4566-8E1C-C86014F017EC}" destId="{6970FB66-BD1C-4BEB-8AB9-6418799204CC}" srcOrd="0" destOrd="0" presId="urn:microsoft.com/office/officeart/2018/2/layout/IconLabelList"/>
    <dgm:cxn modelId="{418A5547-972B-4245-BE13-712D9D538A10}" srcId="{1CEBA073-33E3-43AD-9510-9C401DEFB8EE}" destId="{D422F22D-503A-40AA-8E4C-5AC9719D8629}" srcOrd="1" destOrd="0" parTransId="{7380F92C-BC4B-48D5-A164-E5CF52AC6A01}" sibTransId="{C6D74763-075E-4089-9EC3-35A69F7884BB}"/>
    <dgm:cxn modelId="{5BEC24BF-ED5E-4029-815D-1E871737C7FA}" srcId="{1CEBA073-33E3-43AD-9510-9C401DEFB8EE}" destId="{88BE51F1-DDD4-44CA-875C-0D29B3D1AA4E}" srcOrd="0" destOrd="0" parTransId="{EA8A5CE8-EF41-484E-9851-02ECE82AD1B1}" sibTransId="{E4549089-30F3-4172-B088-4DC3A9A8697F}"/>
    <dgm:cxn modelId="{E1DFB921-D9F4-44DE-9995-10E7CD83E23B}" type="presOf" srcId="{88BE51F1-DDD4-44CA-875C-0D29B3D1AA4E}" destId="{524EA41F-872B-4ED0-8323-37E48A79A3E6}" srcOrd="0" destOrd="0" presId="urn:microsoft.com/office/officeart/2018/2/layout/IconLabelList"/>
    <dgm:cxn modelId="{BBEA77CA-16BD-4064-9F89-8F9278E6E587}" srcId="{1CEBA073-33E3-43AD-9510-9C401DEFB8EE}" destId="{92386CC0-DB88-4BDB-ACC3-2B0641E5D9FB}" srcOrd="3" destOrd="0" parTransId="{E855C808-77C0-438C-9D1F-4421B6E21D08}" sibTransId="{9D94B00D-D396-4C8E-B8FC-13FB9092FEC5}"/>
    <dgm:cxn modelId="{C6CAC690-8D8B-4E4F-BA59-6677F0350706}" type="presOf" srcId="{92386CC0-DB88-4BDB-ACC3-2B0641E5D9FB}" destId="{4E2BF1F7-B5C0-47D7-8C3F-5C15C81E41B1}" srcOrd="0" destOrd="0" presId="urn:microsoft.com/office/officeart/2018/2/layout/IconLabelList"/>
    <dgm:cxn modelId="{B1E4D478-122C-44DB-AB06-0BDB71F5D058}" type="presOf" srcId="{D422F22D-503A-40AA-8E4C-5AC9719D8629}" destId="{EE6B0CAF-B27C-4241-A924-13631B1D812B}" srcOrd="0" destOrd="0" presId="urn:microsoft.com/office/officeart/2018/2/layout/IconLabelList"/>
    <dgm:cxn modelId="{6C3CB55D-439A-4046-A179-A02D2E81607A}" type="presOf" srcId="{1CEBA073-33E3-43AD-9510-9C401DEFB8EE}" destId="{A77D3860-37AB-4F87-B70D-E5F9D2540BA9}" srcOrd="0" destOrd="0" presId="urn:microsoft.com/office/officeart/2018/2/layout/IconLabelList"/>
    <dgm:cxn modelId="{08F7FA31-A2F7-4CB8-B0EA-D16E4E66C69C}" type="presParOf" srcId="{A77D3860-37AB-4F87-B70D-E5F9D2540BA9}" destId="{BC8BB24E-B954-4B44-9642-5068380881EB}" srcOrd="0" destOrd="0" presId="urn:microsoft.com/office/officeart/2018/2/layout/IconLabelList"/>
    <dgm:cxn modelId="{3F5E1F91-FA7B-4DB5-BF7A-2A5C6924F0AA}" type="presParOf" srcId="{BC8BB24E-B954-4B44-9642-5068380881EB}" destId="{0F4715D9-0599-424F-8A61-9E4E3862CF55}" srcOrd="0" destOrd="0" presId="urn:microsoft.com/office/officeart/2018/2/layout/IconLabelList"/>
    <dgm:cxn modelId="{29B81518-9DC4-4DA7-80A4-D1CB7DC419FD}" type="presParOf" srcId="{BC8BB24E-B954-4B44-9642-5068380881EB}" destId="{44EA7D47-1768-4FF3-9CD0-B9C50A01D9DA}" srcOrd="1" destOrd="0" presId="urn:microsoft.com/office/officeart/2018/2/layout/IconLabelList"/>
    <dgm:cxn modelId="{43F187DA-A13C-42E4-A5BD-5498DA3D2A64}" type="presParOf" srcId="{BC8BB24E-B954-4B44-9642-5068380881EB}" destId="{524EA41F-872B-4ED0-8323-37E48A79A3E6}" srcOrd="2" destOrd="0" presId="urn:microsoft.com/office/officeart/2018/2/layout/IconLabelList"/>
    <dgm:cxn modelId="{28831590-0552-49A7-9F44-8FC3BFD24499}" type="presParOf" srcId="{A77D3860-37AB-4F87-B70D-E5F9D2540BA9}" destId="{D1066876-4CFB-4618-AD61-1A417C2B3096}" srcOrd="1" destOrd="0" presId="urn:microsoft.com/office/officeart/2018/2/layout/IconLabelList"/>
    <dgm:cxn modelId="{0E0E33FD-121F-4716-86EE-E07FE11E520D}" type="presParOf" srcId="{A77D3860-37AB-4F87-B70D-E5F9D2540BA9}" destId="{25ACD477-FA46-4B60-86CC-B337B2DDC2A6}" srcOrd="2" destOrd="0" presId="urn:microsoft.com/office/officeart/2018/2/layout/IconLabelList"/>
    <dgm:cxn modelId="{5FD8F606-786A-41AE-8BEF-DC1B99118693}" type="presParOf" srcId="{25ACD477-FA46-4B60-86CC-B337B2DDC2A6}" destId="{AF937358-5C17-4D9E-B88C-9C68C46AEEF9}" srcOrd="0" destOrd="0" presId="urn:microsoft.com/office/officeart/2018/2/layout/IconLabelList"/>
    <dgm:cxn modelId="{7851F48F-8B6D-4E97-A5EF-2F30971DD47E}" type="presParOf" srcId="{25ACD477-FA46-4B60-86CC-B337B2DDC2A6}" destId="{0D30EE97-D131-4C94-A7C7-B9C1466C488D}" srcOrd="1" destOrd="0" presId="urn:microsoft.com/office/officeart/2018/2/layout/IconLabelList"/>
    <dgm:cxn modelId="{4AD2C7C6-BDF9-4F1C-8BD1-AE9DD837F742}" type="presParOf" srcId="{25ACD477-FA46-4B60-86CC-B337B2DDC2A6}" destId="{EE6B0CAF-B27C-4241-A924-13631B1D812B}" srcOrd="2" destOrd="0" presId="urn:microsoft.com/office/officeart/2018/2/layout/IconLabelList"/>
    <dgm:cxn modelId="{08FFC809-C7A3-469A-85BC-5A4AB31EEA6B}" type="presParOf" srcId="{A77D3860-37AB-4F87-B70D-E5F9D2540BA9}" destId="{5F120ACF-9F80-4B35-927A-3D9254DC0691}" srcOrd="3" destOrd="0" presId="urn:microsoft.com/office/officeart/2018/2/layout/IconLabelList"/>
    <dgm:cxn modelId="{9B25508B-25A8-4CF5-8A93-3193A0DBD0FE}" type="presParOf" srcId="{A77D3860-37AB-4F87-B70D-E5F9D2540BA9}" destId="{E6E8AC65-578D-4FA5-98D1-5FBA5926C3B0}" srcOrd="4" destOrd="0" presId="urn:microsoft.com/office/officeart/2018/2/layout/IconLabelList"/>
    <dgm:cxn modelId="{9529E636-2127-4AE0-82D4-44ED52BB98DC}" type="presParOf" srcId="{E6E8AC65-578D-4FA5-98D1-5FBA5926C3B0}" destId="{0AA37756-98AA-4389-8549-6172A94CE1FF}" srcOrd="0" destOrd="0" presId="urn:microsoft.com/office/officeart/2018/2/layout/IconLabelList"/>
    <dgm:cxn modelId="{92AB61A7-BF4B-4C5A-824F-489121BB1EA8}" type="presParOf" srcId="{E6E8AC65-578D-4FA5-98D1-5FBA5926C3B0}" destId="{AF71142C-E78C-44CA-B0DD-7C6407FC494D}" srcOrd="1" destOrd="0" presId="urn:microsoft.com/office/officeart/2018/2/layout/IconLabelList"/>
    <dgm:cxn modelId="{4CD4A506-BF96-4ACD-936C-EB35E36C0773}" type="presParOf" srcId="{E6E8AC65-578D-4FA5-98D1-5FBA5926C3B0}" destId="{6970FB66-BD1C-4BEB-8AB9-6418799204CC}" srcOrd="2" destOrd="0" presId="urn:microsoft.com/office/officeart/2018/2/layout/IconLabelList"/>
    <dgm:cxn modelId="{A7647B0F-A580-40B0-B0A9-231EF9072FD8}" type="presParOf" srcId="{A77D3860-37AB-4F87-B70D-E5F9D2540BA9}" destId="{25446C11-AB48-4EFC-9F4D-29CE1932CBE3}" srcOrd="5" destOrd="0" presId="urn:microsoft.com/office/officeart/2018/2/layout/IconLabelList"/>
    <dgm:cxn modelId="{3820DCC5-4AE0-4F8C-9189-672B8D737E81}" type="presParOf" srcId="{A77D3860-37AB-4F87-B70D-E5F9D2540BA9}" destId="{6B3D3D24-FABC-4457-9ADC-F176FAA79018}" srcOrd="6" destOrd="0" presId="urn:microsoft.com/office/officeart/2018/2/layout/IconLabelList"/>
    <dgm:cxn modelId="{76E37B1E-BAD4-42ED-8BC5-534E26D7001A}" type="presParOf" srcId="{6B3D3D24-FABC-4457-9ADC-F176FAA79018}" destId="{88FD9C35-B126-4851-9B08-CA1D13C01A93}" srcOrd="0" destOrd="0" presId="urn:microsoft.com/office/officeart/2018/2/layout/IconLabelList"/>
    <dgm:cxn modelId="{E70056C6-8245-499C-8179-93B6051E5199}" type="presParOf" srcId="{6B3D3D24-FABC-4457-9ADC-F176FAA79018}" destId="{595EC368-E8A3-412F-827D-6E5B7ECAD15D}" srcOrd="1" destOrd="0" presId="urn:microsoft.com/office/officeart/2018/2/layout/IconLabelList"/>
    <dgm:cxn modelId="{CB845D57-4BC8-462B-96A5-80612283734B}" type="presParOf" srcId="{6B3D3D24-FABC-4457-9ADC-F176FAA79018}" destId="{4E2BF1F7-B5C0-47D7-8C3F-5C15C81E41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BBD092-ADA8-4730-9B51-76AD1761735B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DA6924-E575-4399-A6A2-052BAE8DE713}">
      <dgm:prSet/>
      <dgm:spPr/>
      <dgm:t>
        <a:bodyPr/>
        <a:lstStyle/>
        <a:p>
          <a:r>
            <a:rPr lang="en-US" dirty="0"/>
            <a:t>EASILY AVAILABLE </a:t>
          </a:r>
          <a:r>
            <a:rPr lang="en-US" dirty="0" smtClean="0"/>
            <a:t>Review FOR </a:t>
          </a:r>
          <a:r>
            <a:rPr lang="en-US" dirty="0"/>
            <a:t>USERS</a:t>
          </a:r>
        </a:p>
      </dgm:t>
    </dgm:pt>
    <dgm:pt modelId="{09362C51-9705-40C4-AECE-9B1F5549D648}" type="parTrans" cxnId="{C9BEE179-E3CF-42BE-A799-25BD29C266B5}">
      <dgm:prSet/>
      <dgm:spPr/>
      <dgm:t>
        <a:bodyPr/>
        <a:lstStyle/>
        <a:p>
          <a:endParaRPr lang="en-US"/>
        </a:p>
      </dgm:t>
    </dgm:pt>
    <dgm:pt modelId="{34BC17C1-86E5-4D21-8FE7-8E5CF15FF9F2}" type="sibTrans" cxnId="{C9BEE179-E3CF-42BE-A799-25BD29C266B5}">
      <dgm:prSet/>
      <dgm:spPr/>
      <dgm:t>
        <a:bodyPr/>
        <a:lstStyle/>
        <a:p>
          <a:endParaRPr lang="en-US"/>
        </a:p>
      </dgm:t>
    </dgm:pt>
    <dgm:pt modelId="{A6077B34-73BA-46DD-830F-F59132CCAE67}">
      <dgm:prSet/>
      <dgm:spPr/>
      <dgm:t>
        <a:bodyPr/>
        <a:lstStyle/>
        <a:p>
          <a:r>
            <a:rPr lang="en-US" dirty="0" smtClean="0"/>
            <a:t>DESIGNED UPON UX/UI</a:t>
          </a:r>
          <a:endParaRPr lang="en-US" dirty="0"/>
        </a:p>
      </dgm:t>
    </dgm:pt>
    <dgm:pt modelId="{91FA8B29-D5E8-4C46-BF4B-465ADE6FF25B}" type="parTrans" cxnId="{C798EA60-1738-45C2-A0A3-170272B923B8}">
      <dgm:prSet/>
      <dgm:spPr/>
      <dgm:t>
        <a:bodyPr/>
        <a:lstStyle/>
        <a:p>
          <a:endParaRPr lang="en-US"/>
        </a:p>
      </dgm:t>
    </dgm:pt>
    <dgm:pt modelId="{CDFDCDE4-8C33-4001-B324-106A540E4CA8}" type="sibTrans" cxnId="{C798EA60-1738-45C2-A0A3-170272B923B8}">
      <dgm:prSet/>
      <dgm:spPr/>
      <dgm:t>
        <a:bodyPr/>
        <a:lstStyle/>
        <a:p>
          <a:endParaRPr lang="en-US"/>
        </a:p>
      </dgm:t>
    </dgm:pt>
    <dgm:pt modelId="{9C591C8A-C252-4A3F-BFFD-721C508F5241}">
      <dgm:prSet/>
      <dgm:spPr/>
      <dgm:t>
        <a:bodyPr/>
        <a:lstStyle/>
        <a:p>
          <a:r>
            <a:rPr lang="en-US" dirty="0" smtClean="0"/>
            <a:t>EFFORTLESS</a:t>
          </a:r>
          <a:endParaRPr lang="en-US" dirty="0"/>
        </a:p>
      </dgm:t>
    </dgm:pt>
    <dgm:pt modelId="{E48F93A5-9BC4-4A41-A9A9-ABE35C3AB5D4}" type="parTrans" cxnId="{FB962727-AA3E-4F9F-9C2F-C9065A7D4E4F}">
      <dgm:prSet/>
      <dgm:spPr/>
      <dgm:t>
        <a:bodyPr/>
        <a:lstStyle/>
        <a:p>
          <a:endParaRPr lang="en-US"/>
        </a:p>
      </dgm:t>
    </dgm:pt>
    <dgm:pt modelId="{1CFF7FC5-609D-41BC-A2EB-584A1B089DE8}" type="sibTrans" cxnId="{FB962727-AA3E-4F9F-9C2F-C9065A7D4E4F}">
      <dgm:prSet/>
      <dgm:spPr/>
      <dgm:t>
        <a:bodyPr/>
        <a:lstStyle/>
        <a:p>
          <a:endParaRPr lang="en-US"/>
        </a:p>
      </dgm:t>
    </dgm:pt>
    <dgm:pt modelId="{E24665D0-52B2-4471-9EF5-CAFD5E4AEAE0}">
      <dgm:prSet/>
      <dgm:spPr/>
      <dgm:t>
        <a:bodyPr/>
        <a:lstStyle/>
        <a:p>
          <a:r>
            <a:rPr lang="en-US" dirty="0"/>
            <a:t>USER FRIENDLY WEBSITE</a:t>
          </a:r>
        </a:p>
      </dgm:t>
    </dgm:pt>
    <dgm:pt modelId="{329F9FDB-B6D3-4118-AAAC-958856AE5E0F}" type="parTrans" cxnId="{5A858A75-FDCB-4AE2-9567-06DD9FD14060}">
      <dgm:prSet/>
      <dgm:spPr/>
      <dgm:t>
        <a:bodyPr/>
        <a:lstStyle/>
        <a:p>
          <a:endParaRPr lang="en-US"/>
        </a:p>
      </dgm:t>
    </dgm:pt>
    <dgm:pt modelId="{CA53E9B6-F537-4F2F-A238-1717FFFE32AF}" type="sibTrans" cxnId="{5A858A75-FDCB-4AE2-9567-06DD9FD14060}">
      <dgm:prSet/>
      <dgm:spPr/>
      <dgm:t>
        <a:bodyPr/>
        <a:lstStyle/>
        <a:p>
          <a:endParaRPr lang="en-US"/>
        </a:p>
      </dgm:t>
    </dgm:pt>
    <dgm:pt modelId="{B05BA980-7684-423D-9A89-ADED3F1F25B6}" type="pres">
      <dgm:prSet presAssocID="{22BBD092-ADA8-4730-9B51-76AD1761735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0CF267-B6A6-4DA7-8572-A22D6544DC1F}" type="pres">
      <dgm:prSet presAssocID="{09DA6924-E575-4399-A6A2-052BAE8DE713}" presName="parentLin" presStyleCnt="0"/>
      <dgm:spPr/>
    </dgm:pt>
    <dgm:pt modelId="{48D802E7-94E1-40C1-BF50-6D14392D300A}" type="pres">
      <dgm:prSet presAssocID="{09DA6924-E575-4399-A6A2-052BAE8DE71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E9043A7-FBB9-422A-9D92-BD89407499BB}" type="pres">
      <dgm:prSet presAssocID="{09DA6924-E575-4399-A6A2-052BAE8DE71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B2A5E-18DB-48B3-AB24-18565F7887A8}" type="pres">
      <dgm:prSet presAssocID="{09DA6924-E575-4399-A6A2-052BAE8DE713}" presName="negativeSpace" presStyleCnt="0"/>
      <dgm:spPr/>
    </dgm:pt>
    <dgm:pt modelId="{196AE45D-693E-41FC-A84A-EB39357D29A2}" type="pres">
      <dgm:prSet presAssocID="{09DA6924-E575-4399-A6A2-052BAE8DE713}" presName="childText" presStyleLbl="conFgAcc1" presStyleIdx="0" presStyleCnt="4">
        <dgm:presLayoutVars>
          <dgm:bulletEnabled val="1"/>
        </dgm:presLayoutVars>
      </dgm:prSet>
      <dgm:spPr/>
    </dgm:pt>
    <dgm:pt modelId="{B4E40D78-F265-45D3-8840-5EC164209B32}" type="pres">
      <dgm:prSet presAssocID="{34BC17C1-86E5-4D21-8FE7-8E5CF15FF9F2}" presName="spaceBetweenRectangles" presStyleCnt="0"/>
      <dgm:spPr/>
    </dgm:pt>
    <dgm:pt modelId="{35A0A6CD-1EA5-487E-B455-A6C453054335}" type="pres">
      <dgm:prSet presAssocID="{A6077B34-73BA-46DD-830F-F59132CCAE67}" presName="parentLin" presStyleCnt="0"/>
      <dgm:spPr/>
    </dgm:pt>
    <dgm:pt modelId="{CB27318B-BFCE-4232-B634-AEAB879671D9}" type="pres">
      <dgm:prSet presAssocID="{A6077B34-73BA-46DD-830F-F59132CCAE6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FDE7B6E-527F-4033-9195-2B0BD31DEE81}" type="pres">
      <dgm:prSet presAssocID="{A6077B34-73BA-46DD-830F-F59132CCAE6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E45D1-7B39-4358-A46E-9A97C432AECA}" type="pres">
      <dgm:prSet presAssocID="{A6077B34-73BA-46DD-830F-F59132CCAE67}" presName="negativeSpace" presStyleCnt="0"/>
      <dgm:spPr/>
    </dgm:pt>
    <dgm:pt modelId="{7F8F5461-1EE7-4163-B092-4F89AAB6D726}" type="pres">
      <dgm:prSet presAssocID="{A6077B34-73BA-46DD-830F-F59132CCAE67}" presName="childText" presStyleLbl="conFgAcc1" presStyleIdx="1" presStyleCnt="4">
        <dgm:presLayoutVars>
          <dgm:bulletEnabled val="1"/>
        </dgm:presLayoutVars>
      </dgm:prSet>
      <dgm:spPr/>
    </dgm:pt>
    <dgm:pt modelId="{06B1E8B1-1D2F-4113-BB0B-7B9A40BEC6EB}" type="pres">
      <dgm:prSet presAssocID="{CDFDCDE4-8C33-4001-B324-106A540E4CA8}" presName="spaceBetweenRectangles" presStyleCnt="0"/>
      <dgm:spPr/>
    </dgm:pt>
    <dgm:pt modelId="{B13DF680-A14B-4968-AF57-7F6ECAD5E97E}" type="pres">
      <dgm:prSet presAssocID="{9C591C8A-C252-4A3F-BFFD-721C508F5241}" presName="parentLin" presStyleCnt="0"/>
      <dgm:spPr/>
    </dgm:pt>
    <dgm:pt modelId="{AB362827-EAC3-4DD4-AF65-7A93A2BA46E5}" type="pres">
      <dgm:prSet presAssocID="{9C591C8A-C252-4A3F-BFFD-721C508F5241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942410A5-B5BD-48B4-A11F-A9F27C63D595}" type="pres">
      <dgm:prSet presAssocID="{9C591C8A-C252-4A3F-BFFD-721C508F524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FAE2A-85A3-4D6F-AB13-E7EF2FE96135}" type="pres">
      <dgm:prSet presAssocID="{9C591C8A-C252-4A3F-BFFD-721C508F5241}" presName="negativeSpace" presStyleCnt="0"/>
      <dgm:spPr/>
    </dgm:pt>
    <dgm:pt modelId="{7A584898-A4EF-48E7-836E-7A019BAF35E3}" type="pres">
      <dgm:prSet presAssocID="{9C591C8A-C252-4A3F-BFFD-721C508F5241}" presName="childText" presStyleLbl="conFgAcc1" presStyleIdx="2" presStyleCnt="4">
        <dgm:presLayoutVars>
          <dgm:bulletEnabled val="1"/>
        </dgm:presLayoutVars>
      </dgm:prSet>
      <dgm:spPr/>
    </dgm:pt>
    <dgm:pt modelId="{7BC104AA-5C7C-4999-AB7B-C8739B03756B}" type="pres">
      <dgm:prSet presAssocID="{1CFF7FC5-609D-41BC-A2EB-584A1B089DE8}" presName="spaceBetweenRectangles" presStyleCnt="0"/>
      <dgm:spPr/>
    </dgm:pt>
    <dgm:pt modelId="{4C50E853-9524-4399-8023-8366C3E40BAF}" type="pres">
      <dgm:prSet presAssocID="{E24665D0-52B2-4471-9EF5-CAFD5E4AEAE0}" presName="parentLin" presStyleCnt="0"/>
      <dgm:spPr/>
    </dgm:pt>
    <dgm:pt modelId="{6A8C16DB-EC9F-40D0-83DC-4010B4823BFB}" type="pres">
      <dgm:prSet presAssocID="{E24665D0-52B2-4471-9EF5-CAFD5E4AEAE0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540808D1-7724-4883-8390-CA7F9FD16E81}" type="pres">
      <dgm:prSet presAssocID="{E24665D0-52B2-4471-9EF5-CAFD5E4AEAE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754859-6A75-441D-BA85-BFFAA4237BAA}" type="pres">
      <dgm:prSet presAssocID="{E24665D0-52B2-4471-9EF5-CAFD5E4AEAE0}" presName="negativeSpace" presStyleCnt="0"/>
      <dgm:spPr/>
    </dgm:pt>
    <dgm:pt modelId="{13C82EEB-067F-4834-B555-740D4B431D4C}" type="pres">
      <dgm:prSet presAssocID="{E24665D0-52B2-4471-9EF5-CAFD5E4AEAE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A858A75-FDCB-4AE2-9567-06DD9FD14060}" srcId="{22BBD092-ADA8-4730-9B51-76AD1761735B}" destId="{E24665D0-52B2-4471-9EF5-CAFD5E4AEAE0}" srcOrd="3" destOrd="0" parTransId="{329F9FDB-B6D3-4118-AAAC-958856AE5E0F}" sibTransId="{CA53E9B6-F537-4F2F-A238-1717FFFE32AF}"/>
    <dgm:cxn modelId="{FB962727-AA3E-4F9F-9C2F-C9065A7D4E4F}" srcId="{22BBD092-ADA8-4730-9B51-76AD1761735B}" destId="{9C591C8A-C252-4A3F-BFFD-721C508F5241}" srcOrd="2" destOrd="0" parTransId="{E48F93A5-9BC4-4A41-A9A9-ABE35C3AB5D4}" sibTransId="{1CFF7FC5-609D-41BC-A2EB-584A1B089DE8}"/>
    <dgm:cxn modelId="{29A2CE50-767B-4C4F-855D-0A6F5F8361E9}" type="presOf" srcId="{E24665D0-52B2-4471-9EF5-CAFD5E4AEAE0}" destId="{6A8C16DB-EC9F-40D0-83DC-4010B4823BFB}" srcOrd="0" destOrd="0" presId="urn:microsoft.com/office/officeart/2005/8/layout/list1"/>
    <dgm:cxn modelId="{A9AD95D1-9F80-45BE-8B25-AA9515EEAE7B}" type="presOf" srcId="{22BBD092-ADA8-4730-9B51-76AD1761735B}" destId="{B05BA980-7684-423D-9A89-ADED3F1F25B6}" srcOrd="0" destOrd="0" presId="urn:microsoft.com/office/officeart/2005/8/layout/list1"/>
    <dgm:cxn modelId="{51718AB9-0CB4-439F-A7C6-366410546F0C}" type="presOf" srcId="{E24665D0-52B2-4471-9EF5-CAFD5E4AEAE0}" destId="{540808D1-7724-4883-8390-CA7F9FD16E81}" srcOrd="1" destOrd="0" presId="urn:microsoft.com/office/officeart/2005/8/layout/list1"/>
    <dgm:cxn modelId="{8D3F0594-CA2E-47AD-9C9F-2EC24E43BEFC}" type="presOf" srcId="{09DA6924-E575-4399-A6A2-052BAE8DE713}" destId="{9E9043A7-FBB9-422A-9D92-BD89407499BB}" srcOrd="1" destOrd="0" presId="urn:microsoft.com/office/officeart/2005/8/layout/list1"/>
    <dgm:cxn modelId="{D9F6DE97-6BF8-4EAF-9F12-4090426261E1}" type="presOf" srcId="{9C591C8A-C252-4A3F-BFFD-721C508F5241}" destId="{AB362827-EAC3-4DD4-AF65-7A93A2BA46E5}" srcOrd="0" destOrd="0" presId="urn:microsoft.com/office/officeart/2005/8/layout/list1"/>
    <dgm:cxn modelId="{79F6DB77-CF5B-4E01-B732-4A18B6B80FE8}" type="presOf" srcId="{A6077B34-73BA-46DD-830F-F59132CCAE67}" destId="{0FDE7B6E-527F-4033-9195-2B0BD31DEE81}" srcOrd="1" destOrd="0" presId="urn:microsoft.com/office/officeart/2005/8/layout/list1"/>
    <dgm:cxn modelId="{4EF50AA8-C7D6-42C0-92AD-1595E38D384B}" type="presOf" srcId="{09DA6924-E575-4399-A6A2-052BAE8DE713}" destId="{48D802E7-94E1-40C1-BF50-6D14392D300A}" srcOrd="0" destOrd="0" presId="urn:microsoft.com/office/officeart/2005/8/layout/list1"/>
    <dgm:cxn modelId="{C3A8D692-27FA-4F0E-A897-76BD31D1C341}" type="presOf" srcId="{A6077B34-73BA-46DD-830F-F59132CCAE67}" destId="{CB27318B-BFCE-4232-B634-AEAB879671D9}" srcOrd="0" destOrd="0" presId="urn:microsoft.com/office/officeart/2005/8/layout/list1"/>
    <dgm:cxn modelId="{C9BEE179-E3CF-42BE-A799-25BD29C266B5}" srcId="{22BBD092-ADA8-4730-9B51-76AD1761735B}" destId="{09DA6924-E575-4399-A6A2-052BAE8DE713}" srcOrd="0" destOrd="0" parTransId="{09362C51-9705-40C4-AECE-9B1F5549D648}" sibTransId="{34BC17C1-86E5-4D21-8FE7-8E5CF15FF9F2}"/>
    <dgm:cxn modelId="{C798EA60-1738-45C2-A0A3-170272B923B8}" srcId="{22BBD092-ADA8-4730-9B51-76AD1761735B}" destId="{A6077B34-73BA-46DD-830F-F59132CCAE67}" srcOrd="1" destOrd="0" parTransId="{91FA8B29-D5E8-4C46-BF4B-465ADE6FF25B}" sibTransId="{CDFDCDE4-8C33-4001-B324-106A540E4CA8}"/>
    <dgm:cxn modelId="{95FDF579-FAEC-44DC-8681-775684FDD556}" type="presOf" srcId="{9C591C8A-C252-4A3F-BFFD-721C508F5241}" destId="{942410A5-B5BD-48B4-A11F-A9F27C63D595}" srcOrd="1" destOrd="0" presId="urn:microsoft.com/office/officeart/2005/8/layout/list1"/>
    <dgm:cxn modelId="{7AAF7D39-0A0E-4D2B-8149-722BD4C9E81A}" type="presParOf" srcId="{B05BA980-7684-423D-9A89-ADED3F1F25B6}" destId="{430CF267-B6A6-4DA7-8572-A22D6544DC1F}" srcOrd="0" destOrd="0" presId="urn:microsoft.com/office/officeart/2005/8/layout/list1"/>
    <dgm:cxn modelId="{74335B56-1548-49D5-AACC-043800844CBD}" type="presParOf" srcId="{430CF267-B6A6-4DA7-8572-A22D6544DC1F}" destId="{48D802E7-94E1-40C1-BF50-6D14392D300A}" srcOrd="0" destOrd="0" presId="urn:microsoft.com/office/officeart/2005/8/layout/list1"/>
    <dgm:cxn modelId="{7C50D5C1-4A86-4192-B81D-7623170068D2}" type="presParOf" srcId="{430CF267-B6A6-4DA7-8572-A22D6544DC1F}" destId="{9E9043A7-FBB9-422A-9D92-BD89407499BB}" srcOrd="1" destOrd="0" presId="urn:microsoft.com/office/officeart/2005/8/layout/list1"/>
    <dgm:cxn modelId="{46CEF63A-55F1-40E3-8D30-E604A3F4BA93}" type="presParOf" srcId="{B05BA980-7684-423D-9A89-ADED3F1F25B6}" destId="{351B2A5E-18DB-48B3-AB24-18565F7887A8}" srcOrd="1" destOrd="0" presId="urn:microsoft.com/office/officeart/2005/8/layout/list1"/>
    <dgm:cxn modelId="{93FAE438-301A-4C8B-80FD-CAA7A939E3EC}" type="presParOf" srcId="{B05BA980-7684-423D-9A89-ADED3F1F25B6}" destId="{196AE45D-693E-41FC-A84A-EB39357D29A2}" srcOrd="2" destOrd="0" presId="urn:microsoft.com/office/officeart/2005/8/layout/list1"/>
    <dgm:cxn modelId="{2DEE6DDB-E60E-4D4D-B76E-5B97A6541707}" type="presParOf" srcId="{B05BA980-7684-423D-9A89-ADED3F1F25B6}" destId="{B4E40D78-F265-45D3-8840-5EC164209B32}" srcOrd="3" destOrd="0" presId="urn:microsoft.com/office/officeart/2005/8/layout/list1"/>
    <dgm:cxn modelId="{D5399E1B-3D74-4613-B19D-B2AE6933F1F0}" type="presParOf" srcId="{B05BA980-7684-423D-9A89-ADED3F1F25B6}" destId="{35A0A6CD-1EA5-487E-B455-A6C453054335}" srcOrd="4" destOrd="0" presId="urn:microsoft.com/office/officeart/2005/8/layout/list1"/>
    <dgm:cxn modelId="{523BD587-5A48-4766-A6A7-8E5479E216B1}" type="presParOf" srcId="{35A0A6CD-1EA5-487E-B455-A6C453054335}" destId="{CB27318B-BFCE-4232-B634-AEAB879671D9}" srcOrd="0" destOrd="0" presId="urn:microsoft.com/office/officeart/2005/8/layout/list1"/>
    <dgm:cxn modelId="{1833C51B-FFF9-4E5C-8F94-40E8FA8B410E}" type="presParOf" srcId="{35A0A6CD-1EA5-487E-B455-A6C453054335}" destId="{0FDE7B6E-527F-4033-9195-2B0BD31DEE81}" srcOrd="1" destOrd="0" presId="urn:microsoft.com/office/officeart/2005/8/layout/list1"/>
    <dgm:cxn modelId="{2B5E41EC-0EFC-4BB2-80A9-343E6032D718}" type="presParOf" srcId="{B05BA980-7684-423D-9A89-ADED3F1F25B6}" destId="{2AFE45D1-7B39-4358-A46E-9A97C432AECA}" srcOrd="5" destOrd="0" presId="urn:microsoft.com/office/officeart/2005/8/layout/list1"/>
    <dgm:cxn modelId="{F80CE744-D6CA-4E8C-A887-CE0FA7CE2DE3}" type="presParOf" srcId="{B05BA980-7684-423D-9A89-ADED3F1F25B6}" destId="{7F8F5461-1EE7-4163-B092-4F89AAB6D726}" srcOrd="6" destOrd="0" presId="urn:microsoft.com/office/officeart/2005/8/layout/list1"/>
    <dgm:cxn modelId="{559728C8-2D39-40EA-AE7D-E2CD60C792AE}" type="presParOf" srcId="{B05BA980-7684-423D-9A89-ADED3F1F25B6}" destId="{06B1E8B1-1D2F-4113-BB0B-7B9A40BEC6EB}" srcOrd="7" destOrd="0" presId="urn:microsoft.com/office/officeart/2005/8/layout/list1"/>
    <dgm:cxn modelId="{7C13DDD7-9357-4387-B8A9-CC8151E15F95}" type="presParOf" srcId="{B05BA980-7684-423D-9A89-ADED3F1F25B6}" destId="{B13DF680-A14B-4968-AF57-7F6ECAD5E97E}" srcOrd="8" destOrd="0" presId="urn:microsoft.com/office/officeart/2005/8/layout/list1"/>
    <dgm:cxn modelId="{224A0EFC-4B9B-49C7-9BA7-A91A1E61C6E2}" type="presParOf" srcId="{B13DF680-A14B-4968-AF57-7F6ECAD5E97E}" destId="{AB362827-EAC3-4DD4-AF65-7A93A2BA46E5}" srcOrd="0" destOrd="0" presId="urn:microsoft.com/office/officeart/2005/8/layout/list1"/>
    <dgm:cxn modelId="{1D1C6F24-7866-450B-A683-DAFAA6FBF0F5}" type="presParOf" srcId="{B13DF680-A14B-4968-AF57-7F6ECAD5E97E}" destId="{942410A5-B5BD-48B4-A11F-A9F27C63D595}" srcOrd="1" destOrd="0" presId="urn:microsoft.com/office/officeart/2005/8/layout/list1"/>
    <dgm:cxn modelId="{58BFB0A6-750A-4F90-9CF3-BA676FF66056}" type="presParOf" srcId="{B05BA980-7684-423D-9A89-ADED3F1F25B6}" destId="{3E8FAE2A-85A3-4D6F-AB13-E7EF2FE96135}" srcOrd="9" destOrd="0" presId="urn:microsoft.com/office/officeart/2005/8/layout/list1"/>
    <dgm:cxn modelId="{ACDD59DE-67E4-4066-8A81-917394FC920C}" type="presParOf" srcId="{B05BA980-7684-423D-9A89-ADED3F1F25B6}" destId="{7A584898-A4EF-48E7-836E-7A019BAF35E3}" srcOrd="10" destOrd="0" presId="urn:microsoft.com/office/officeart/2005/8/layout/list1"/>
    <dgm:cxn modelId="{DB812048-595E-45EF-9F4A-05C7562706F0}" type="presParOf" srcId="{B05BA980-7684-423D-9A89-ADED3F1F25B6}" destId="{7BC104AA-5C7C-4999-AB7B-C8739B03756B}" srcOrd="11" destOrd="0" presId="urn:microsoft.com/office/officeart/2005/8/layout/list1"/>
    <dgm:cxn modelId="{2161EE4F-F9BB-4142-AEBE-76BA0719ED40}" type="presParOf" srcId="{B05BA980-7684-423D-9A89-ADED3F1F25B6}" destId="{4C50E853-9524-4399-8023-8366C3E40BAF}" srcOrd="12" destOrd="0" presId="urn:microsoft.com/office/officeart/2005/8/layout/list1"/>
    <dgm:cxn modelId="{F5E18FCC-A4F6-4DD4-914A-7DF47938B8DA}" type="presParOf" srcId="{4C50E853-9524-4399-8023-8366C3E40BAF}" destId="{6A8C16DB-EC9F-40D0-83DC-4010B4823BFB}" srcOrd="0" destOrd="0" presId="urn:microsoft.com/office/officeart/2005/8/layout/list1"/>
    <dgm:cxn modelId="{4D17500A-3FC6-46D9-B9F5-B454CA8C9C5F}" type="presParOf" srcId="{4C50E853-9524-4399-8023-8366C3E40BAF}" destId="{540808D1-7724-4883-8390-CA7F9FD16E81}" srcOrd="1" destOrd="0" presId="urn:microsoft.com/office/officeart/2005/8/layout/list1"/>
    <dgm:cxn modelId="{195402C6-A4F5-4925-AE9B-5FCFFCEE2E51}" type="presParOf" srcId="{B05BA980-7684-423D-9A89-ADED3F1F25B6}" destId="{62754859-6A75-441D-BA85-BFFAA4237BAA}" srcOrd="13" destOrd="0" presId="urn:microsoft.com/office/officeart/2005/8/layout/list1"/>
    <dgm:cxn modelId="{0C47F56E-BEBB-4313-B464-C6A9A059CB72}" type="presParOf" srcId="{B05BA980-7684-423D-9A89-ADED3F1F25B6}" destId="{13C82EEB-067F-4834-B555-740D4B431D4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19F537-39A3-4AA8-A0D8-0BAE40D9DB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8FD50A3-AF05-41F8-B2E2-4C6DCCD721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4A3DDB94-C1F6-4A9A-A579-60B14D9DF7A9}" type="parTrans" cxnId="{E3FDF0B8-686D-41AD-A919-5405F29AA982}">
      <dgm:prSet/>
      <dgm:spPr/>
      <dgm:t>
        <a:bodyPr/>
        <a:lstStyle/>
        <a:p>
          <a:endParaRPr lang="en-US"/>
        </a:p>
      </dgm:t>
    </dgm:pt>
    <dgm:pt modelId="{DEA0BAB5-D192-4E4F-8CDF-4CDF7E4C9FF4}" type="sibTrans" cxnId="{E3FDF0B8-686D-41AD-A919-5405F29AA982}">
      <dgm:prSet/>
      <dgm:spPr/>
      <dgm:t>
        <a:bodyPr/>
        <a:lstStyle/>
        <a:p>
          <a:endParaRPr lang="en-US"/>
        </a:p>
      </dgm:t>
    </dgm:pt>
    <dgm:pt modelId="{2882A3F6-DF80-452B-B897-ED9F54BEA2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TEAM-WORK</a:t>
          </a:r>
          <a:endParaRPr lang="en-US"/>
        </a:p>
      </dgm:t>
    </dgm:pt>
    <dgm:pt modelId="{7F294BDB-1FC1-4994-B13F-35E868065BA7}" type="parTrans" cxnId="{F697DBF3-764B-4787-B305-2950D7E55D97}">
      <dgm:prSet/>
      <dgm:spPr/>
      <dgm:t>
        <a:bodyPr/>
        <a:lstStyle/>
        <a:p>
          <a:endParaRPr lang="en-US"/>
        </a:p>
      </dgm:t>
    </dgm:pt>
    <dgm:pt modelId="{77057D51-A23D-4429-9DA2-0F77F0126B9D}" type="sibTrans" cxnId="{F697DBF3-764B-4787-B305-2950D7E55D97}">
      <dgm:prSet/>
      <dgm:spPr/>
      <dgm:t>
        <a:bodyPr/>
        <a:lstStyle/>
        <a:p>
          <a:endParaRPr lang="en-US"/>
        </a:p>
      </dgm:t>
    </dgm:pt>
    <dgm:pt modelId="{1C266CAA-587A-49C2-8A83-1127527CF9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FEATURES</a:t>
          </a:r>
        </a:p>
      </dgm:t>
    </dgm:pt>
    <dgm:pt modelId="{60D4AA32-AF41-4375-8CFA-95D2C51B08E5}" type="parTrans" cxnId="{3E9CFDF9-4902-438B-8249-6C8BA71B56D0}">
      <dgm:prSet/>
      <dgm:spPr/>
      <dgm:t>
        <a:bodyPr/>
        <a:lstStyle/>
        <a:p>
          <a:endParaRPr lang="en-US"/>
        </a:p>
      </dgm:t>
    </dgm:pt>
    <dgm:pt modelId="{0073BEF4-C2A5-4418-A336-84A916FF544D}" type="sibTrans" cxnId="{3E9CFDF9-4902-438B-8249-6C8BA71B56D0}">
      <dgm:prSet/>
      <dgm:spPr/>
      <dgm:t>
        <a:bodyPr/>
        <a:lstStyle/>
        <a:p>
          <a:endParaRPr lang="en-US"/>
        </a:p>
      </dgm:t>
    </dgm:pt>
    <dgm:pt modelId="{AA5C4D71-97D2-4B83-BB3C-A014928372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TECHNOLOGIES USED</a:t>
          </a:r>
        </a:p>
      </dgm:t>
    </dgm:pt>
    <dgm:pt modelId="{36ABB7EC-ED92-4602-8273-0D939A2B35BD}" type="parTrans" cxnId="{002D8031-4314-44D8-A4D9-85794258FFD8}">
      <dgm:prSet/>
      <dgm:spPr/>
      <dgm:t>
        <a:bodyPr/>
        <a:lstStyle/>
        <a:p>
          <a:endParaRPr lang="en-US"/>
        </a:p>
      </dgm:t>
    </dgm:pt>
    <dgm:pt modelId="{B012C001-3965-4463-8628-AE1CBCFCB8C5}" type="sibTrans" cxnId="{002D8031-4314-44D8-A4D9-85794258FFD8}">
      <dgm:prSet/>
      <dgm:spPr/>
      <dgm:t>
        <a:bodyPr/>
        <a:lstStyle/>
        <a:p>
          <a:endParaRPr lang="en-US"/>
        </a:p>
      </dgm:t>
    </dgm:pt>
    <dgm:pt modelId="{FBCD5C62-2D1B-483C-9E48-BE4A90707185}" type="pres">
      <dgm:prSet presAssocID="{0919F537-39A3-4AA8-A0D8-0BAE40D9DBC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F691D3-0542-4EDE-98DE-3117DC859E1C}" type="pres">
      <dgm:prSet presAssocID="{D8FD50A3-AF05-41F8-B2E2-4C6DCCD721B8}" presName="compNode" presStyleCnt="0"/>
      <dgm:spPr/>
    </dgm:pt>
    <dgm:pt modelId="{1B0FD319-8E2A-4662-8ABF-C3EA907A1632}" type="pres">
      <dgm:prSet presAssocID="{D8FD50A3-AF05-41F8-B2E2-4C6DCCD721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Like"/>
        </a:ext>
      </dgm:extLst>
    </dgm:pt>
    <dgm:pt modelId="{1C071B62-0E1F-4F3F-8983-DC756BE4B280}" type="pres">
      <dgm:prSet presAssocID="{D8FD50A3-AF05-41F8-B2E2-4C6DCCD721B8}" presName="spaceRect" presStyleCnt="0"/>
      <dgm:spPr/>
    </dgm:pt>
    <dgm:pt modelId="{53C0503F-C72B-4032-9122-6890504FDA06}" type="pres">
      <dgm:prSet presAssocID="{D8FD50A3-AF05-41F8-B2E2-4C6DCCD721B8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0C782F6-2389-49A5-9297-E94F761FF722}" type="pres">
      <dgm:prSet presAssocID="{DEA0BAB5-D192-4E4F-8CDF-4CDF7E4C9FF4}" presName="sibTrans" presStyleCnt="0"/>
      <dgm:spPr/>
    </dgm:pt>
    <dgm:pt modelId="{B15AE257-0D36-4259-A28F-61E9A02F1C7D}" type="pres">
      <dgm:prSet presAssocID="{2882A3F6-DF80-452B-B897-ED9F54BEA286}" presName="compNode" presStyleCnt="0"/>
      <dgm:spPr/>
    </dgm:pt>
    <dgm:pt modelId="{9A79BB0B-463B-4B96-A548-0A9787645961}" type="pres">
      <dgm:prSet presAssocID="{2882A3F6-DF80-452B-B897-ED9F54BEA2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Teamwork"/>
        </a:ext>
      </dgm:extLst>
    </dgm:pt>
    <dgm:pt modelId="{03CCEAB5-FA1D-493E-9FC0-D203F0682F36}" type="pres">
      <dgm:prSet presAssocID="{2882A3F6-DF80-452B-B897-ED9F54BEA286}" presName="spaceRect" presStyleCnt="0"/>
      <dgm:spPr/>
    </dgm:pt>
    <dgm:pt modelId="{D2D14524-1C4C-4EA4-A07C-D3CCBF959901}" type="pres">
      <dgm:prSet presAssocID="{2882A3F6-DF80-452B-B897-ED9F54BEA286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84FC5D8-DDA8-4472-9B86-F986893EE69F}" type="pres">
      <dgm:prSet presAssocID="{77057D51-A23D-4429-9DA2-0F77F0126B9D}" presName="sibTrans" presStyleCnt="0"/>
      <dgm:spPr/>
    </dgm:pt>
    <dgm:pt modelId="{DD9A45D4-3CA8-4070-AC98-FE9D346FE668}" type="pres">
      <dgm:prSet presAssocID="{1C266CAA-587A-49C2-8A83-1127527CF93C}" presName="compNode" presStyleCnt="0"/>
      <dgm:spPr/>
    </dgm:pt>
    <dgm:pt modelId="{F463B817-1D3F-4966-917E-41284983F989}" type="pres">
      <dgm:prSet presAssocID="{1C266CAA-587A-49C2-8A83-1127527CF9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File HTML"/>
        </a:ext>
      </dgm:extLst>
    </dgm:pt>
    <dgm:pt modelId="{1CA8440C-5258-4D10-9F72-E200398168FF}" type="pres">
      <dgm:prSet presAssocID="{1C266CAA-587A-49C2-8A83-1127527CF93C}" presName="spaceRect" presStyleCnt="0"/>
      <dgm:spPr/>
    </dgm:pt>
    <dgm:pt modelId="{FA0C7855-358E-436D-ABF5-1133ABEA8281}" type="pres">
      <dgm:prSet presAssocID="{1C266CAA-587A-49C2-8A83-1127527CF93C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1AB4542-3F1D-4B99-8DE0-1BBEB4096ED8}" type="pres">
      <dgm:prSet presAssocID="{0073BEF4-C2A5-4418-A336-84A916FF544D}" presName="sibTrans" presStyleCnt="0"/>
      <dgm:spPr/>
    </dgm:pt>
    <dgm:pt modelId="{F011D910-0DA5-43B7-8873-58BD10B6947F}" type="pres">
      <dgm:prSet presAssocID="{AA5C4D71-97D2-4B83-BB3C-A0149283726C}" presName="compNode" presStyleCnt="0"/>
      <dgm:spPr/>
    </dgm:pt>
    <dgm:pt modelId="{C4187A92-60A1-47EC-A7F6-5DF15E6C01A8}" type="pres">
      <dgm:prSet presAssocID="{AA5C4D71-97D2-4B83-BB3C-A014928372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evices"/>
        </a:ext>
      </dgm:extLst>
    </dgm:pt>
    <dgm:pt modelId="{B2C6253B-CEF2-40EA-A3CE-B4134770D6E5}" type="pres">
      <dgm:prSet presAssocID="{AA5C4D71-97D2-4B83-BB3C-A0149283726C}" presName="spaceRect" presStyleCnt="0"/>
      <dgm:spPr/>
    </dgm:pt>
    <dgm:pt modelId="{5AB81B0A-73A0-47CD-B058-23590F091641}" type="pres">
      <dgm:prSet presAssocID="{AA5C4D71-97D2-4B83-BB3C-A0149283726C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2D8031-4314-44D8-A4D9-85794258FFD8}" srcId="{0919F537-39A3-4AA8-A0D8-0BAE40D9DBC6}" destId="{AA5C4D71-97D2-4B83-BB3C-A0149283726C}" srcOrd="3" destOrd="0" parTransId="{36ABB7EC-ED92-4602-8273-0D939A2B35BD}" sibTransId="{B012C001-3965-4463-8628-AE1CBCFCB8C5}"/>
    <dgm:cxn modelId="{0ACFC632-7731-4F66-8712-081B89EE0413}" type="presOf" srcId="{AA5C4D71-97D2-4B83-BB3C-A0149283726C}" destId="{5AB81B0A-73A0-47CD-B058-23590F091641}" srcOrd="0" destOrd="0" presId="urn:microsoft.com/office/officeart/2018/2/layout/IconLabelList"/>
    <dgm:cxn modelId="{054D5FDC-D0BA-44A1-A7E9-4EDC4E95979A}" type="presOf" srcId="{2882A3F6-DF80-452B-B897-ED9F54BEA286}" destId="{D2D14524-1C4C-4EA4-A07C-D3CCBF959901}" srcOrd="0" destOrd="0" presId="urn:microsoft.com/office/officeart/2018/2/layout/IconLabelList"/>
    <dgm:cxn modelId="{3E9CFDF9-4902-438B-8249-6C8BA71B56D0}" srcId="{0919F537-39A3-4AA8-A0D8-0BAE40D9DBC6}" destId="{1C266CAA-587A-49C2-8A83-1127527CF93C}" srcOrd="2" destOrd="0" parTransId="{60D4AA32-AF41-4375-8CFA-95D2C51B08E5}" sibTransId="{0073BEF4-C2A5-4418-A336-84A916FF544D}"/>
    <dgm:cxn modelId="{89731686-F210-4DE0-B725-16BA6B798F85}" type="presOf" srcId="{D8FD50A3-AF05-41F8-B2E2-4C6DCCD721B8}" destId="{53C0503F-C72B-4032-9122-6890504FDA06}" srcOrd="0" destOrd="0" presId="urn:microsoft.com/office/officeart/2018/2/layout/IconLabelList"/>
    <dgm:cxn modelId="{1DEC7E27-6602-45E2-AAE2-B0D541B341F2}" type="presOf" srcId="{1C266CAA-587A-49C2-8A83-1127527CF93C}" destId="{FA0C7855-358E-436D-ABF5-1133ABEA8281}" srcOrd="0" destOrd="0" presId="urn:microsoft.com/office/officeart/2018/2/layout/IconLabelList"/>
    <dgm:cxn modelId="{F697DBF3-764B-4787-B305-2950D7E55D97}" srcId="{0919F537-39A3-4AA8-A0D8-0BAE40D9DBC6}" destId="{2882A3F6-DF80-452B-B897-ED9F54BEA286}" srcOrd="1" destOrd="0" parTransId="{7F294BDB-1FC1-4994-B13F-35E868065BA7}" sibTransId="{77057D51-A23D-4429-9DA2-0F77F0126B9D}"/>
    <dgm:cxn modelId="{E3FDF0B8-686D-41AD-A919-5405F29AA982}" srcId="{0919F537-39A3-4AA8-A0D8-0BAE40D9DBC6}" destId="{D8FD50A3-AF05-41F8-B2E2-4C6DCCD721B8}" srcOrd="0" destOrd="0" parTransId="{4A3DDB94-C1F6-4A9A-A579-60B14D9DF7A9}" sibTransId="{DEA0BAB5-D192-4E4F-8CDF-4CDF7E4C9FF4}"/>
    <dgm:cxn modelId="{F5EF59E4-5AFF-4985-8321-6BCF2BFA50C5}" type="presOf" srcId="{0919F537-39A3-4AA8-A0D8-0BAE40D9DBC6}" destId="{FBCD5C62-2D1B-483C-9E48-BE4A90707185}" srcOrd="0" destOrd="0" presId="urn:microsoft.com/office/officeart/2018/2/layout/IconLabelList"/>
    <dgm:cxn modelId="{4BB95110-FC8F-4D2E-A738-D802717F6839}" type="presParOf" srcId="{FBCD5C62-2D1B-483C-9E48-BE4A90707185}" destId="{B0F691D3-0542-4EDE-98DE-3117DC859E1C}" srcOrd="0" destOrd="0" presId="urn:microsoft.com/office/officeart/2018/2/layout/IconLabelList"/>
    <dgm:cxn modelId="{7CE466BA-14C3-465C-8390-F0C435B5E1AB}" type="presParOf" srcId="{B0F691D3-0542-4EDE-98DE-3117DC859E1C}" destId="{1B0FD319-8E2A-4662-8ABF-C3EA907A1632}" srcOrd="0" destOrd="0" presId="urn:microsoft.com/office/officeart/2018/2/layout/IconLabelList"/>
    <dgm:cxn modelId="{1B08A98B-05D1-4288-9253-81603DD9D4D5}" type="presParOf" srcId="{B0F691D3-0542-4EDE-98DE-3117DC859E1C}" destId="{1C071B62-0E1F-4F3F-8983-DC756BE4B280}" srcOrd="1" destOrd="0" presId="urn:microsoft.com/office/officeart/2018/2/layout/IconLabelList"/>
    <dgm:cxn modelId="{48235310-E102-44F2-AF4B-00EA80DC90A4}" type="presParOf" srcId="{B0F691D3-0542-4EDE-98DE-3117DC859E1C}" destId="{53C0503F-C72B-4032-9122-6890504FDA06}" srcOrd="2" destOrd="0" presId="urn:microsoft.com/office/officeart/2018/2/layout/IconLabelList"/>
    <dgm:cxn modelId="{03B100E2-2959-4E7D-A315-A95AEBE385E8}" type="presParOf" srcId="{FBCD5C62-2D1B-483C-9E48-BE4A90707185}" destId="{E0C782F6-2389-49A5-9297-E94F761FF722}" srcOrd="1" destOrd="0" presId="urn:microsoft.com/office/officeart/2018/2/layout/IconLabelList"/>
    <dgm:cxn modelId="{DAC6EC38-DDA8-49AF-8864-994A98729602}" type="presParOf" srcId="{FBCD5C62-2D1B-483C-9E48-BE4A90707185}" destId="{B15AE257-0D36-4259-A28F-61E9A02F1C7D}" srcOrd="2" destOrd="0" presId="urn:microsoft.com/office/officeart/2018/2/layout/IconLabelList"/>
    <dgm:cxn modelId="{F286BA88-798F-4313-B9CE-44A41D0094CA}" type="presParOf" srcId="{B15AE257-0D36-4259-A28F-61E9A02F1C7D}" destId="{9A79BB0B-463B-4B96-A548-0A9787645961}" srcOrd="0" destOrd="0" presId="urn:microsoft.com/office/officeart/2018/2/layout/IconLabelList"/>
    <dgm:cxn modelId="{AE2D8BAD-FCB1-43B3-8E9B-4CED60C081DA}" type="presParOf" srcId="{B15AE257-0D36-4259-A28F-61E9A02F1C7D}" destId="{03CCEAB5-FA1D-493E-9FC0-D203F0682F36}" srcOrd="1" destOrd="0" presId="urn:microsoft.com/office/officeart/2018/2/layout/IconLabelList"/>
    <dgm:cxn modelId="{570800AB-7A1D-42FC-BABB-B9A1ABEA1438}" type="presParOf" srcId="{B15AE257-0D36-4259-A28F-61E9A02F1C7D}" destId="{D2D14524-1C4C-4EA4-A07C-D3CCBF959901}" srcOrd="2" destOrd="0" presId="urn:microsoft.com/office/officeart/2018/2/layout/IconLabelList"/>
    <dgm:cxn modelId="{CA60ACCA-5E45-4C77-B439-3843AC8D7479}" type="presParOf" srcId="{FBCD5C62-2D1B-483C-9E48-BE4A90707185}" destId="{484FC5D8-DDA8-4472-9B86-F986893EE69F}" srcOrd="3" destOrd="0" presId="urn:microsoft.com/office/officeart/2018/2/layout/IconLabelList"/>
    <dgm:cxn modelId="{4C2EAB3B-2D50-4FAF-A6E9-7E357F77A790}" type="presParOf" srcId="{FBCD5C62-2D1B-483C-9E48-BE4A90707185}" destId="{DD9A45D4-3CA8-4070-AC98-FE9D346FE668}" srcOrd="4" destOrd="0" presId="urn:microsoft.com/office/officeart/2018/2/layout/IconLabelList"/>
    <dgm:cxn modelId="{C072D882-C56B-42B3-B91D-7664D9DDB829}" type="presParOf" srcId="{DD9A45D4-3CA8-4070-AC98-FE9D346FE668}" destId="{F463B817-1D3F-4966-917E-41284983F989}" srcOrd="0" destOrd="0" presId="urn:microsoft.com/office/officeart/2018/2/layout/IconLabelList"/>
    <dgm:cxn modelId="{AD02A52E-8DAC-4F2B-9889-D4D3625F12BE}" type="presParOf" srcId="{DD9A45D4-3CA8-4070-AC98-FE9D346FE668}" destId="{1CA8440C-5258-4D10-9F72-E200398168FF}" srcOrd="1" destOrd="0" presId="urn:microsoft.com/office/officeart/2018/2/layout/IconLabelList"/>
    <dgm:cxn modelId="{4EE65ABE-3A84-4D6E-9F5C-95A6897C4B5F}" type="presParOf" srcId="{DD9A45D4-3CA8-4070-AC98-FE9D346FE668}" destId="{FA0C7855-358E-436D-ABF5-1133ABEA8281}" srcOrd="2" destOrd="0" presId="urn:microsoft.com/office/officeart/2018/2/layout/IconLabelList"/>
    <dgm:cxn modelId="{FD24E48B-2CB8-4B6F-9E7B-DB8299CE0CB9}" type="presParOf" srcId="{FBCD5C62-2D1B-483C-9E48-BE4A90707185}" destId="{C1AB4542-3F1D-4B99-8DE0-1BBEB4096ED8}" srcOrd="5" destOrd="0" presId="urn:microsoft.com/office/officeart/2018/2/layout/IconLabelList"/>
    <dgm:cxn modelId="{A160E318-523F-4336-A09B-B135F5C8D63E}" type="presParOf" srcId="{FBCD5C62-2D1B-483C-9E48-BE4A90707185}" destId="{F011D910-0DA5-43B7-8873-58BD10B6947F}" srcOrd="6" destOrd="0" presId="urn:microsoft.com/office/officeart/2018/2/layout/IconLabelList"/>
    <dgm:cxn modelId="{31B86A9D-8C4E-4B3B-95EA-B2A24ADD9530}" type="presParOf" srcId="{F011D910-0DA5-43B7-8873-58BD10B6947F}" destId="{C4187A92-60A1-47EC-A7F6-5DF15E6C01A8}" srcOrd="0" destOrd="0" presId="urn:microsoft.com/office/officeart/2018/2/layout/IconLabelList"/>
    <dgm:cxn modelId="{50FC1EC0-4EFC-4686-9AA6-35BAD61EDABC}" type="presParOf" srcId="{F011D910-0DA5-43B7-8873-58BD10B6947F}" destId="{B2C6253B-CEF2-40EA-A3CE-B4134770D6E5}" srcOrd="1" destOrd="0" presId="urn:microsoft.com/office/officeart/2018/2/layout/IconLabelList"/>
    <dgm:cxn modelId="{7588B61E-27B8-420F-89B9-3DF803E1ADDE}" type="presParOf" srcId="{F011D910-0DA5-43B7-8873-58BD10B6947F}" destId="{5AB81B0A-73A0-47CD-B058-23590F0916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D45425-72A6-4891-9709-EC3E277A825A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8349428-7106-4E05-9803-DB6EAE95A130}">
      <dgm:prSet/>
      <dgm:spPr/>
      <dgm:t>
        <a:bodyPr/>
        <a:lstStyle/>
        <a:p>
          <a:r>
            <a:rPr lang="en-US"/>
            <a:t>UNIQUE IDEAS</a:t>
          </a:r>
        </a:p>
      </dgm:t>
    </dgm:pt>
    <dgm:pt modelId="{D827E1D2-E484-44A1-86D8-44AB9B04C204}" type="parTrans" cxnId="{7C7ED1AE-E525-4513-8DB7-46E827B07F3D}">
      <dgm:prSet/>
      <dgm:spPr/>
      <dgm:t>
        <a:bodyPr/>
        <a:lstStyle/>
        <a:p>
          <a:endParaRPr lang="en-US"/>
        </a:p>
      </dgm:t>
    </dgm:pt>
    <dgm:pt modelId="{CD84801E-4E03-46B0-BB60-095574B39958}" type="sibTrans" cxnId="{7C7ED1AE-E525-4513-8DB7-46E827B07F3D}">
      <dgm:prSet/>
      <dgm:spPr/>
      <dgm:t>
        <a:bodyPr/>
        <a:lstStyle/>
        <a:p>
          <a:endParaRPr lang="en-US"/>
        </a:p>
      </dgm:t>
    </dgm:pt>
    <dgm:pt modelId="{BC48773B-3B04-4B7A-8ABD-28E525B48AD5}">
      <dgm:prSet/>
      <dgm:spPr/>
      <dgm:t>
        <a:bodyPr/>
        <a:lstStyle/>
        <a:p>
          <a:r>
            <a:rPr lang="en-US"/>
            <a:t>STRATEGY AND PLANNING</a:t>
          </a:r>
        </a:p>
      </dgm:t>
    </dgm:pt>
    <dgm:pt modelId="{911DEA7F-CA7E-4709-A290-0A707E22B282}" type="parTrans" cxnId="{30F1EA0D-D40C-4457-B5A5-C1CBA205039E}">
      <dgm:prSet/>
      <dgm:spPr/>
      <dgm:t>
        <a:bodyPr/>
        <a:lstStyle/>
        <a:p>
          <a:endParaRPr lang="en-US"/>
        </a:p>
      </dgm:t>
    </dgm:pt>
    <dgm:pt modelId="{B3E702F0-D7F1-46F2-91DC-7D555722E1F6}" type="sibTrans" cxnId="{30F1EA0D-D40C-4457-B5A5-C1CBA205039E}">
      <dgm:prSet/>
      <dgm:spPr/>
      <dgm:t>
        <a:bodyPr/>
        <a:lstStyle/>
        <a:p>
          <a:endParaRPr lang="en-US"/>
        </a:p>
      </dgm:t>
    </dgm:pt>
    <dgm:pt modelId="{1AA1967B-E57D-477D-BDBD-41D4EE930E31}">
      <dgm:prSet/>
      <dgm:spPr/>
      <dgm:t>
        <a:bodyPr/>
        <a:lstStyle/>
        <a:p>
          <a:r>
            <a:rPr lang="en-US"/>
            <a:t>PROJECT MANAGEMENT</a:t>
          </a:r>
        </a:p>
      </dgm:t>
    </dgm:pt>
    <dgm:pt modelId="{083E521F-352B-451D-8BA0-83E7BDB6E59A}" type="parTrans" cxnId="{EC7E8D9D-4B3C-472A-83F2-577A278B3FA3}">
      <dgm:prSet/>
      <dgm:spPr/>
      <dgm:t>
        <a:bodyPr/>
        <a:lstStyle/>
        <a:p>
          <a:endParaRPr lang="en-US"/>
        </a:p>
      </dgm:t>
    </dgm:pt>
    <dgm:pt modelId="{C70C47B5-D63A-4BF9-809E-CF6E8273E867}" type="sibTrans" cxnId="{EC7E8D9D-4B3C-472A-83F2-577A278B3FA3}">
      <dgm:prSet/>
      <dgm:spPr/>
      <dgm:t>
        <a:bodyPr/>
        <a:lstStyle/>
        <a:p>
          <a:endParaRPr lang="en-US"/>
        </a:p>
      </dgm:t>
    </dgm:pt>
    <dgm:pt modelId="{F19FF3CC-06F0-486F-BC2A-B9E2C69CBD64}">
      <dgm:prSet/>
      <dgm:spPr/>
      <dgm:t>
        <a:bodyPr/>
        <a:lstStyle/>
        <a:p>
          <a:r>
            <a:rPr lang="en-US"/>
            <a:t>DESIGNING</a:t>
          </a:r>
        </a:p>
      </dgm:t>
    </dgm:pt>
    <dgm:pt modelId="{53AA2CB4-E5E6-4A49-8E63-7F44AC7DFBCF}" type="parTrans" cxnId="{CE1611CF-169E-4086-886B-3F61BD437399}">
      <dgm:prSet/>
      <dgm:spPr/>
      <dgm:t>
        <a:bodyPr/>
        <a:lstStyle/>
        <a:p>
          <a:endParaRPr lang="en-US"/>
        </a:p>
      </dgm:t>
    </dgm:pt>
    <dgm:pt modelId="{3B7533B8-0FE2-4195-A62C-10A9B21D48F3}" type="sibTrans" cxnId="{CE1611CF-169E-4086-886B-3F61BD437399}">
      <dgm:prSet/>
      <dgm:spPr/>
      <dgm:t>
        <a:bodyPr/>
        <a:lstStyle/>
        <a:p>
          <a:endParaRPr lang="en-US"/>
        </a:p>
      </dgm:t>
    </dgm:pt>
    <dgm:pt modelId="{751A075D-6355-46F5-B2B0-32D1806976E5}">
      <dgm:prSet/>
      <dgm:spPr/>
      <dgm:t>
        <a:bodyPr/>
        <a:lstStyle/>
        <a:p>
          <a:r>
            <a:rPr lang="en-US"/>
            <a:t>APPROPRIATE FEEDBACK</a:t>
          </a:r>
        </a:p>
      </dgm:t>
    </dgm:pt>
    <dgm:pt modelId="{FBC7D68B-41E6-4515-8E75-644542CCD1D7}" type="parTrans" cxnId="{68733919-5CB2-4F40-BD6E-99F98E5BA719}">
      <dgm:prSet/>
      <dgm:spPr/>
      <dgm:t>
        <a:bodyPr/>
        <a:lstStyle/>
        <a:p>
          <a:endParaRPr lang="en-US"/>
        </a:p>
      </dgm:t>
    </dgm:pt>
    <dgm:pt modelId="{86DB850D-7FC5-40AA-8C2B-3E7C8CF4F5D2}" type="sibTrans" cxnId="{68733919-5CB2-4F40-BD6E-99F98E5BA719}">
      <dgm:prSet/>
      <dgm:spPr/>
      <dgm:t>
        <a:bodyPr/>
        <a:lstStyle/>
        <a:p>
          <a:endParaRPr lang="en-US"/>
        </a:p>
      </dgm:t>
    </dgm:pt>
    <dgm:pt modelId="{DBECC285-6D64-432D-8440-44AC176DC116}">
      <dgm:prSet/>
      <dgm:spPr/>
      <dgm:t>
        <a:bodyPr/>
        <a:lstStyle/>
        <a:p>
          <a:r>
            <a:rPr lang="en-US"/>
            <a:t>SITE PRODUCTION</a:t>
          </a:r>
        </a:p>
      </dgm:t>
    </dgm:pt>
    <dgm:pt modelId="{E423524E-B090-494B-9C72-4A4DCC296B79}" type="parTrans" cxnId="{5364260D-51E2-4B31-872D-6567BDE15F5D}">
      <dgm:prSet/>
      <dgm:spPr/>
      <dgm:t>
        <a:bodyPr/>
        <a:lstStyle/>
        <a:p>
          <a:endParaRPr lang="en-US"/>
        </a:p>
      </dgm:t>
    </dgm:pt>
    <dgm:pt modelId="{C4875B21-3218-44AC-A6D4-427B5C6DD92D}" type="sibTrans" cxnId="{5364260D-51E2-4B31-872D-6567BDE15F5D}">
      <dgm:prSet/>
      <dgm:spPr/>
      <dgm:t>
        <a:bodyPr/>
        <a:lstStyle/>
        <a:p>
          <a:endParaRPr lang="en-US"/>
        </a:p>
      </dgm:t>
    </dgm:pt>
    <dgm:pt modelId="{9904FD87-1F66-4AFD-94A7-E07E4C513520}" type="pres">
      <dgm:prSet presAssocID="{CED45425-72A6-4891-9709-EC3E277A825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326369-B39A-4734-912F-A24F0210E87B}" type="pres">
      <dgm:prSet presAssocID="{68349428-7106-4E05-9803-DB6EAE95A130}" presName="parentLin" presStyleCnt="0"/>
      <dgm:spPr/>
    </dgm:pt>
    <dgm:pt modelId="{CCAB8ECE-4FDD-47AD-905E-BEFB61128CFA}" type="pres">
      <dgm:prSet presAssocID="{68349428-7106-4E05-9803-DB6EAE95A130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4ED6D637-B38C-450A-BDC5-931AC1F3CC75}" type="pres">
      <dgm:prSet presAssocID="{68349428-7106-4E05-9803-DB6EAE95A13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3E783-A95A-4347-B7DB-FE16A176ECD3}" type="pres">
      <dgm:prSet presAssocID="{68349428-7106-4E05-9803-DB6EAE95A130}" presName="negativeSpace" presStyleCnt="0"/>
      <dgm:spPr/>
    </dgm:pt>
    <dgm:pt modelId="{163077D3-C85F-4888-A7E6-B9A9FD7F2BDC}" type="pres">
      <dgm:prSet presAssocID="{68349428-7106-4E05-9803-DB6EAE95A130}" presName="childText" presStyleLbl="conFgAcc1" presStyleIdx="0" presStyleCnt="6">
        <dgm:presLayoutVars>
          <dgm:bulletEnabled val="1"/>
        </dgm:presLayoutVars>
      </dgm:prSet>
      <dgm:spPr/>
    </dgm:pt>
    <dgm:pt modelId="{E6F4CD11-3AC4-4960-A38C-690EC9B804B0}" type="pres">
      <dgm:prSet presAssocID="{CD84801E-4E03-46B0-BB60-095574B39958}" presName="spaceBetweenRectangles" presStyleCnt="0"/>
      <dgm:spPr/>
    </dgm:pt>
    <dgm:pt modelId="{6761F71A-AAEA-4FA1-8F60-EEAE40388979}" type="pres">
      <dgm:prSet presAssocID="{BC48773B-3B04-4B7A-8ABD-28E525B48AD5}" presName="parentLin" presStyleCnt="0"/>
      <dgm:spPr/>
    </dgm:pt>
    <dgm:pt modelId="{8D86E794-2F85-4B22-A457-E03144295612}" type="pres">
      <dgm:prSet presAssocID="{BC48773B-3B04-4B7A-8ABD-28E525B48AD5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F9EB88CF-8F72-4AFC-935D-948036CBFD1D}" type="pres">
      <dgm:prSet presAssocID="{BC48773B-3B04-4B7A-8ABD-28E525B48AD5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79A2D-234C-48DA-B202-AE18CDB4D0CD}" type="pres">
      <dgm:prSet presAssocID="{BC48773B-3B04-4B7A-8ABD-28E525B48AD5}" presName="negativeSpace" presStyleCnt="0"/>
      <dgm:spPr/>
    </dgm:pt>
    <dgm:pt modelId="{781BB577-A9C9-433F-B1E2-B57EEEA788D6}" type="pres">
      <dgm:prSet presAssocID="{BC48773B-3B04-4B7A-8ABD-28E525B48AD5}" presName="childText" presStyleLbl="conFgAcc1" presStyleIdx="1" presStyleCnt="6">
        <dgm:presLayoutVars>
          <dgm:bulletEnabled val="1"/>
        </dgm:presLayoutVars>
      </dgm:prSet>
      <dgm:spPr/>
    </dgm:pt>
    <dgm:pt modelId="{F115FBE2-0835-4357-9B85-99DB31EFABCC}" type="pres">
      <dgm:prSet presAssocID="{B3E702F0-D7F1-46F2-91DC-7D555722E1F6}" presName="spaceBetweenRectangles" presStyleCnt="0"/>
      <dgm:spPr/>
    </dgm:pt>
    <dgm:pt modelId="{32970EDB-D3F5-4B79-9646-34DE5209C46B}" type="pres">
      <dgm:prSet presAssocID="{1AA1967B-E57D-477D-BDBD-41D4EE930E31}" presName="parentLin" presStyleCnt="0"/>
      <dgm:spPr/>
    </dgm:pt>
    <dgm:pt modelId="{496BC902-5059-482C-90FD-545B7BD24752}" type="pres">
      <dgm:prSet presAssocID="{1AA1967B-E57D-477D-BDBD-41D4EE930E31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1CF0CFA0-4417-4981-A707-2439570FB371}" type="pres">
      <dgm:prSet presAssocID="{1AA1967B-E57D-477D-BDBD-41D4EE930E3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8F27E-C872-42CA-80CE-600146C15F7E}" type="pres">
      <dgm:prSet presAssocID="{1AA1967B-E57D-477D-BDBD-41D4EE930E31}" presName="negativeSpace" presStyleCnt="0"/>
      <dgm:spPr/>
    </dgm:pt>
    <dgm:pt modelId="{CB9B8246-C6DE-49C9-89D5-96FA308709C1}" type="pres">
      <dgm:prSet presAssocID="{1AA1967B-E57D-477D-BDBD-41D4EE930E31}" presName="childText" presStyleLbl="conFgAcc1" presStyleIdx="2" presStyleCnt="6">
        <dgm:presLayoutVars>
          <dgm:bulletEnabled val="1"/>
        </dgm:presLayoutVars>
      </dgm:prSet>
      <dgm:spPr/>
    </dgm:pt>
    <dgm:pt modelId="{C3AE19CF-9AAA-4842-B965-1D20BA2E721D}" type="pres">
      <dgm:prSet presAssocID="{C70C47B5-D63A-4BF9-809E-CF6E8273E867}" presName="spaceBetweenRectangles" presStyleCnt="0"/>
      <dgm:spPr/>
    </dgm:pt>
    <dgm:pt modelId="{E4984886-50CA-4488-8D9B-6FE30D47F7B3}" type="pres">
      <dgm:prSet presAssocID="{F19FF3CC-06F0-486F-BC2A-B9E2C69CBD64}" presName="parentLin" presStyleCnt="0"/>
      <dgm:spPr/>
    </dgm:pt>
    <dgm:pt modelId="{232B949E-B4A3-4AAF-825F-D1E0C77C82A0}" type="pres">
      <dgm:prSet presAssocID="{F19FF3CC-06F0-486F-BC2A-B9E2C69CBD64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9D6B704B-45BA-4253-9DEC-8ADCB3A101BB}" type="pres">
      <dgm:prSet presAssocID="{F19FF3CC-06F0-486F-BC2A-B9E2C69CBD64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D3DF1-04F1-49E7-930C-F379A693995C}" type="pres">
      <dgm:prSet presAssocID="{F19FF3CC-06F0-486F-BC2A-B9E2C69CBD64}" presName="negativeSpace" presStyleCnt="0"/>
      <dgm:spPr/>
    </dgm:pt>
    <dgm:pt modelId="{46EC17F4-366F-41B8-8E63-F54C6878E94E}" type="pres">
      <dgm:prSet presAssocID="{F19FF3CC-06F0-486F-BC2A-B9E2C69CBD64}" presName="childText" presStyleLbl="conFgAcc1" presStyleIdx="3" presStyleCnt="6">
        <dgm:presLayoutVars>
          <dgm:bulletEnabled val="1"/>
        </dgm:presLayoutVars>
      </dgm:prSet>
      <dgm:spPr/>
    </dgm:pt>
    <dgm:pt modelId="{143F8643-C4A7-4A95-9881-474A0582470A}" type="pres">
      <dgm:prSet presAssocID="{3B7533B8-0FE2-4195-A62C-10A9B21D48F3}" presName="spaceBetweenRectangles" presStyleCnt="0"/>
      <dgm:spPr/>
    </dgm:pt>
    <dgm:pt modelId="{D6D4C70E-31FD-4A42-BB10-CA5A4EAFA970}" type="pres">
      <dgm:prSet presAssocID="{751A075D-6355-46F5-B2B0-32D1806976E5}" presName="parentLin" presStyleCnt="0"/>
      <dgm:spPr/>
    </dgm:pt>
    <dgm:pt modelId="{52EBFD6A-C9C5-4768-941E-ED1AD8FC5736}" type="pres">
      <dgm:prSet presAssocID="{751A075D-6355-46F5-B2B0-32D1806976E5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48530BB6-2D20-4D1E-AA7F-DD0D7A536247}" type="pres">
      <dgm:prSet presAssocID="{751A075D-6355-46F5-B2B0-32D1806976E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82647-6218-4DC8-A512-712BCB5CED68}" type="pres">
      <dgm:prSet presAssocID="{751A075D-6355-46F5-B2B0-32D1806976E5}" presName="negativeSpace" presStyleCnt="0"/>
      <dgm:spPr/>
    </dgm:pt>
    <dgm:pt modelId="{BC659A61-4ED4-4A7D-BFFB-EA3C3CF1D9D3}" type="pres">
      <dgm:prSet presAssocID="{751A075D-6355-46F5-B2B0-32D1806976E5}" presName="childText" presStyleLbl="conFgAcc1" presStyleIdx="4" presStyleCnt="6">
        <dgm:presLayoutVars>
          <dgm:bulletEnabled val="1"/>
        </dgm:presLayoutVars>
      </dgm:prSet>
      <dgm:spPr/>
    </dgm:pt>
    <dgm:pt modelId="{D2BB09DD-646C-4A3D-B317-AADEB6E66722}" type="pres">
      <dgm:prSet presAssocID="{86DB850D-7FC5-40AA-8C2B-3E7C8CF4F5D2}" presName="spaceBetweenRectangles" presStyleCnt="0"/>
      <dgm:spPr/>
    </dgm:pt>
    <dgm:pt modelId="{4ED57C1B-C0A9-4C65-9CFA-B07C02A59533}" type="pres">
      <dgm:prSet presAssocID="{DBECC285-6D64-432D-8440-44AC176DC116}" presName="parentLin" presStyleCnt="0"/>
      <dgm:spPr/>
    </dgm:pt>
    <dgm:pt modelId="{9151A309-7193-4169-BCBE-7ED9A82A22A4}" type="pres">
      <dgm:prSet presAssocID="{DBECC285-6D64-432D-8440-44AC176DC116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3923D4C8-B65B-4C53-B513-C6F0819A7241}" type="pres">
      <dgm:prSet presAssocID="{DBECC285-6D64-432D-8440-44AC176DC116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6D4C6-2924-42B9-88DA-1BDC3B79523B}" type="pres">
      <dgm:prSet presAssocID="{DBECC285-6D64-432D-8440-44AC176DC116}" presName="negativeSpace" presStyleCnt="0"/>
      <dgm:spPr/>
    </dgm:pt>
    <dgm:pt modelId="{12708315-12BA-42AD-9B72-86C75887C935}" type="pres">
      <dgm:prSet presAssocID="{DBECC285-6D64-432D-8440-44AC176DC11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8733919-5CB2-4F40-BD6E-99F98E5BA719}" srcId="{CED45425-72A6-4891-9709-EC3E277A825A}" destId="{751A075D-6355-46F5-B2B0-32D1806976E5}" srcOrd="4" destOrd="0" parTransId="{FBC7D68B-41E6-4515-8E75-644542CCD1D7}" sibTransId="{86DB850D-7FC5-40AA-8C2B-3E7C8CF4F5D2}"/>
    <dgm:cxn modelId="{5D0C8FB7-A908-4A0B-9122-C3DD845CBC94}" type="presOf" srcId="{751A075D-6355-46F5-B2B0-32D1806976E5}" destId="{52EBFD6A-C9C5-4768-941E-ED1AD8FC5736}" srcOrd="0" destOrd="0" presId="urn:microsoft.com/office/officeart/2005/8/layout/list1"/>
    <dgm:cxn modelId="{18439ACC-E991-4797-BBE6-7DA576CBA008}" type="presOf" srcId="{1AA1967B-E57D-477D-BDBD-41D4EE930E31}" destId="{496BC902-5059-482C-90FD-545B7BD24752}" srcOrd="0" destOrd="0" presId="urn:microsoft.com/office/officeart/2005/8/layout/list1"/>
    <dgm:cxn modelId="{A179A3B4-4CE6-4EA0-97CC-07F6D2810312}" type="presOf" srcId="{68349428-7106-4E05-9803-DB6EAE95A130}" destId="{CCAB8ECE-4FDD-47AD-905E-BEFB61128CFA}" srcOrd="0" destOrd="0" presId="urn:microsoft.com/office/officeart/2005/8/layout/list1"/>
    <dgm:cxn modelId="{5364260D-51E2-4B31-872D-6567BDE15F5D}" srcId="{CED45425-72A6-4891-9709-EC3E277A825A}" destId="{DBECC285-6D64-432D-8440-44AC176DC116}" srcOrd="5" destOrd="0" parTransId="{E423524E-B090-494B-9C72-4A4DCC296B79}" sibTransId="{C4875B21-3218-44AC-A6D4-427B5C6DD92D}"/>
    <dgm:cxn modelId="{85815E05-6EB3-464C-82EF-A32C49C8908F}" type="presOf" srcId="{BC48773B-3B04-4B7A-8ABD-28E525B48AD5}" destId="{F9EB88CF-8F72-4AFC-935D-948036CBFD1D}" srcOrd="1" destOrd="0" presId="urn:microsoft.com/office/officeart/2005/8/layout/list1"/>
    <dgm:cxn modelId="{372EB952-B0BB-4852-B26D-4D1F3C87B307}" type="presOf" srcId="{1AA1967B-E57D-477D-BDBD-41D4EE930E31}" destId="{1CF0CFA0-4417-4981-A707-2439570FB371}" srcOrd="1" destOrd="0" presId="urn:microsoft.com/office/officeart/2005/8/layout/list1"/>
    <dgm:cxn modelId="{7C7ED1AE-E525-4513-8DB7-46E827B07F3D}" srcId="{CED45425-72A6-4891-9709-EC3E277A825A}" destId="{68349428-7106-4E05-9803-DB6EAE95A130}" srcOrd="0" destOrd="0" parTransId="{D827E1D2-E484-44A1-86D8-44AB9B04C204}" sibTransId="{CD84801E-4E03-46B0-BB60-095574B39958}"/>
    <dgm:cxn modelId="{CE1611CF-169E-4086-886B-3F61BD437399}" srcId="{CED45425-72A6-4891-9709-EC3E277A825A}" destId="{F19FF3CC-06F0-486F-BC2A-B9E2C69CBD64}" srcOrd="3" destOrd="0" parTransId="{53AA2CB4-E5E6-4A49-8E63-7F44AC7DFBCF}" sibTransId="{3B7533B8-0FE2-4195-A62C-10A9B21D48F3}"/>
    <dgm:cxn modelId="{EF3DE0C8-77D0-4A40-A1D0-C3233A1E40D1}" type="presOf" srcId="{F19FF3CC-06F0-486F-BC2A-B9E2C69CBD64}" destId="{232B949E-B4A3-4AAF-825F-D1E0C77C82A0}" srcOrd="0" destOrd="0" presId="urn:microsoft.com/office/officeart/2005/8/layout/list1"/>
    <dgm:cxn modelId="{76412292-3E56-41D0-82B5-B26260AE432F}" type="presOf" srcId="{751A075D-6355-46F5-B2B0-32D1806976E5}" destId="{48530BB6-2D20-4D1E-AA7F-DD0D7A536247}" srcOrd="1" destOrd="0" presId="urn:microsoft.com/office/officeart/2005/8/layout/list1"/>
    <dgm:cxn modelId="{EC7E8D9D-4B3C-472A-83F2-577A278B3FA3}" srcId="{CED45425-72A6-4891-9709-EC3E277A825A}" destId="{1AA1967B-E57D-477D-BDBD-41D4EE930E31}" srcOrd="2" destOrd="0" parTransId="{083E521F-352B-451D-8BA0-83E7BDB6E59A}" sibTransId="{C70C47B5-D63A-4BF9-809E-CF6E8273E867}"/>
    <dgm:cxn modelId="{E894ABDE-AF6C-48D9-9884-D17438FC2E09}" type="presOf" srcId="{BC48773B-3B04-4B7A-8ABD-28E525B48AD5}" destId="{8D86E794-2F85-4B22-A457-E03144295612}" srcOrd="0" destOrd="0" presId="urn:microsoft.com/office/officeart/2005/8/layout/list1"/>
    <dgm:cxn modelId="{AEB69EF3-207B-4EEE-A5D7-575E2F362658}" type="presOf" srcId="{DBECC285-6D64-432D-8440-44AC176DC116}" destId="{3923D4C8-B65B-4C53-B513-C6F0819A7241}" srcOrd="1" destOrd="0" presId="urn:microsoft.com/office/officeart/2005/8/layout/list1"/>
    <dgm:cxn modelId="{FF9E18C1-4E65-4413-A23E-146B828CA12F}" type="presOf" srcId="{CED45425-72A6-4891-9709-EC3E277A825A}" destId="{9904FD87-1F66-4AFD-94A7-E07E4C513520}" srcOrd="0" destOrd="0" presId="urn:microsoft.com/office/officeart/2005/8/layout/list1"/>
    <dgm:cxn modelId="{30F1EA0D-D40C-4457-B5A5-C1CBA205039E}" srcId="{CED45425-72A6-4891-9709-EC3E277A825A}" destId="{BC48773B-3B04-4B7A-8ABD-28E525B48AD5}" srcOrd="1" destOrd="0" parTransId="{911DEA7F-CA7E-4709-A290-0A707E22B282}" sibTransId="{B3E702F0-D7F1-46F2-91DC-7D555722E1F6}"/>
    <dgm:cxn modelId="{EB6CB028-6CC5-4F04-9768-06548AF8CFBF}" type="presOf" srcId="{68349428-7106-4E05-9803-DB6EAE95A130}" destId="{4ED6D637-B38C-450A-BDC5-931AC1F3CC75}" srcOrd="1" destOrd="0" presId="urn:microsoft.com/office/officeart/2005/8/layout/list1"/>
    <dgm:cxn modelId="{DD098319-1A0B-4475-AE6C-8860E8F279A3}" type="presOf" srcId="{DBECC285-6D64-432D-8440-44AC176DC116}" destId="{9151A309-7193-4169-BCBE-7ED9A82A22A4}" srcOrd="0" destOrd="0" presId="urn:microsoft.com/office/officeart/2005/8/layout/list1"/>
    <dgm:cxn modelId="{8945C2F5-D8A8-4C4D-A684-CF29E25C9E24}" type="presOf" srcId="{F19FF3CC-06F0-486F-BC2A-B9E2C69CBD64}" destId="{9D6B704B-45BA-4253-9DEC-8ADCB3A101BB}" srcOrd="1" destOrd="0" presId="urn:microsoft.com/office/officeart/2005/8/layout/list1"/>
    <dgm:cxn modelId="{7B07C3FB-21F5-4257-BBB6-9896CDECE4A2}" type="presParOf" srcId="{9904FD87-1F66-4AFD-94A7-E07E4C513520}" destId="{6B326369-B39A-4734-912F-A24F0210E87B}" srcOrd="0" destOrd="0" presId="urn:microsoft.com/office/officeart/2005/8/layout/list1"/>
    <dgm:cxn modelId="{17CE4E15-551E-48C9-9581-6C65C567AACE}" type="presParOf" srcId="{6B326369-B39A-4734-912F-A24F0210E87B}" destId="{CCAB8ECE-4FDD-47AD-905E-BEFB61128CFA}" srcOrd="0" destOrd="0" presId="urn:microsoft.com/office/officeart/2005/8/layout/list1"/>
    <dgm:cxn modelId="{00CD59A1-FD98-47A7-8440-213E2F642DBF}" type="presParOf" srcId="{6B326369-B39A-4734-912F-A24F0210E87B}" destId="{4ED6D637-B38C-450A-BDC5-931AC1F3CC75}" srcOrd="1" destOrd="0" presId="urn:microsoft.com/office/officeart/2005/8/layout/list1"/>
    <dgm:cxn modelId="{353E337B-62D9-407A-848E-F11410896E72}" type="presParOf" srcId="{9904FD87-1F66-4AFD-94A7-E07E4C513520}" destId="{A6D3E783-A95A-4347-B7DB-FE16A176ECD3}" srcOrd="1" destOrd="0" presId="urn:microsoft.com/office/officeart/2005/8/layout/list1"/>
    <dgm:cxn modelId="{355752A9-9B1B-4637-B38E-7119D3C844C5}" type="presParOf" srcId="{9904FD87-1F66-4AFD-94A7-E07E4C513520}" destId="{163077D3-C85F-4888-A7E6-B9A9FD7F2BDC}" srcOrd="2" destOrd="0" presId="urn:microsoft.com/office/officeart/2005/8/layout/list1"/>
    <dgm:cxn modelId="{6DEB9AB2-2A06-4C53-9FB2-F141E98C6BEB}" type="presParOf" srcId="{9904FD87-1F66-4AFD-94A7-E07E4C513520}" destId="{E6F4CD11-3AC4-4960-A38C-690EC9B804B0}" srcOrd="3" destOrd="0" presId="urn:microsoft.com/office/officeart/2005/8/layout/list1"/>
    <dgm:cxn modelId="{DFBFEA29-E1AA-4147-BBD6-116D7B8BA3A4}" type="presParOf" srcId="{9904FD87-1F66-4AFD-94A7-E07E4C513520}" destId="{6761F71A-AAEA-4FA1-8F60-EEAE40388979}" srcOrd="4" destOrd="0" presId="urn:microsoft.com/office/officeart/2005/8/layout/list1"/>
    <dgm:cxn modelId="{875AAA81-0CA2-43A7-BE51-A0A206821788}" type="presParOf" srcId="{6761F71A-AAEA-4FA1-8F60-EEAE40388979}" destId="{8D86E794-2F85-4B22-A457-E03144295612}" srcOrd="0" destOrd="0" presId="urn:microsoft.com/office/officeart/2005/8/layout/list1"/>
    <dgm:cxn modelId="{14D90BF0-3806-4E24-A166-6D8E5293F7F8}" type="presParOf" srcId="{6761F71A-AAEA-4FA1-8F60-EEAE40388979}" destId="{F9EB88CF-8F72-4AFC-935D-948036CBFD1D}" srcOrd="1" destOrd="0" presId="urn:microsoft.com/office/officeart/2005/8/layout/list1"/>
    <dgm:cxn modelId="{154EC91C-14EF-4F7D-BD11-46E749EE4CBF}" type="presParOf" srcId="{9904FD87-1F66-4AFD-94A7-E07E4C513520}" destId="{7EB79A2D-234C-48DA-B202-AE18CDB4D0CD}" srcOrd="5" destOrd="0" presId="urn:microsoft.com/office/officeart/2005/8/layout/list1"/>
    <dgm:cxn modelId="{90D9F911-3F68-44E9-9F00-76BD1BB75CF8}" type="presParOf" srcId="{9904FD87-1F66-4AFD-94A7-E07E4C513520}" destId="{781BB577-A9C9-433F-B1E2-B57EEEA788D6}" srcOrd="6" destOrd="0" presId="urn:microsoft.com/office/officeart/2005/8/layout/list1"/>
    <dgm:cxn modelId="{50319EC0-0125-49AF-98A1-49D8EA2B23F7}" type="presParOf" srcId="{9904FD87-1F66-4AFD-94A7-E07E4C513520}" destId="{F115FBE2-0835-4357-9B85-99DB31EFABCC}" srcOrd="7" destOrd="0" presId="urn:microsoft.com/office/officeart/2005/8/layout/list1"/>
    <dgm:cxn modelId="{D27C2151-C8DE-47EA-A161-24BB5C406C0A}" type="presParOf" srcId="{9904FD87-1F66-4AFD-94A7-E07E4C513520}" destId="{32970EDB-D3F5-4B79-9646-34DE5209C46B}" srcOrd="8" destOrd="0" presId="urn:microsoft.com/office/officeart/2005/8/layout/list1"/>
    <dgm:cxn modelId="{77E7AFAB-D8F3-4D85-858F-DD84240DD21F}" type="presParOf" srcId="{32970EDB-D3F5-4B79-9646-34DE5209C46B}" destId="{496BC902-5059-482C-90FD-545B7BD24752}" srcOrd="0" destOrd="0" presId="urn:microsoft.com/office/officeart/2005/8/layout/list1"/>
    <dgm:cxn modelId="{2835170B-0877-4A92-AB35-68551292B95D}" type="presParOf" srcId="{32970EDB-D3F5-4B79-9646-34DE5209C46B}" destId="{1CF0CFA0-4417-4981-A707-2439570FB371}" srcOrd="1" destOrd="0" presId="urn:microsoft.com/office/officeart/2005/8/layout/list1"/>
    <dgm:cxn modelId="{69645A54-F8F6-4A99-836D-D42C93F11ED4}" type="presParOf" srcId="{9904FD87-1F66-4AFD-94A7-E07E4C513520}" destId="{7118F27E-C872-42CA-80CE-600146C15F7E}" srcOrd="9" destOrd="0" presId="urn:microsoft.com/office/officeart/2005/8/layout/list1"/>
    <dgm:cxn modelId="{D6345A3F-950D-44D8-B646-A70410689ED5}" type="presParOf" srcId="{9904FD87-1F66-4AFD-94A7-E07E4C513520}" destId="{CB9B8246-C6DE-49C9-89D5-96FA308709C1}" srcOrd="10" destOrd="0" presId="urn:microsoft.com/office/officeart/2005/8/layout/list1"/>
    <dgm:cxn modelId="{6D999BB1-3184-4279-8F48-F62D3FDE23BB}" type="presParOf" srcId="{9904FD87-1F66-4AFD-94A7-E07E4C513520}" destId="{C3AE19CF-9AAA-4842-B965-1D20BA2E721D}" srcOrd="11" destOrd="0" presId="urn:microsoft.com/office/officeart/2005/8/layout/list1"/>
    <dgm:cxn modelId="{6A57DAF1-87FD-47F7-B83E-4A66E2390F0D}" type="presParOf" srcId="{9904FD87-1F66-4AFD-94A7-E07E4C513520}" destId="{E4984886-50CA-4488-8D9B-6FE30D47F7B3}" srcOrd="12" destOrd="0" presId="urn:microsoft.com/office/officeart/2005/8/layout/list1"/>
    <dgm:cxn modelId="{2476CB3B-0036-4520-B843-EBB6D335F3BF}" type="presParOf" srcId="{E4984886-50CA-4488-8D9B-6FE30D47F7B3}" destId="{232B949E-B4A3-4AAF-825F-D1E0C77C82A0}" srcOrd="0" destOrd="0" presId="urn:microsoft.com/office/officeart/2005/8/layout/list1"/>
    <dgm:cxn modelId="{F60AD00C-6699-4A22-A5BA-77269180712A}" type="presParOf" srcId="{E4984886-50CA-4488-8D9B-6FE30D47F7B3}" destId="{9D6B704B-45BA-4253-9DEC-8ADCB3A101BB}" srcOrd="1" destOrd="0" presId="urn:microsoft.com/office/officeart/2005/8/layout/list1"/>
    <dgm:cxn modelId="{FC788E29-2251-476C-967A-9E9D8D3A899B}" type="presParOf" srcId="{9904FD87-1F66-4AFD-94A7-E07E4C513520}" destId="{139D3DF1-04F1-49E7-930C-F379A693995C}" srcOrd="13" destOrd="0" presId="urn:microsoft.com/office/officeart/2005/8/layout/list1"/>
    <dgm:cxn modelId="{6913BB72-F6D1-49F2-ACEF-B19D84FB64F0}" type="presParOf" srcId="{9904FD87-1F66-4AFD-94A7-E07E4C513520}" destId="{46EC17F4-366F-41B8-8E63-F54C6878E94E}" srcOrd="14" destOrd="0" presId="urn:microsoft.com/office/officeart/2005/8/layout/list1"/>
    <dgm:cxn modelId="{7518FA64-1D99-4C13-B1A7-157FB6234599}" type="presParOf" srcId="{9904FD87-1F66-4AFD-94A7-E07E4C513520}" destId="{143F8643-C4A7-4A95-9881-474A0582470A}" srcOrd="15" destOrd="0" presId="urn:microsoft.com/office/officeart/2005/8/layout/list1"/>
    <dgm:cxn modelId="{1CD17AAD-DCBB-4C12-BED3-63677BED020E}" type="presParOf" srcId="{9904FD87-1F66-4AFD-94A7-E07E4C513520}" destId="{D6D4C70E-31FD-4A42-BB10-CA5A4EAFA970}" srcOrd="16" destOrd="0" presId="urn:microsoft.com/office/officeart/2005/8/layout/list1"/>
    <dgm:cxn modelId="{E9728345-0CF0-4E17-BDFD-E123B1AC8D7A}" type="presParOf" srcId="{D6D4C70E-31FD-4A42-BB10-CA5A4EAFA970}" destId="{52EBFD6A-C9C5-4768-941E-ED1AD8FC5736}" srcOrd="0" destOrd="0" presId="urn:microsoft.com/office/officeart/2005/8/layout/list1"/>
    <dgm:cxn modelId="{09C530D2-94F4-458B-BF26-09E44B58882C}" type="presParOf" srcId="{D6D4C70E-31FD-4A42-BB10-CA5A4EAFA970}" destId="{48530BB6-2D20-4D1E-AA7F-DD0D7A536247}" srcOrd="1" destOrd="0" presId="urn:microsoft.com/office/officeart/2005/8/layout/list1"/>
    <dgm:cxn modelId="{45F75826-6F19-4890-82A5-0904BBB22179}" type="presParOf" srcId="{9904FD87-1F66-4AFD-94A7-E07E4C513520}" destId="{D4382647-6218-4DC8-A512-712BCB5CED68}" srcOrd="17" destOrd="0" presId="urn:microsoft.com/office/officeart/2005/8/layout/list1"/>
    <dgm:cxn modelId="{7EEE2F02-BEFF-4B11-9543-A1AC3AA71BD4}" type="presParOf" srcId="{9904FD87-1F66-4AFD-94A7-E07E4C513520}" destId="{BC659A61-4ED4-4A7D-BFFB-EA3C3CF1D9D3}" srcOrd="18" destOrd="0" presId="urn:microsoft.com/office/officeart/2005/8/layout/list1"/>
    <dgm:cxn modelId="{F807D184-7208-4D79-88D2-D21A6D5FBAF8}" type="presParOf" srcId="{9904FD87-1F66-4AFD-94A7-E07E4C513520}" destId="{D2BB09DD-646C-4A3D-B317-AADEB6E66722}" srcOrd="19" destOrd="0" presId="urn:microsoft.com/office/officeart/2005/8/layout/list1"/>
    <dgm:cxn modelId="{1BE09CCA-00B8-4B6B-8402-5FFBB2EC97CE}" type="presParOf" srcId="{9904FD87-1F66-4AFD-94A7-E07E4C513520}" destId="{4ED57C1B-C0A9-4C65-9CFA-B07C02A59533}" srcOrd="20" destOrd="0" presId="urn:microsoft.com/office/officeart/2005/8/layout/list1"/>
    <dgm:cxn modelId="{BA4B6E0B-BC81-4031-9473-8DAA014E6437}" type="presParOf" srcId="{4ED57C1B-C0A9-4C65-9CFA-B07C02A59533}" destId="{9151A309-7193-4169-BCBE-7ED9A82A22A4}" srcOrd="0" destOrd="0" presId="urn:microsoft.com/office/officeart/2005/8/layout/list1"/>
    <dgm:cxn modelId="{00BD4E73-8D40-4C1B-B00E-60672F3399A2}" type="presParOf" srcId="{4ED57C1B-C0A9-4C65-9CFA-B07C02A59533}" destId="{3923D4C8-B65B-4C53-B513-C6F0819A7241}" srcOrd="1" destOrd="0" presId="urn:microsoft.com/office/officeart/2005/8/layout/list1"/>
    <dgm:cxn modelId="{65DC0383-C48E-4C7F-82C4-E28F074A8181}" type="presParOf" srcId="{9904FD87-1F66-4AFD-94A7-E07E4C513520}" destId="{FB76D4C6-2924-42B9-88DA-1BDC3B79523B}" srcOrd="21" destOrd="0" presId="urn:microsoft.com/office/officeart/2005/8/layout/list1"/>
    <dgm:cxn modelId="{020C253E-C685-438E-98E3-3C6E5FCF9191}" type="presParOf" srcId="{9904FD87-1F66-4AFD-94A7-E07E4C513520}" destId="{12708315-12BA-42AD-9B72-86C75887C93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DD204B-AA3A-4C7B-8A7D-FBCE7DA887A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6924B24-37A8-4328-B4A1-BFAF276670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E03329BD-AAC6-467A-B0F3-818D5C981D84}" type="parTrans" cxnId="{62F1DD82-E387-49E9-BC2F-FE40974EF5D1}">
      <dgm:prSet/>
      <dgm:spPr/>
      <dgm:t>
        <a:bodyPr/>
        <a:lstStyle/>
        <a:p>
          <a:endParaRPr lang="en-US"/>
        </a:p>
      </dgm:t>
    </dgm:pt>
    <dgm:pt modelId="{0220A7BF-5AC0-46C1-A3C0-43081451FD5C}" type="sibTrans" cxnId="{62F1DD82-E387-49E9-BC2F-FE40974EF5D1}">
      <dgm:prSet/>
      <dgm:spPr/>
      <dgm:t>
        <a:bodyPr/>
        <a:lstStyle/>
        <a:p>
          <a:endParaRPr lang="en-US"/>
        </a:p>
      </dgm:t>
    </dgm:pt>
    <dgm:pt modelId="{AE3B6EF4-4F5A-46D0-8828-45D84E7D29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TEAM-WORK</a:t>
          </a:r>
        </a:p>
      </dgm:t>
    </dgm:pt>
    <dgm:pt modelId="{96147382-DAFA-401E-A25A-108B05D68EB3}" type="parTrans" cxnId="{58078D7F-3B85-43A3-A88D-C982F8BE1844}">
      <dgm:prSet/>
      <dgm:spPr/>
      <dgm:t>
        <a:bodyPr/>
        <a:lstStyle/>
        <a:p>
          <a:endParaRPr lang="en-US"/>
        </a:p>
      </dgm:t>
    </dgm:pt>
    <dgm:pt modelId="{9ED79A3C-2C22-48FA-BB11-DDA027A59A9E}" type="sibTrans" cxnId="{58078D7F-3B85-43A3-A88D-C982F8BE1844}">
      <dgm:prSet/>
      <dgm:spPr/>
      <dgm:t>
        <a:bodyPr/>
        <a:lstStyle/>
        <a:p>
          <a:endParaRPr lang="en-US"/>
        </a:p>
      </dgm:t>
    </dgm:pt>
    <dgm:pt modelId="{05447AEF-CD85-4386-973F-6549D51198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FEATURES</a:t>
          </a:r>
          <a:endParaRPr lang="en-US"/>
        </a:p>
      </dgm:t>
    </dgm:pt>
    <dgm:pt modelId="{5A978923-B6F7-4ADA-AA53-79BDAF8956F2}" type="parTrans" cxnId="{E39BE2CD-E7AD-4AB6-8DF1-93FE71EF4E48}">
      <dgm:prSet/>
      <dgm:spPr/>
      <dgm:t>
        <a:bodyPr/>
        <a:lstStyle/>
        <a:p>
          <a:endParaRPr lang="en-US"/>
        </a:p>
      </dgm:t>
    </dgm:pt>
    <dgm:pt modelId="{E916247E-07EC-4259-9516-7958388F5043}" type="sibTrans" cxnId="{E39BE2CD-E7AD-4AB6-8DF1-93FE71EF4E48}">
      <dgm:prSet/>
      <dgm:spPr/>
      <dgm:t>
        <a:bodyPr/>
        <a:lstStyle/>
        <a:p>
          <a:endParaRPr lang="en-US"/>
        </a:p>
      </dgm:t>
    </dgm:pt>
    <dgm:pt modelId="{6D3A4EC1-82C4-4FED-9F26-943B7E6151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TECHNOLOGIES USED</a:t>
          </a:r>
        </a:p>
      </dgm:t>
    </dgm:pt>
    <dgm:pt modelId="{97C906E0-6831-4984-A0BD-261C94CD2484}" type="parTrans" cxnId="{F372053B-CFA8-4485-932B-4A6D583C22FA}">
      <dgm:prSet/>
      <dgm:spPr/>
      <dgm:t>
        <a:bodyPr/>
        <a:lstStyle/>
        <a:p>
          <a:endParaRPr lang="en-US"/>
        </a:p>
      </dgm:t>
    </dgm:pt>
    <dgm:pt modelId="{EF5A4168-22BE-49D3-966E-4A541A7A15A9}" type="sibTrans" cxnId="{F372053B-CFA8-4485-932B-4A6D583C22FA}">
      <dgm:prSet/>
      <dgm:spPr/>
      <dgm:t>
        <a:bodyPr/>
        <a:lstStyle/>
        <a:p>
          <a:endParaRPr lang="en-US"/>
        </a:p>
      </dgm:t>
    </dgm:pt>
    <dgm:pt modelId="{3BCBA311-A8F9-42F6-AC1A-B5CA588A2553}" type="pres">
      <dgm:prSet presAssocID="{FCDD204B-AA3A-4C7B-8A7D-FBCE7DA887A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8B3B2B-7222-4B3D-8101-2129EE81CB54}" type="pres">
      <dgm:prSet presAssocID="{A6924B24-37A8-4328-B4A1-BFAF27667022}" presName="compNode" presStyleCnt="0"/>
      <dgm:spPr/>
    </dgm:pt>
    <dgm:pt modelId="{9CB6A95A-FB07-4527-97E6-3D27B77BDC6C}" type="pres">
      <dgm:prSet presAssocID="{A6924B24-37A8-4328-B4A1-BFAF276670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Like"/>
        </a:ext>
      </dgm:extLst>
    </dgm:pt>
    <dgm:pt modelId="{9BCBD3CB-DA4C-446D-9C49-EE454E2D9BC4}" type="pres">
      <dgm:prSet presAssocID="{A6924B24-37A8-4328-B4A1-BFAF27667022}" presName="spaceRect" presStyleCnt="0"/>
      <dgm:spPr/>
    </dgm:pt>
    <dgm:pt modelId="{4DE63689-0087-4524-BE44-C943E165EF65}" type="pres">
      <dgm:prSet presAssocID="{A6924B24-37A8-4328-B4A1-BFAF27667022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885580E-6815-486B-8F6F-6C1E9FBE4FB4}" type="pres">
      <dgm:prSet presAssocID="{0220A7BF-5AC0-46C1-A3C0-43081451FD5C}" presName="sibTrans" presStyleCnt="0"/>
      <dgm:spPr/>
    </dgm:pt>
    <dgm:pt modelId="{292EB1ED-3B95-454C-86A6-1B9E11FDB88D}" type="pres">
      <dgm:prSet presAssocID="{AE3B6EF4-4F5A-46D0-8828-45D84E7D2970}" presName="compNode" presStyleCnt="0"/>
      <dgm:spPr/>
    </dgm:pt>
    <dgm:pt modelId="{E265708F-9A04-4F7B-A50D-3AF4F16F9F54}" type="pres">
      <dgm:prSet presAssocID="{AE3B6EF4-4F5A-46D0-8828-45D84E7D29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Teamwork"/>
        </a:ext>
      </dgm:extLst>
    </dgm:pt>
    <dgm:pt modelId="{BEBAB6ED-F83E-4D52-BF93-9EE467F3F21B}" type="pres">
      <dgm:prSet presAssocID="{AE3B6EF4-4F5A-46D0-8828-45D84E7D2970}" presName="spaceRect" presStyleCnt="0"/>
      <dgm:spPr/>
    </dgm:pt>
    <dgm:pt modelId="{415E705E-EA1D-42A8-868D-CB2BCF1D50E9}" type="pres">
      <dgm:prSet presAssocID="{AE3B6EF4-4F5A-46D0-8828-45D84E7D2970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ECB7B8B-4411-41F8-87FE-850C7108C318}" type="pres">
      <dgm:prSet presAssocID="{9ED79A3C-2C22-48FA-BB11-DDA027A59A9E}" presName="sibTrans" presStyleCnt="0"/>
      <dgm:spPr/>
    </dgm:pt>
    <dgm:pt modelId="{712FB84A-CE76-432A-B6B7-D22D19EF337B}" type="pres">
      <dgm:prSet presAssocID="{05447AEF-CD85-4386-973F-6549D51198B4}" presName="compNode" presStyleCnt="0"/>
      <dgm:spPr/>
    </dgm:pt>
    <dgm:pt modelId="{BCBFE941-DF0C-4899-9058-81EBC96E95F2}" type="pres">
      <dgm:prSet presAssocID="{05447AEF-CD85-4386-973F-6549D51198B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File HTML"/>
        </a:ext>
      </dgm:extLst>
    </dgm:pt>
    <dgm:pt modelId="{415FFE0A-536B-4043-89F7-72A6D3B7D40A}" type="pres">
      <dgm:prSet presAssocID="{05447AEF-CD85-4386-973F-6549D51198B4}" presName="spaceRect" presStyleCnt="0"/>
      <dgm:spPr/>
    </dgm:pt>
    <dgm:pt modelId="{E131515C-C3AB-474B-9DFD-7E7F1EEA930A}" type="pres">
      <dgm:prSet presAssocID="{05447AEF-CD85-4386-973F-6549D51198B4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27096D0-4161-428D-AA32-AA7C42E17CF5}" type="pres">
      <dgm:prSet presAssocID="{E916247E-07EC-4259-9516-7958388F5043}" presName="sibTrans" presStyleCnt="0"/>
      <dgm:spPr/>
    </dgm:pt>
    <dgm:pt modelId="{D3991A72-E9BA-485F-A0DA-283B0C000753}" type="pres">
      <dgm:prSet presAssocID="{6D3A4EC1-82C4-4FED-9F26-943B7E6151B4}" presName="compNode" presStyleCnt="0"/>
      <dgm:spPr/>
    </dgm:pt>
    <dgm:pt modelId="{98566464-180A-4B57-8D9B-697B6316308F}" type="pres">
      <dgm:prSet presAssocID="{6D3A4EC1-82C4-4FED-9F26-943B7E6151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evices"/>
        </a:ext>
      </dgm:extLst>
    </dgm:pt>
    <dgm:pt modelId="{850AD67E-0D65-4CBB-BD46-154928596C11}" type="pres">
      <dgm:prSet presAssocID="{6D3A4EC1-82C4-4FED-9F26-943B7E6151B4}" presName="spaceRect" presStyleCnt="0"/>
      <dgm:spPr/>
    </dgm:pt>
    <dgm:pt modelId="{E1EA8583-5AE8-437E-928E-3719E19897A5}" type="pres">
      <dgm:prSet presAssocID="{6D3A4EC1-82C4-4FED-9F26-943B7E6151B4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F1DD82-E387-49E9-BC2F-FE40974EF5D1}" srcId="{FCDD204B-AA3A-4C7B-8A7D-FBCE7DA887AB}" destId="{A6924B24-37A8-4328-B4A1-BFAF27667022}" srcOrd="0" destOrd="0" parTransId="{E03329BD-AAC6-467A-B0F3-818D5C981D84}" sibTransId="{0220A7BF-5AC0-46C1-A3C0-43081451FD5C}"/>
    <dgm:cxn modelId="{B5DE2109-1D81-417B-8388-25301AAB9256}" type="presOf" srcId="{05447AEF-CD85-4386-973F-6549D51198B4}" destId="{E131515C-C3AB-474B-9DFD-7E7F1EEA930A}" srcOrd="0" destOrd="0" presId="urn:microsoft.com/office/officeart/2018/2/layout/IconLabelList"/>
    <dgm:cxn modelId="{433BFA8C-2E41-4116-9056-41CF872116A2}" type="presOf" srcId="{AE3B6EF4-4F5A-46D0-8828-45D84E7D2970}" destId="{415E705E-EA1D-42A8-868D-CB2BCF1D50E9}" srcOrd="0" destOrd="0" presId="urn:microsoft.com/office/officeart/2018/2/layout/IconLabelList"/>
    <dgm:cxn modelId="{F372053B-CFA8-4485-932B-4A6D583C22FA}" srcId="{FCDD204B-AA3A-4C7B-8A7D-FBCE7DA887AB}" destId="{6D3A4EC1-82C4-4FED-9F26-943B7E6151B4}" srcOrd="3" destOrd="0" parTransId="{97C906E0-6831-4984-A0BD-261C94CD2484}" sibTransId="{EF5A4168-22BE-49D3-966E-4A541A7A15A9}"/>
    <dgm:cxn modelId="{D5834EFA-F439-437D-9979-A35C420C91E1}" type="presOf" srcId="{6D3A4EC1-82C4-4FED-9F26-943B7E6151B4}" destId="{E1EA8583-5AE8-437E-928E-3719E19897A5}" srcOrd="0" destOrd="0" presId="urn:microsoft.com/office/officeart/2018/2/layout/IconLabelList"/>
    <dgm:cxn modelId="{E39BE2CD-E7AD-4AB6-8DF1-93FE71EF4E48}" srcId="{FCDD204B-AA3A-4C7B-8A7D-FBCE7DA887AB}" destId="{05447AEF-CD85-4386-973F-6549D51198B4}" srcOrd="2" destOrd="0" parTransId="{5A978923-B6F7-4ADA-AA53-79BDAF8956F2}" sibTransId="{E916247E-07EC-4259-9516-7958388F5043}"/>
    <dgm:cxn modelId="{12CD2803-346B-46E0-8632-F3F855D51C23}" type="presOf" srcId="{FCDD204B-AA3A-4C7B-8A7D-FBCE7DA887AB}" destId="{3BCBA311-A8F9-42F6-AC1A-B5CA588A2553}" srcOrd="0" destOrd="0" presId="urn:microsoft.com/office/officeart/2018/2/layout/IconLabelList"/>
    <dgm:cxn modelId="{58078D7F-3B85-43A3-A88D-C982F8BE1844}" srcId="{FCDD204B-AA3A-4C7B-8A7D-FBCE7DA887AB}" destId="{AE3B6EF4-4F5A-46D0-8828-45D84E7D2970}" srcOrd="1" destOrd="0" parTransId="{96147382-DAFA-401E-A25A-108B05D68EB3}" sibTransId="{9ED79A3C-2C22-48FA-BB11-DDA027A59A9E}"/>
    <dgm:cxn modelId="{95681A72-5A2D-4207-8BDE-D967689BE9F4}" type="presOf" srcId="{A6924B24-37A8-4328-B4A1-BFAF27667022}" destId="{4DE63689-0087-4524-BE44-C943E165EF65}" srcOrd="0" destOrd="0" presId="urn:microsoft.com/office/officeart/2018/2/layout/IconLabelList"/>
    <dgm:cxn modelId="{B3D5344A-A944-497A-AC98-AE0B32AE0133}" type="presParOf" srcId="{3BCBA311-A8F9-42F6-AC1A-B5CA588A2553}" destId="{7F8B3B2B-7222-4B3D-8101-2129EE81CB54}" srcOrd="0" destOrd="0" presId="urn:microsoft.com/office/officeart/2018/2/layout/IconLabelList"/>
    <dgm:cxn modelId="{E73736FC-625D-4053-BFAC-A397D3A54FCA}" type="presParOf" srcId="{7F8B3B2B-7222-4B3D-8101-2129EE81CB54}" destId="{9CB6A95A-FB07-4527-97E6-3D27B77BDC6C}" srcOrd="0" destOrd="0" presId="urn:microsoft.com/office/officeart/2018/2/layout/IconLabelList"/>
    <dgm:cxn modelId="{D9EC70C3-B208-41C0-AAB5-3CB3ADC06872}" type="presParOf" srcId="{7F8B3B2B-7222-4B3D-8101-2129EE81CB54}" destId="{9BCBD3CB-DA4C-446D-9C49-EE454E2D9BC4}" srcOrd="1" destOrd="0" presId="urn:microsoft.com/office/officeart/2018/2/layout/IconLabelList"/>
    <dgm:cxn modelId="{68F0D657-42FE-48B1-97BF-09744DCB1004}" type="presParOf" srcId="{7F8B3B2B-7222-4B3D-8101-2129EE81CB54}" destId="{4DE63689-0087-4524-BE44-C943E165EF65}" srcOrd="2" destOrd="0" presId="urn:microsoft.com/office/officeart/2018/2/layout/IconLabelList"/>
    <dgm:cxn modelId="{8EDD92F5-EF2E-4AA3-B07F-4BEA7F096BA4}" type="presParOf" srcId="{3BCBA311-A8F9-42F6-AC1A-B5CA588A2553}" destId="{E885580E-6815-486B-8F6F-6C1E9FBE4FB4}" srcOrd="1" destOrd="0" presId="urn:microsoft.com/office/officeart/2018/2/layout/IconLabelList"/>
    <dgm:cxn modelId="{E7C11F34-A0EB-48F4-AA07-8F96FD1A9338}" type="presParOf" srcId="{3BCBA311-A8F9-42F6-AC1A-B5CA588A2553}" destId="{292EB1ED-3B95-454C-86A6-1B9E11FDB88D}" srcOrd="2" destOrd="0" presId="urn:microsoft.com/office/officeart/2018/2/layout/IconLabelList"/>
    <dgm:cxn modelId="{6B09DDDE-FDD1-4155-A13E-674DD6C065B9}" type="presParOf" srcId="{292EB1ED-3B95-454C-86A6-1B9E11FDB88D}" destId="{E265708F-9A04-4F7B-A50D-3AF4F16F9F54}" srcOrd="0" destOrd="0" presId="urn:microsoft.com/office/officeart/2018/2/layout/IconLabelList"/>
    <dgm:cxn modelId="{6326C868-04F7-4852-A985-50F9291965A0}" type="presParOf" srcId="{292EB1ED-3B95-454C-86A6-1B9E11FDB88D}" destId="{BEBAB6ED-F83E-4D52-BF93-9EE467F3F21B}" srcOrd="1" destOrd="0" presId="urn:microsoft.com/office/officeart/2018/2/layout/IconLabelList"/>
    <dgm:cxn modelId="{38437F92-EAE0-481D-A2F9-E75BE8BFC444}" type="presParOf" srcId="{292EB1ED-3B95-454C-86A6-1B9E11FDB88D}" destId="{415E705E-EA1D-42A8-868D-CB2BCF1D50E9}" srcOrd="2" destOrd="0" presId="urn:microsoft.com/office/officeart/2018/2/layout/IconLabelList"/>
    <dgm:cxn modelId="{D466F886-964F-423C-BB35-A342A950DC08}" type="presParOf" srcId="{3BCBA311-A8F9-42F6-AC1A-B5CA588A2553}" destId="{7ECB7B8B-4411-41F8-87FE-850C7108C318}" srcOrd="3" destOrd="0" presId="urn:microsoft.com/office/officeart/2018/2/layout/IconLabelList"/>
    <dgm:cxn modelId="{7C74B9B7-0DD3-457D-8808-5306868D8795}" type="presParOf" srcId="{3BCBA311-A8F9-42F6-AC1A-B5CA588A2553}" destId="{712FB84A-CE76-432A-B6B7-D22D19EF337B}" srcOrd="4" destOrd="0" presId="urn:microsoft.com/office/officeart/2018/2/layout/IconLabelList"/>
    <dgm:cxn modelId="{AAF919CC-7EE8-4C6A-80EB-2CF8926626E1}" type="presParOf" srcId="{712FB84A-CE76-432A-B6B7-D22D19EF337B}" destId="{BCBFE941-DF0C-4899-9058-81EBC96E95F2}" srcOrd="0" destOrd="0" presId="urn:microsoft.com/office/officeart/2018/2/layout/IconLabelList"/>
    <dgm:cxn modelId="{0AAE38A0-5CFE-4F1C-BAAA-97ECD169C9F5}" type="presParOf" srcId="{712FB84A-CE76-432A-B6B7-D22D19EF337B}" destId="{415FFE0A-536B-4043-89F7-72A6D3B7D40A}" srcOrd="1" destOrd="0" presId="urn:microsoft.com/office/officeart/2018/2/layout/IconLabelList"/>
    <dgm:cxn modelId="{34A3E874-5CE7-4029-BC60-FFF0043A9696}" type="presParOf" srcId="{712FB84A-CE76-432A-B6B7-D22D19EF337B}" destId="{E131515C-C3AB-474B-9DFD-7E7F1EEA930A}" srcOrd="2" destOrd="0" presId="urn:microsoft.com/office/officeart/2018/2/layout/IconLabelList"/>
    <dgm:cxn modelId="{B393AFDD-DC65-4B7B-9B98-FA034C0D3AC3}" type="presParOf" srcId="{3BCBA311-A8F9-42F6-AC1A-B5CA588A2553}" destId="{227096D0-4161-428D-AA32-AA7C42E17CF5}" srcOrd="5" destOrd="0" presId="urn:microsoft.com/office/officeart/2018/2/layout/IconLabelList"/>
    <dgm:cxn modelId="{345F249D-46E5-4D08-B845-51EB0924FBEB}" type="presParOf" srcId="{3BCBA311-A8F9-42F6-AC1A-B5CA588A2553}" destId="{D3991A72-E9BA-485F-A0DA-283B0C000753}" srcOrd="6" destOrd="0" presId="urn:microsoft.com/office/officeart/2018/2/layout/IconLabelList"/>
    <dgm:cxn modelId="{87E8CC56-8D63-4864-8190-BE406243FF6F}" type="presParOf" srcId="{D3991A72-E9BA-485F-A0DA-283B0C000753}" destId="{98566464-180A-4B57-8D9B-697B6316308F}" srcOrd="0" destOrd="0" presId="urn:microsoft.com/office/officeart/2018/2/layout/IconLabelList"/>
    <dgm:cxn modelId="{18341363-D475-41E4-832C-CA8FB0303061}" type="presParOf" srcId="{D3991A72-E9BA-485F-A0DA-283B0C000753}" destId="{850AD67E-0D65-4CBB-BD46-154928596C11}" srcOrd="1" destOrd="0" presId="urn:microsoft.com/office/officeart/2018/2/layout/IconLabelList"/>
    <dgm:cxn modelId="{16EABE2B-6A00-404F-89F1-C5B71CB0C87C}" type="presParOf" srcId="{D3991A72-E9BA-485F-A0DA-283B0C000753}" destId="{E1EA8583-5AE8-437E-928E-3719E19897A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DD204B-AA3A-4C7B-8A7D-FBCE7DA887A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6924B24-37A8-4328-B4A1-BFAF276670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0220A7BF-5AC0-46C1-A3C0-43081451FD5C}" type="sibTrans" cxnId="{62F1DD82-E387-49E9-BC2F-FE40974EF5D1}">
      <dgm:prSet/>
      <dgm:spPr/>
      <dgm:t>
        <a:bodyPr/>
        <a:lstStyle/>
        <a:p>
          <a:endParaRPr lang="en-US"/>
        </a:p>
      </dgm:t>
    </dgm:pt>
    <dgm:pt modelId="{E03329BD-AAC6-467A-B0F3-818D5C981D84}" type="parTrans" cxnId="{62F1DD82-E387-49E9-BC2F-FE40974EF5D1}">
      <dgm:prSet/>
      <dgm:spPr/>
      <dgm:t>
        <a:bodyPr/>
        <a:lstStyle/>
        <a:p>
          <a:endParaRPr lang="en-US"/>
        </a:p>
      </dgm:t>
    </dgm:pt>
    <dgm:pt modelId="{AE3B6EF4-4F5A-46D0-8828-45D84E7D29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TEAM-WORK</a:t>
          </a:r>
        </a:p>
      </dgm:t>
    </dgm:pt>
    <dgm:pt modelId="{9ED79A3C-2C22-48FA-BB11-DDA027A59A9E}" type="sibTrans" cxnId="{58078D7F-3B85-43A3-A88D-C982F8BE1844}">
      <dgm:prSet/>
      <dgm:spPr/>
      <dgm:t>
        <a:bodyPr/>
        <a:lstStyle/>
        <a:p>
          <a:endParaRPr lang="en-US"/>
        </a:p>
      </dgm:t>
    </dgm:pt>
    <dgm:pt modelId="{96147382-DAFA-401E-A25A-108B05D68EB3}" type="parTrans" cxnId="{58078D7F-3B85-43A3-A88D-C982F8BE1844}">
      <dgm:prSet/>
      <dgm:spPr/>
      <dgm:t>
        <a:bodyPr/>
        <a:lstStyle/>
        <a:p>
          <a:endParaRPr lang="en-US"/>
        </a:p>
      </dgm:t>
    </dgm:pt>
    <dgm:pt modelId="{05447AEF-CD85-4386-973F-6549D51198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FEATURES</a:t>
          </a:r>
        </a:p>
      </dgm:t>
    </dgm:pt>
    <dgm:pt modelId="{E916247E-07EC-4259-9516-7958388F5043}" type="sibTrans" cxnId="{E39BE2CD-E7AD-4AB6-8DF1-93FE71EF4E48}">
      <dgm:prSet/>
      <dgm:spPr/>
      <dgm:t>
        <a:bodyPr/>
        <a:lstStyle/>
        <a:p>
          <a:endParaRPr lang="en-US"/>
        </a:p>
      </dgm:t>
    </dgm:pt>
    <dgm:pt modelId="{5A978923-B6F7-4ADA-AA53-79BDAF8956F2}" type="parTrans" cxnId="{E39BE2CD-E7AD-4AB6-8DF1-93FE71EF4E48}">
      <dgm:prSet/>
      <dgm:spPr/>
      <dgm:t>
        <a:bodyPr/>
        <a:lstStyle/>
        <a:p>
          <a:endParaRPr lang="en-US"/>
        </a:p>
      </dgm:t>
    </dgm:pt>
    <dgm:pt modelId="{6D3A4EC1-82C4-4FED-9F26-943B7E6151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TECHNOLOGIES USED</a:t>
          </a:r>
        </a:p>
      </dgm:t>
    </dgm:pt>
    <dgm:pt modelId="{EF5A4168-22BE-49D3-966E-4A541A7A15A9}" type="sibTrans" cxnId="{F372053B-CFA8-4485-932B-4A6D583C22FA}">
      <dgm:prSet/>
      <dgm:spPr/>
      <dgm:t>
        <a:bodyPr/>
        <a:lstStyle/>
        <a:p>
          <a:endParaRPr lang="en-US"/>
        </a:p>
      </dgm:t>
    </dgm:pt>
    <dgm:pt modelId="{97C906E0-6831-4984-A0BD-261C94CD2484}" type="parTrans" cxnId="{F372053B-CFA8-4485-932B-4A6D583C22FA}">
      <dgm:prSet/>
      <dgm:spPr/>
      <dgm:t>
        <a:bodyPr/>
        <a:lstStyle/>
        <a:p>
          <a:endParaRPr lang="en-US"/>
        </a:p>
      </dgm:t>
    </dgm:pt>
    <dgm:pt modelId="{3BCBA311-A8F9-42F6-AC1A-B5CA588A2553}" type="pres">
      <dgm:prSet presAssocID="{FCDD204B-AA3A-4C7B-8A7D-FBCE7DA887A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8B3B2B-7222-4B3D-8101-2129EE81CB54}" type="pres">
      <dgm:prSet presAssocID="{A6924B24-37A8-4328-B4A1-BFAF27667022}" presName="compNode" presStyleCnt="0"/>
      <dgm:spPr/>
    </dgm:pt>
    <dgm:pt modelId="{9CB6A95A-FB07-4527-97E6-3D27B77BDC6C}" type="pres">
      <dgm:prSet presAssocID="{A6924B24-37A8-4328-B4A1-BFAF276670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Like"/>
        </a:ext>
      </dgm:extLst>
    </dgm:pt>
    <dgm:pt modelId="{9BCBD3CB-DA4C-446D-9C49-EE454E2D9BC4}" type="pres">
      <dgm:prSet presAssocID="{A6924B24-37A8-4328-B4A1-BFAF27667022}" presName="spaceRect" presStyleCnt="0"/>
      <dgm:spPr/>
    </dgm:pt>
    <dgm:pt modelId="{4DE63689-0087-4524-BE44-C943E165EF65}" type="pres">
      <dgm:prSet presAssocID="{A6924B24-37A8-4328-B4A1-BFAF27667022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885580E-6815-486B-8F6F-6C1E9FBE4FB4}" type="pres">
      <dgm:prSet presAssocID="{0220A7BF-5AC0-46C1-A3C0-43081451FD5C}" presName="sibTrans" presStyleCnt="0"/>
      <dgm:spPr/>
    </dgm:pt>
    <dgm:pt modelId="{292EB1ED-3B95-454C-86A6-1B9E11FDB88D}" type="pres">
      <dgm:prSet presAssocID="{AE3B6EF4-4F5A-46D0-8828-45D84E7D2970}" presName="compNode" presStyleCnt="0"/>
      <dgm:spPr/>
    </dgm:pt>
    <dgm:pt modelId="{E265708F-9A04-4F7B-A50D-3AF4F16F9F54}" type="pres">
      <dgm:prSet presAssocID="{AE3B6EF4-4F5A-46D0-8828-45D84E7D29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Teamwork"/>
        </a:ext>
      </dgm:extLst>
    </dgm:pt>
    <dgm:pt modelId="{BEBAB6ED-F83E-4D52-BF93-9EE467F3F21B}" type="pres">
      <dgm:prSet presAssocID="{AE3B6EF4-4F5A-46D0-8828-45D84E7D2970}" presName="spaceRect" presStyleCnt="0"/>
      <dgm:spPr/>
    </dgm:pt>
    <dgm:pt modelId="{415E705E-EA1D-42A8-868D-CB2BCF1D50E9}" type="pres">
      <dgm:prSet presAssocID="{AE3B6EF4-4F5A-46D0-8828-45D84E7D2970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ECB7B8B-4411-41F8-87FE-850C7108C318}" type="pres">
      <dgm:prSet presAssocID="{9ED79A3C-2C22-48FA-BB11-DDA027A59A9E}" presName="sibTrans" presStyleCnt="0"/>
      <dgm:spPr/>
    </dgm:pt>
    <dgm:pt modelId="{712FB84A-CE76-432A-B6B7-D22D19EF337B}" type="pres">
      <dgm:prSet presAssocID="{05447AEF-CD85-4386-973F-6549D51198B4}" presName="compNode" presStyleCnt="0"/>
      <dgm:spPr/>
    </dgm:pt>
    <dgm:pt modelId="{BCBFE941-DF0C-4899-9058-81EBC96E95F2}" type="pres">
      <dgm:prSet presAssocID="{05447AEF-CD85-4386-973F-6549D51198B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File HTML"/>
        </a:ext>
      </dgm:extLst>
    </dgm:pt>
    <dgm:pt modelId="{415FFE0A-536B-4043-89F7-72A6D3B7D40A}" type="pres">
      <dgm:prSet presAssocID="{05447AEF-CD85-4386-973F-6549D51198B4}" presName="spaceRect" presStyleCnt="0"/>
      <dgm:spPr/>
    </dgm:pt>
    <dgm:pt modelId="{E131515C-C3AB-474B-9DFD-7E7F1EEA930A}" type="pres">
      <dgm:prSet presAssocID="{05447AEF-CD85-4386-973F-6549D51198B4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27096D0-4161-428D-AA32-AA7C42E17CF5}" type="pres">
      <dgm:prSet presAssocID="{E916247E-07EC-4259-9516-7958388F5043}" presName="sibTrans" presStyleCnt="0"/>
      <dgm:spPr/>
    </dgm:pt>
    <dgm:pt modelId="{D3991A72-E9BA-485F-A0DA-283B0C000753}" type="pres">
      <dgm:prSet presAssocID="{6D3A4EC1-82C4-4FED-9F26-943B7E6151B4}" presName="compNode" presStyleCnt="0"/>
      <dgm:spPr/>
    </dgm:pt>
    <dgm:pt modelId="{98566464-180A-4B57-8D9B-697B6316308F}" type="pres">
      <dgm:prSet presAssocID="{6D3A4EC1-82C4-4FED-9F26-943B7E6151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evices"/>
        </a:ext>
      </dgm:extLst>
    </dgm:pt>
    <dgm:pt modelId="{850AD67E-0D65-4CBB-BD46-154928596C11}" type="pres">
      <dgm:prSet presAssocID="{6D3A4EC1-82C4-4FED-9F26-943B7E6151B4}" presName="spaceRect" presStyleCnt="0"/>
      <dgm:spPr/>
    </dgm:pt>
    <dgm:pt modelId="{E1EA8583-5AE8-437E-928E-3719E19897A5}" type="pres">
      <dgm:prSet presAssocID="{6D3A4EC1-82C4-4FED-9F26-943B7E6151B4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F1DD82-E387-49E9-BC2F-FE40974EF5D1}" srcId="{FCDD204B-AA3A-4C7B-8A7D-FBCE7DA887AB}" destId="{A6924B24-37A8-4328-B4A1-BFAF27667022}" srcOrd="0" destOrd="0" parTransId="{E03329BD-AAC6-467A-B0F3-818D5C981D84}" sibTransId="{0220A7BF-5AC0-46C1-A3C0-43081451FD5C}"/>
    <dgm:cxn modelId="{B5DE2109-1D81-417B-8388-25301AAB9256}" type="presOf" srcId="{05447AEF-CD85-4386-973F-6549D51198B4}" destId="{E131515C-C3AB-474B-9DFD-7E7F1EEA930A}" srcOrd="0" destOrd="0" presId="urn:microsoft.com/office/officeart/2018/2/layout/IconLabelList"/>
    <dgm:cxn modelId="{433BFA8C-2E41-4116-9056-41CF872116A2}" type="presOf" srcId="{AE3B6EF4-4F5A-46D0-8828-45D84E7D2970}" destId="{415E705E-EA1D-42A8-868D-CB2BCF1D50E9}" srcOrd="0" destOrd="0" presId="urn:microsoft.com/office/officeart/2018/2/layout/IconLabelList"/>
    <dgm:cxn modelId="{F372053B-CFA8-4485-932B-4A6D583C22FA}" srcId="{FCDD204B-AA3A-4C7B-8A7D-FBCE7DA887AB}" destId="{6D3A4EC1-82C4-4FED-9F26-943B7E6151B4}" srcOrd="3" destOrd="0" parTransId="{97C906E0-6831-4984-A0BD-261C94CD2484}" sibTransId="{EF5A4168-22BE-49D3-966E-4A541A7A15A9}"/>
    <dgm:cxn modelId="{D5834EFA-F439-437D-9979-A35C420C91E1}" type="presOf" srcId="{6D3A4EC1-82C4-4FED-9F26-943B7E6151B4}" destId="{E1EA8583-5AE8-437E-928E-3719E19897A5}" srcOrd="0" destOrd="0" presId="urn:microsoft.com/office/officeart/2018/2/layout/IconLabelList"/>
    <dgm:cxn modelId="{E39BE2CD-E7AD-4AB6-8DF1-93FE71EF4E48}" srcId="{FCDD204B-AA3A-4C7B-8A7D-FBCE7DA887AB}" destId="{05447AEF-CD85-4386-973F-6549D51198B4}" srcOrd="2" destOrd="0" parTransId="{5A978923-B6F7-4ADA-AA53-79BDAF8956F2}" sibTransId="{E916247E-07EC-4259-9516-7958388F5043}"/>
    <dgm:cxn modelId="{12CD2803-346B-46E0-8632-F3F855D51C23}" type="presOf" srcId="{FCDD204B-AA3A-4C7B-8A7D-FBCE7DA887AB}" destId="{3BCBA311-A8F9-42F6-AC1A-B5CA588A2553}" srcOrd="0" destOrd="0" presId="urn:microsoft.com/office/officeart/2018/2/layout/IconLabelList"/>
    <dgm:cxn modelId="{58078D7F-3B85-43A3-A88D-C982F8BE1844}" srcId="{FCDD204B-AA3A-4C7B-8A7D-FBCE7DA887AB}" destId="{AE3B6EF4-4F5A-46D0-8828-45D84E7D2970}" srcOrd="1" destOrd="0" parTransId="{96147382-DAFA-401E-A25A-108B05D68EB3}" sibTransId="{9ED79A3C-2C22-48FA-BB11-DDA027A59A9E}"/>
    <dgm:cxn modelId="{95681A72-5A2D-4207-8BDE-D967689BE9F4}" type="presOf" srcId="{A6924B24-37A8-4328-B4A1-BFAF27667022}" destId="{4DE63689-0087-4524-BE44-C943E165EF65}" srcOrd="0" destOrd="0" presId="urn:microsoft.com/office/officeart/2018/2/layout/IconLabelList"/>
    <dgm:cxn modelId="{B3D5344A-A944-497A-AC98-AE0B32AE0133}" type="presParOf" srcId="{3BCBA311-A8F9-42F6-AC1A-B5CA588A2553}" destId="{7F8B3B2B-7222-4B3D-8101-2129EE81CB54}" srcOrd="0" destOrd="0" presId="urn:microsoft.com/office/officeart/2018/2/layout/IconLabelList"/>
    <dgm:cxn modelId="{E73736FC-625D-4053-BFAC-A397D3A54FCA}" type="presParOf" srcId="{7F8B3B2B-7222-4B3D-8101-2129EE81CB54}" destId="{9CB6A95A-FB07-4527-97E6-3D27B77BDC6C}" srcOrd="0" destOrd="0" presId="urn:microsoft.com/office/officeart/2018/2/layout/IconLabelList"/>
    <dgm:cxn modelId="{D9EC70C3-B208-41C0-AAB5-3CB3ADC06872}" type="presParOf" srcId="{7F8B3B2B-7222-4B3D-8101-2129EE81CB54}" destId="{9BCBD3CB-DA4C-446D-9C49-EE454E2D9BC4}" srcOrd="1" destOrd="0" presId="urn:microsoft.com/office/officeart/2018/2/layout/IconLabelList"/>
    <dgm:cxn modelId="{68F0D657-42FE-48B1-97BF-09744DCB1004}" type="presParOf" srcId="{7F8B3B2B-7222-4B3D-8101-2129EE81CB54}" destId="{4DE63689-0087-4524-BE44-C943E165EF65}" srcOrd="2" destOrd="0" presId="urn:microsoft.com/office/officeart/2018/2/layout/IconLabelList"/>
    <dgm:cxn modelId="{8EDD92F5-EF2E-4AA3-B07F-4BEA7F096BA4}" type="presParOf" srcId="{3BCBA311-A8F9-42F6-AC1A-B5CA588A2553}" destId="{E885580E-6815-486B-8F6F-6C1E9FBE4FB4}" srcOrd="1" destOrd="0" presId="urn:microsoft.com/office/officeart/2018/2/layout/IconLabelList"/>
    <dgm:cxn modelId="{E7C11F34-A0EB-48F4-AA07-8F96FD1A9338}" type="presParOf" srcId="{3BCBA311-A8F9-42F6-AC1A-B5CA588A2553}" destId="{292EB1ED-3B95-454C-86A6-1B9E11FDB88D}" srcOrd="2" destOrd="0" presId="urn:microsoft.com/office/officeart/2018/2/layout/IconLabelList"/>
    <dgm:cxn modelId="{6B09DDDE-FDD1-4155-A13E-674DD6C065B9}" type="presParOf" srcId="{292EB1ED-3B95-454C-86A6-1B9E11FDB88D}" destId="{E265708F-9A04-4F7B-A50D-3AF4F16F9F54}" srcOrd="0" destOrd="0" presId="urn:microsoft.com/office/officeart/2018/2/layout/IconLabelList"/>
    <dgm:cxn modelId="{6326C868-04F7-4852-A985-50F9291965A0}" type="presParOf" srcId="{292EB1ED-3B95-454C-86A6-1B9E11FDB88D}" destId="{BEBAB6ED-F83E-4D52-BF93-9EE467F3F21B}" srcOrd="1" destOrd="0" presId="urn:microsoft.com/office/officeart/2018/2/layout/IconLabelList"/>
    <dgm:cxn modelId="{38437F92-EAE0-481D-A2F9-E75BE8BFC444}" type="presParOf" srcId="{292EB1ED-3B95-454C-86A6-1B9E11FDB88D}" destId="{415E705E-EA1D-42A8-868D-CB2BCF1D50E9}" srcOrd="2" destOrd="0" presId="urn:microsoft.com/office/officeart/2018/2/layout/IconLabelList"/>
    <dgm:cxn modelId="{D466F886-964F-423C-BB35-A342A950DC08}" type="presParOf" srcId="{3BCBA311-A8F9-42F6-AC1A-B5CA588A2553}" destId="{7ECB7B8B-4411-41F8-87FE-850C7108C318}" srcOrd="3" destOrd="0" presId="urn:microsoft.com/office/officeart/2018/2/layout/IconLabelList"/>
    <dgm:cxn modelId="{7C74B9B7-0DD3-457D-8808-5306868D8795}" type="presParOf" srcId="{3BCBA311-A8F9-42F6-AC1A-B5CA588A2553}" destId="{712FB84A-CE76-432A-B6B7-D22D19EF337B}" srcOrd="4" destOrd="0" presId="urn:microsoft.com/office/officeart/2018/2/layout/IconLabelList"/>
    <dgm:cxn modelId="{AAF919CC-7EE8-4C6A-80EB-2CF8926626E1}" type="presParOf" srcId="{712FB84A-CE76-432A-B6B7-D22D19EF337B}" destId="{BCBFE941-DF0C-4899-9058-81EBC96E95F2}" srcOrd="0" destOrd="0" presId="urn:microsoft.com/office/officeart/2018/2/layout/IconLabelList"/>
    <dgm:cxn modelId="{0AAE38A0-5CFE-4F1C-BAAA-97ECD169C9F5}" type="presParOf" srcId="{712FB84A-CE76-432A-B6B7-D22D19EF337B}" destId="{415FFE0A-536B-4043-89F7-72A6D3B7D40A}" srcOrd="1" destOrd="0" presId="urn:microsoft.com/office/officeart/2018/2/layout/IconLabelList"/>
    <dgm:cxn modelId="{34A3E874-5CE7-4029-BC60-FFF0043A9696}" type="presParOf" srcId="{712FB84A-CE76-432A-B6B7-D22D19EF337B}" destId="{E131515C-C3AB-474B-9DFD-7E7F1EEA930A}" srcOrd="2" destOrd="0" presId="urn:microsoft.com/office/officeart/2018/2/layout/IconLabelList"/>
    <dgm:cxn modelId="{B393AFDD-DC65-4B7B-9B98-FA034C0D3AC3}" type="presParOf" srcId="{3BCBA311-A8F9-42F6-AC1A-B5CA588A2553}" destId="{227096D0-4161-428D-AA32-AA7C42E17CF5}" srcOrd="5" destOrd="0" presId="urn:microsoft.com/office/officeart/2018/2/layout/IconLabelList"/>
    <dgm:cxn modelId="{345F249D-46E5-4D08-B845-51EB0924FBEB}" type="presParOf" srcId="{3BCBA311-A8F9-42F6-AC1A-B5CA588A2553}" destId="{D3991A72-E9BA-485F-A0DA-283B0C000753}" srcOrd="6" destOrd="0" presId="urn:microsoft.com/office/officeart/2018/2/layout/IconLabelList"/>
    <dgm:cxn modelId="{87E8CC56-8D63-4864-8190-BE406243FF6F}" type="presParOf" srcId="{D3991A72-E9BA-485F-A0DA-283B0C000753}" destId="{98566464-180A-4B57-8D9B-697B6316308F}" srcOrd="0" destOrd="0" presId="urn:microsoft.com/office/officeart/2018/2/layout/IconLabelList"/>
    <dgm:cxn modelId="{18341363-D475-41E4-832C-CA8FB0303061}" type="presParOf" srcId="{D3991A72-E9BA-485F-A0DA-283B0C000753}" destId="{850AD67E-0D65-4CBB-BD46-154928596C11}" srcOrd="1" destOrd="0" presId="urn:microsoft.com/office/officeart/2018/2/layout/IconLabelList"/>
    <dgm:cxn modelId="{16EABE2B-6A00-404F-89F1-C5B71CB0C87C}" type="presParOf" srcId="{D3991A72-E9BA-485F-A0DA-283B0C000753}" destId="{E1EA8583-5AE8-437E-928E-3719E19897A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5C3F1-CB51-43CD-A71A-AFC237290BDC}">
      <dsp:nvSpPr>
        <dsp:cNvPr id="0" name=""/>
        <dsp:cNvSpPr/>
      </dsp:nvSpPr>
      <dsp:spPr>
        <a:xfrm>
          <a:off x="0" y="675679"/>
          <a:ext cx="666683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CA50B-F519-47CD-9BF7-ED6BF027E94F}">
      <dsp:nvSpPr>
        <dsp:cNvPr id="0" name=""/>
        <dsp:cNvSpPr/>
      </dsp:nvSpPr>
      <dsp:spPr>
        <a:xfrm>
          <a:off x="333341" y="262399"/>
          <a:ext cx="4666783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NIXIT AHIR </a:t>
          </a:r>
          <a:r>
            <a:rPr lang="en-US" sz="2800" kern="1200"/>
            <a:t>8748790 </a:t>
          </a:r>
        </a:p>
      </dsp:txBody>
      <dsp:txXfrm>
        <a:off x="373690" y="302748"/>
        <a:ext cx="4586085" cy="745862"/>
      </dsp:txXfrm>
    </dsp:sp>
    <dsp:sp modelId="{E7617E9A-9273-492D-8149-BE5873908720}">
      <dsp:nvSpPr>
        <dsp:cNvPr id="0" name=""/>
        <dsp:cNvSpPr/>
      </dsp:nvSpPr>
      <dsp:spPr>
        <a:xfrm>
          <a:off x="0" y="1945759"/>
          <a:ext cx="666683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B915A-75A2-4895-9AB9-3C3A483CFD8C}">
      <dsp:nvSpPr>
        <dsp:cNvPr id="0" name=""/>
        <dsp:cNvSpPr/>
      </dsp:nvSpPr>
      <dsp:spPr>
        <a:xfrm>
          <a:off x="333341" y="1532479"/>
          <a:ext cx="4666783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TUSHAR PATEL </a:t>
          </a:r>
          <a:r>
            <a:rPr lang="en-US" sz="2800" kern="1200"/>
            <a:t>8717066</a:t>
          </a:r>
        </a:p>
      </dsp:txBody>
      <dsp:txXfrm>
        <a:off x="373690" y="1572828"/>
        <a:ext cx="4586085" cy="745862"/>
      </dsp:txXfrm>
    </dsp:sp>
    <dsp:sp modelId="{79790DB1-83C2-4BF3-A03F-9B041254DC10}">
      <dsp:nvSpPr>
        <dsp:cNvPr id="0" name=""/>
        <dsp:cNvSpPr/>
      </dsp:nvSpPr>
      <dsp:spPr>
        <a:xfrm>
          <a:off x="0" y="3215839"/>
          <a:ext cx="666683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2E953-80CA-40CB-A4AF-D1576C883EDD}">
      <dsp:nvSpPr>
        <dsp:cNvPr id="0" name=""/>
        <dsp:cNvSpPr/>
      </dsp:nvSpPr>
      <dsp:spPr>
        <a:xfrm>
          <a:off x="333341" y="2802560"/>
          <a:ext cx="4666783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JIGNESH KUMAVAT </a:t>
          </a:r>
          <a:r>
            <a:rPr lang="en-US" sz="2800" b="0" kern="1200" dirty="0"/>
            <a:t>8769704</a:t>
          </a:r>
        </a:p>
      </dsp:txBody>
      <dsp:txXfrm>
        <a:off x="373690" y="2842909"/>
        <a:ext cx="4586085" cy="745862"/>
      </dsp:txXfrm>
    </dsp:sp>
    <dsp:sp modelId="{8CCF8537-8386-4801-980C-975D8E29E5D3}">
      <dsp:nvSpPr>
        <dsp:cNvPr id="0" name=""/>
        <dsp:cNvSpPr/>
      </dsp:nvSpPr>
      <dsp:spPr>
        <a:xfrm>
          <a:off x="0" y="4485920"/>
          <a:ext cx="666683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745E1-D2DF-426D-901B-2ADF0B8F7445}">
      <dsp:nvSpPr>
        <dsp:cNvPr id="0" name=""/>
        <dsp:cNvSpPr/>
      </dsp:nvSpPr>
      <dsp:spPr>
        <a:xfrm>
          <a:off x="333341" y="4072640"/>
          <a:ext cx="4666783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NEMI DESAI</a:t>
          </a:r>
          <a:r>
            <a:rPr lang="en-US" sz="2800" kern="1200"/>
            <a:t> 8769751</a:t>
          </a:r>
        </a:p>
      </dsp:txBody>
      <dsp:txXfrm>
        <a:off x="373690" y="4112989"/>
        <a:ext cx="4586085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715D9-0599-424F-8A61-9E4E3862CF55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EA41F-872B-4ED0-8323-37E48A79A3E6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INTRODUCTION</a:t>
          </a:r>
          <a:endParaRPr lang="en-US" sz="2300" kern="1200"/>
        </a:p>
      </dsp:txBody>
      <dsp:txXfrm>
        <a:off x="100682" y="2427484"/>
        <a:ext cx="2370489" cy="720000"/>
      </dsp:txXfrm>
    </dsp:sp>
    <dsp:sp modelId="{AF937358-5C17-4D9E-B88C-9C68C46AEEF9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B0CAF-B27C-4241-A924-13631B1D812B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TEAM-WORK</a:t>
          </a:r>
        </a:p>
      </dsp:txBody>
      <dsp:txXfrm>
        <a:off x="2886007" y="2427484"/>
        <a:ext cx="2370489" cy="720000"/>
      </dsp:txXfrm>
    </dsp:sp>
    <dsp:sp modelId="{0AA37756-98AA-4389-8549-6172A94CE1FF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0FB66-BD1C-4BEB-8AB9-6418799204CC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FEATURES</a:t>
          </a:r>
        </a:p>
      </dsp:txBody>
      <dsp:txXfrm>
        <a:off x="5671332" y="2427484"/>
        <a:ext cx="2370489" cy="720000"/>
      </dsp:txXfrm>
    </dsp:sp>
    <dsp:sp modelId="{88FD9C35-B126-4851-9B08-CA1D13C01A93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BF1F7-B5C0-47D7-8C3F-5C15C81E41B1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TECHNOLOGIES USED</a:t>
          </a:r>
        </a:p>
      </dsp:txBody>
      <dsp:txXfrm>
        <a:off x="8456657" y="2427484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AE45D-693E-41FC-A84A-EB39357D29A2}">
      <dsp:nvSpPr>
        <dsp:cNvPr id="0" name=""/>
        <dsp:cNvSpPr/>
      </dsp:nvSpPr>
      <dsp:spPr>
        <a:xfrm>
          <a:off x="0" y="1140623"/>
          <a:ext cx="626364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043A7-FBB9-422A-9D92-BD89407499BB}">
      <dsp:nvSpPr>
        <dsp:cNvPr id="0" name=""/>
        <dsp:cNvSpPr/>
      </dsp:nvSpPr>
      <dsp:spPr>
        <a:xfrm>
          <a:off x="313182" y="815903"/>
          <a:ext cx="4384548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EASILY AVAILABLE NFTs FOR USERS</a:t>
          </a:r>
        </a:p>
      </dsp:txBody>
      <dsp:txXfrm>
        <a:off x="344885" y="847606"/>
        <a:ext cx="4321142" cy="586034"/>
      </dsp:txXfrm>
    </dsp:sp>
    <dsp:sp modelId="{7F8F5461-1EE7-4163-B092-4F89AAB6D726}">
      <dsp:nvSpPr>
        <dsp:cNvPr id="0" name=""/>
        <dsp:cNvSpPr/>
      </dsp:nvSpPr>
      <dsp:spPr>
        <a:xfrm>
          <a:off x="0" y="2138543"/>
          <a:ext cx="626364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E7B6E-527F-4033-9195-2B0BD31DEE81}">
      <dsp:nvSpPr>
        <dsp:cNvPr id="0" name=""/>
        <dsp:cNvSpPr/>
      </dsp:nvSpPr>
      <dsp:spPr>
        <a:xfrm>
          <a:off x="313182" y="1813823"/>
          <a:ext cx="4384548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ACCESSIBLE CART</a:t>
          </a:r>
        </a:p>
      </dsp:txBody>
      <dsp:txXfrm>
        <a:off x="344885" y="1845526"/>
        <a:ext cx="4321142" cy="586034"/>
      </dsp:txXfrm>
    </dsp:sp>
    <dsp:sp modelId="{7A584898-A4EF-48E7-836E-7A019BAF35E3}">
      <dsp:nvSpPr>
        <dsp:cNvPr id="0" name=""/>
        <dsp:cNvSpPr/>
      </dsp:nvSpPr>
      <dsp:spPr>
        <a:xfrm>
          <a:off x="0" y="3136464"/>
          <a:ext cx="626364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410A5-B5BD-48B4-A11F-A9F27C63D595}">
      <dsp:nvSpPr>
        <dsp:cNvPr id="0" name=""/>
        <dsp:cNvSpPr/>
      </dsp:nvSpPr>
      <dsp:spPr>
        <a:xfrm>
          <a:off x="313182" y="2811743"/>
          <a:ext cx="4384548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EFFORTLESS NAVIGATION </a:t>
          </a:r>
        </a:p>
      </dsp:txBody>
      <dsp:txXfrm>
        <a:off x="344885" y="2843446"/>
        <a:ext cx="4321142" cy="586034"/>
      </dsp:txXfrm>
    </dsp:sp>
    <dsp:sp modelId="{13C82EEB-067F-4834-B555-740D4B431D4C}">
      <dsp:nvSpPr>
        <dsp:cNvPr id="0" name=""/>
        <dsp:cNvSpPr/>
      </dsp:nvSpPr>
      <dsp:spPr>
        <a:xfrm>
          <a:off x="0" y="4134384"/>
          <a:ext cx="626364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808D1-7724-4883-8390-CA7F9FD16E81}">
      <dsp:nvSpPr>
        <dsp:cNvPr id="0" name=""/>
        <dsp:cNvSpPr/>
      </dsp:nvSpPr>
      <dsp:spPr>
        <a:xfrm>
          <a:off x="313182" y="3809663"/>
          <a:ext cx="4384548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 FRIENDLY WEBSITE</a:t>
          </a:r>
        </a:p>
      </dsp:txBody>
      <dsp:txXfrm>
        <a:off x="344885" y="3841366"/>
        <a:ext cx="4321142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FD319-8E2A-4662-8ABF-C3EA907A1632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0503F-C72B-4032-9122-6890504FDA06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INTRODUCTION</a:t>
          </a:r>
        </a:p>
      </dsp:txBody>
      <dsp:txXfrm>
        <a:off x="100682" y="2427484"/>
        <a:ext cx="2370489" cy="720000"/>
      </dsp:txXfrm>
    </dsp:sp>
    <dsp:sp modelId="{9A79BB0B-463B-4B96-A548-0A9787645961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14524-1C4C-4EA4-A07C-D3CCBF959901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TEAM-WORK</a:t>
          </a:r>
          <a:endParaRPr lang="en-US" sz="2300" kern="1200"/>
        </a:p>
      </dsp:txBody>
      <dsp:txXfrm>
        <a:off x="2886007" y="2427484"/>
        <a:ext cx="2370489" cy="720000"/>
      </dsp:txXfrm>
    </dsp:sp>
    <dsp:sp modelId="{F463B817-1D3F-4966-917E-41284983F989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C7855-358E-436D-ABF5-1133ABEA8281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FEATURES</a:t>
          </a:r>
        </a:p>
      </dsp:txBody>
      <dsp:txXfrm>
        <a:off x="5671332" y="2427484"/>
        <a:ext cx="2370489" cy="720000"/>
      </dsp:txXfrm>
    </dsp:sp>
    <dsp:sp modelId="{C4187A92-60A1-47EC-A7F6-5DF15E6C01A8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81B0A-73A0-47CD-B058-23590F091641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TECHNOLOGIES USED</a:t>
          </a:r>
        </a:p>
      </dsp:txBody>
      <dsp:txXfrm>
        <a:off x="8456657" y="2427484"/>
        <a:ext cx="237048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077D3-C85F-4888-A7E6-B9A9FD7F2BDC}">
      <dsp:nvSpPr>
        <dsp:cNvPr id="0" name=""/>
        <dsp:cNvSpPr/>
      </dsp:nvSpPr>
      <dsp:spPr>
        <a:xfrm>
          <a:off x="0" y="354559"/>
          <a:ext cx="6666833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6D637-B38C-450A-BDC5-931AC1F3CC75}">
      <dsp:nvSpPr>
        <dsp:cNvPr id="0" name=""/>
        <dsp:cNvSpPr/>
      </dsp:nvSpPr>
      <dsp:spPr>
        <a:xfrm>
          <a:off x="333341" y="59359"/>
          <a:ext cx="4666783" cy="590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UNIQUE IDEAS</a:t>
          </a:r>
        </a:p>
      </dsp:txBody>
      <dsp:txXfrm>
        <a:off x="362162" y="88180"/>
        <a:ext cx="4609141" cy="532758"/>
      </dsp:txXfrm>
    </dsp:sp>
    <dsp:sp modelId="{781BB577-A9C9-433F-B1E2-B57EEEA788D6}">
      <dsp:nvSpPr>
        <dsp:cNvPr id="0" name=""/>
        <dsp:cNvSpPr/>
      </dsp:nvSpPr>
      <dsp:spPr>
        <a:xfrm>
          <a:off x="0" y="1261759"/>
          <a:ext cx="6666833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B88CF-8F72-4AFC-935D-948036CBFD1D}">
      <dsp:nvSpPr>
        <dsp:cNvPr id="0" name=""/>
        <dsp:cNvSpPr/>
      </dsp:nvSpPr>
      <dsp:spPr>
        <a:xfrm>
          <a:off x="333341" y="966559"/>
          <a:ext cx="4666783" cy="590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STRATEGY AND PLANNING</a:t>
          </a:r>
        </a:p>
      </dsp:txBody>
      <dsp:txXfrm>
        <a:off x="362162" y="995380"/>
        <a:ext cx="4609141" cy="532758"/>
      </dsp:txXfrm>
    </dsp:sp>
    <dsp:sp modelId="{CB9B8246-C6DE-49C9-89D5-96FA308709C1}">
      <dsp:nvSpPr>
        <dsp:cNvPr id="0" name=""/>
        <dsp:cNvSpPr/>
      </dsp:nvSpPr>
      <dsp:spPr>
        <a:xfrm>
          <a:off x="0" y="2168960"/>
          <a:ext cx="6666833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0CFA0-4417-4981-A707-2439570FB371}">
      <dsp:nvSpPr>
        <dsp:cNvPr id="0" name=""/>
        <dsp:cNvSpPr/>
      </dsp:nvSpPr>
      <dsp:spPr>
        <a:xfrm>
          <a:off x="333341" y="1873759"/>
          <a:ext cx="4666783" cy="590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PROJECT MANAGEMENT</a:t>
          </a:r>
        </a:p>
      </dsp:txBody>
      <dsp:txXfrm>
        <a:off x="362162" y="1902580"/>
        <a:ext cx="4609141" cy="532758"/>
      </dsp:txXfrm>
    </dsp:sp>
    <dsp:sp modelId="{46EC17F4-366F-41B8-8E63-F54C6878E94E}">
      <dsp:nvSpPr>
        <dsp:cNvPr id="0" name=""/>
        <dsp:cNvSpPr/>
      </dsp:nvSpPr>
      <dsp:spPr>
        <a:xfrm>
          <a:off x="0" y="3076160"/>
          <a:ext cx="6666833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B704B-45BA-4253-9DEC-8ADCB3A101BB}">
      <dsp:nvSpPr>
        <dsp:cNvPr id="0" name=""/>
        <dsp:cNvSpPr/>
      </dsp:nvSpPr>
      <dsp:spPr>
        <a:xfrm>
          <a:off x="333341" y="2780960"/>
          <a:ext cx="4666783" cy="590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DESIGNING</a:t>
          </a:r>
        </a:p>
      </dsp:txBody>
      <dsp:txXfrm>
        <a:off x="362162" y="2809781"/>
        <a:ext cx="4609141" cy="532758"/>
      </dsp:txXfrm>
    </dsp:sp>
    <dsp:sp modelId="{BC659A61-4ED4-4A7D-BFFB-EA3C3CF1D9D3}">
      <dsp:nvSpPr>
        <dsp:cNvPr id="0" name=""/>
        <dsp:cNvSpPr/>
      </dsp:nvSpPr>
      <dsp:spPr>
        <a:xfrm>
          <a:off x="0" y="3983360"/>
          <a:ext cx="6666833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30BB6-2D20-4D1E-AA7F-DD0D7A536247}">
      <dsp:nvSpPr>
        <dsp:cNvPr id="0" name=""/>
        <dsp:cNvSpPr/>
      </dsp:nvSpPr>
      <dsp:spPr>
        <a:xfrm>
          <a:off x="333341" y="3688160"/>
          <a:ext cx="4666783" cy="590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APPROPRIATE FEEDBACK</a:t>
          </a:r>
        </a:p>
      </dsp:txBody>
      <dsp:txXfrm>
        <a:off x="362162" y="3716981"/>
        <a:ext cx="4609141" cy="532758"/>
      </dsp:txXfrm>
    </dsp:sp>
    <dsp:sp modelId="{12708315-12BA-42AD-9B72-86C75887C935}">
      <dsp:nvSpPr>
        <dsp:cNvPr id="0" name=""/>
        <dsp:cNvSpPr/>
      </dsp:nvSpPr>
      <dsp:spPr>
        <a:xfrm>
          <a:off x="0" y="4890560"/>
          <a:ext cx="6666833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3D4C8-B65B-4C53-B513-C6F0819A7241}">
      <dsp:nvSpPr>
        <dsp:cNvPr id="0" name=""/>
        <dsp:cNvSpPr/>
      </dsp:nvSpPr>
      <dsp:spPr>
        <a:xfrm>
          <a:off x="333341" y="4595359"/>
          <a:ext cx="4666783" cy="5904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SITE PRODUCTION</a:t>
          </a:r>
        </a:p>
      </dsp:txBody>
      <dsp:txXfrm>
        <a:off x="362162" y="4624180"/>
        <a:ext cx="4609141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6A95A-FB07-4527-97E6-3D27B77BDC6C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63689-0087-4524-BE44-C943E165EF65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INTRODUCTION</a:t>
          </a:r>
        </a:p>
      </dsp:txBody>
      <dsp:txXfrm>
        <a:off x="100682" y="2427484"/>
        <a:ext cx="2370489" cy="720000"/>
      </dsp:txXfrm>
    </dsp:sp>
    <dsp:sp modelId="{E265708F-9A04-4F7B-A50D-3AF4F16F9F54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E705E-EA1D-42A8-868D-CB2BCF1D50E9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TEAM-WORK</a:t>
          </a:r>
        </a:p>
      </dsp:txBody>
      <dsp:txXfrm>
        <a:off x="2886007" y="2427484"/>
        <a:ext cx="2370489" cy="720000"/>
      </dsp:txXfrm>
    </dsp:sp>
    <dsp:sp modelId="{BCBFE941-DF0C-4899-9058-81EBC96E95F2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1515C-C3AB-474B-9DFD-7E7F1EEA930A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FEATURES</a:t>
          </a:r>
          <a:endParaRPr lang="en-US" sz="2300" kern="1200"/>
        </a:p>
      </dsp:txBody>
      <dsp:txXfrm>
        <a:off x="5671332" y="2427484"/>
        <a:ext cx="2370489" cy="720000"/>
      </dsp:txXfrm>
    </dsp:sp>
    <dsp:sp modelId="{98566464-180A-4B57-8D9B-697B6316308F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A8583-5AE8-437E-928E-3719E19897A5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TECHNOLOGIES USED</a:t>
          </a:r>
        </a:p>
      </dsp:txBody>
      <dsp:txXfrm>
        <a:off x="8456657" y="2427484"/>
        <a:ext cx="2370489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6A95A-FB07-4527-97E6-3D27B77BDC6C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63689-0087-4524-BE44-C943E165EF65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INTRODUCTION</a:t>
          </a:r>
        </a:p>
      </dsp:txBody>
      <dsp:txXfrm>
        <a:off x="100682" y="2427484"/>
        <a:ext cx="2370489" cy="720000"/>
      </dsp:txXfrm>
    </dsp:sp>
    <dsp:sp modelId="{E265708F-9A04-4F7B-A50D-3AF4F16F9F54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E705E-EA1D-42A8-868D-CB2BCF1D50E9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TEAM-WORK</a:t>
          </a:r>
        </a:p>
      </dsp:txBody>
      <dsp:txXfrm>
        <a:off x="2886007" y="2427484"/>
        <a:ext cx="2370489" cy="720000"/>
      </dsp:txXfrm>
    </dsp:sp>
    <dsp:sp modelId="{BCBFE941-DF0C-4899-9058-81EBC96E95F2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1515C-C3AB-474B-9DFD-7E7F1EEA930A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FEATURES</a:t>
          </a:r>
        </a:p>
      </dsp:txBody>
      <dsp:txXfrm>
        <a:off x="5671332" y="2427484"/>
        <a:ext cx="2370489" cy="720000"/>
      </dsp:txXfrm>
    </dsp:sp>
    <dsp:sp modelId="{98566464-180A-4B57-8D9B-697B6316308F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A8583-5AE8-437E-928E-3719E19897A5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TECHNOLOGIES USED</a:t>
          </a:r>
        </a:p>
      </dsp:txBody>
      <dsp:txXfrm>
        <a:off x="8456657" y="2427484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64D3B-33A4-6146-B3E4-5D1F7A35414E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C3E5E-195E-2F4C-9319-B2C93EDCA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556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xmlns="" id="{43C48B49-6135-48B6-AC0F-97E5D8D1F0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cs typeface="Calibri Light"/>
              </a:rPr>
              <a:t>WEB TECHNOLOGIES</a:t>
            </a:r>
            <a:endParaRPr lang="en-US" sz="48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9715DAF0-AE1B-46C9-8A6B-DB2AA05AB9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DC631C0B-6DA6-4E57-8231-CE32B3434A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F256AC18-FB41-4977-8B0C-F5082335AB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AFF4A713-7B75-4B21-90D7-5AB19547C7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500" dirty="0" err="1" smtClean="0">
                <a:solidFill>
                  <a:srgbClr val="FFFFFF"/>
                </a:solidFill>
              </a:rPr>
              <a:t>MoVieReview</a:t>
            </a:r>
            <a:r>
              <a:rPr lang="en-US" sz="3500" dirty="0" smtClean="0">
                <a:solidFill>
                  <a:srgbClr val="FFFFFF"/>
                </a:solidFill>
              </a:rPr>
              <a:t>– Movie review sharing system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1E5A9A7-95C6-4F4F-B00E-C82E07FE6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D07DD2DE-F619-49DD-B5E7-03A290FF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5149191-5F60-4A28-AAFF-039F96B0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F8260ED5-17F7-4158-B241-D51DD4CF1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D6F5C2-010B-43D1-8300-C71DBC14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TECHNOLOGIES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DF319C-9D0E-4BE1-B233-00371CA8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9122" y="478712"/>
            <a:ext cx="7112358" cy="5658922"/>
          </a:xfrm>
        </p:spPr>
        <p:txBody>
          <a:bodyPr/>
          <a:lstStyle/>
          <a:p>
            <a:r>
              <a:rPr lang="en-CA" dirty="0"/>
              <a:t>VUE </a:t>
            </a:r>
            <a:r>
              <a:rPr lang="en-CA" dirty="0" smtClean="0"/>
              <a:t>JS</a:t>
            </a:r>
            <a:endParaRPr lang="en-CA" dirty="0"/>
          </a:p>
          <a:p>
            <a:r>
              <a:rPr lang="en-CA" dirty="0"/>
              <a:t>HTML5</a:t>
            </a:r>
          </a:p>
          <a:p>
            <a:r>
              <a:rPr lang="en-CA" dirty="0"/>
              <a:t>CSS3</a:t>
            </a:r>
          </a:p>
          <a:p>
            <a:r>
              <a:rPr lang="en-CA" dirty="0"/>
              <a:t>JAVASCRIPT</a:t>
            </a:r>
          </a:p>
          <a:p>
            <a:r>
              <a:rPr lang="en-CA" dirty="0"/>
              <a:t>GOOGLE CHROME</a:t>
            </a:r>
          </a:p>
          <a:p>
            <a:r>
              <a:rPr lang="en-CA" dirty="0"/>
              <a:t>VISUAL STUDIO </a:t>
            </a:r>
            <a:r>
              <a:rPr lang="en-CA" dirty="0" smtClean="0"/>
              <a:t>CODE</a:t>
            </a:r>
          </a:p>
          <a:p>
            <a:r>
              <a:rPr lang="en-CA" dirty="0" smtClean="0"/>
              <a:t>ENTITY FRAMEWORK</a:t>
            </a:r>
          </a:p>
          <a:p>
            <a:r>
              <a:rPr lang="en-CA" dirty="0" smtClean="0"/>
              <a:t>.NET</a:t>
            </a:r>
          </a:p>
          <a:p>
            <a:r>
              <a:rPr lang="en-CA" dirty="0" smtClean="0"/>
              <a:t>VISUAL STUDIO COMMUNITY</a:t>
            </a:r>
          </a:p>
          <a:p>
            <a:r>
              <a:rPr lang="en-CA" dirty="0" smtClean="0"/>
              <a:t>SWAGGER UI</a:t>
            </a:r>
          </a:p>
          <a:p>
            <a:r>
              <a:rPr lang="en-CA" dirty="0" smtClean="0"/>
              <a:t>AXIOS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1954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1E5A9A7-95C6-4F4F-B00E-C82E07FE6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D07DD2DE-F619-49DD-B5E7-03A290FF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5149191-5F60-4A28-AAFF-039F96B0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F8260ED5-17F7-4158-B241-D51DD4CF1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D6F5C2-010B-43D1-8300-C71DBC14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DF319C-9D0E-4BE1-B233-00371CA8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9122" y="478712"/>
            <a:ext cx="7112358" cy="5658922"/>
          </a:xfrm>
        </p:spPr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DEVELPED FRONT END WITH VUE JS</a:t>
            </a:r>
          </a:p>
          <a:p>
            <a:r>
              <a:rPr lang="en-CA" dirty="0" smtClean="0"/>
              <a:t>DEVELOPED BACKEND WITH .NET FRAMWORK</a:t>
            </a:r>
          </a:p>
          <a:p>
            <a:r>
              <a:rPr lang="en-CA" dirty="0" smtClean="0"/>
              <a:t>DATABASE INETEGRATION WITH SWAGGER UI AND MICROSOFT ENTITY FRAMEWORK</a:t>
            </a:r>
          </a:p>
          <a:p>
            <a:pPr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1954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1E5A9A7-95C6-4F4F-B00E-C82E07FE6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D07DD2DE-F619-49DD-B5E7-03A290FF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5149191-5F60-4A28-AAFF-039F96B0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F8260ED5-17F7-4158-B241-D51DD4CF1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D6F5C2-010B-43D1-8300-C71DBC14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DF319C-9D0E-4BE1-B233-00371CA8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9122" y="478712"/>
            <a:ext cx="7112358" cy="5658922"/>
          </a:xfrm>
        </p:spPr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COMMENT</a:t>
            </a:r>
          </a:p>
          <a:p>
            <a:r>
              <a:rPr lang="en-CA" dirty="0" smtClean="0"/>
              <a:t>PRODUCT</a:t>
            </a:r>
          </a:p>
          <a:p>
            <a:r>
              <a:rPr lang="en-CA" dirty="0" smtClean="0"/>
              <a:t>WEATHER FORECAST (DEFALUT)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1954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1E5A9A7-95C6-4F4F-B00E-C82E07FE6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D07DD2DE-F619-49DD-B5E7-03A290FF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5149191-5F60-4A28-AAFF-039F96B0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F8260ED5-17F7-4158-B241-D51DD4CF1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D6F5C2-010B-43D1-8300-C71DBC14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CONTROLLERS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DF319C-9D0E-4BE1-B233-00371CA8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9122" y="478712"/>
            <a:ext cx="7112358" cy="5658922"/>
          </a:xfrm>
        </p:spPr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PRODUCT(MOVIE) CONTROLLER</a:t>
            </a:r>
          </a:p>
          <a:p>
            <a:r>
              <a:rPr lang="en-CA" dirty="0" smtClean="0"/>
              <a:t>COMMENTS CONTROLLER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1954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1E5A9A7-95C6-4F4F-B00E-C82E07FE6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D07DD2DE-F619-49DD-B5E7-03A290FF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5149191-5F60-4A28-AAFF-039F96B0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F8260ED5-17F7-4158-B241-D51DD4CF1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D6F5C2-010B-43D1-8300-C71DBC14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ENTRIES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DF319C-9D0E-4BE1-B233-00371CA8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9122" y="478712"/>
            <a:ext cx="7112358" cy="5658922"/>
          </a:xfrm>
        </p:spPr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GET METHOD</a:t>
            </a:r>
          </a:p>
          <a:p>
            <a:r>
              <a:rPr lang="en-CA" dirty="0" smtClean="0"/>
              <a:t>POST METHOD</a:t>
            </a:r>
          </a:p>
          <a:p>
            <a:r>
              <a:rPr lang="en-CA" dirty="0" smtClean="0"/>
              <a:t>JSON FORMATE DATA FOR HANDLING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1954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1E5A9A7-95C6-4F4F-B00E-C82E07FE6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D07DD2DE-F619-49DD-B5E7-03A290FF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5149191-5F60-4A28-AAFF-039F96B0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F8260ED5-17F7-4158-B241-D51DD4CF1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D6F5C2-010B-43D1-8300-C71DBC14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 smtClean="0">
                <a:solidFill>
                  <a:srgbClr val="FFFFFF"/>
                </a:solidFill>
              </a:rPr>
              <a:t>COMMANDS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DF319C-9D0E-4BE1-B233-00371CA8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9122" y="478712"/>
            <a:ext cx="7112358" cy="5658922"/>
          </a:xfrm>
        </p:spPr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Add-migration </a:t>
            </a:r>
            <a:r>
              <a:rPr lang="en-CA" dirty="0" err="1" smtClean="0"/>
              <a:t>initizeData</a:t>
            </a:r>
            <a:endParaRPr lang="en-CA" dirty="0" smtClean="0"/>
          </a:p>
          <a:p>
            <a:r>
              <a:rPr lang="en-CA" dirty="0" smtClean="0"/>
              <a:t>Update-database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1954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1E5A9A7-95C6-4F4F-B00E-C82E07FE6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D07DD2DE-F619-49DD-B5E7-03A290FF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5149191-5F60-4A28-AAFF-039F96B0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F8260ED5-17F7-4158-B241-D51DD4CF1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D6F5C2-010B-43D1-8300-C71DBC14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 smtClean="0">
                <a:solidFill>
                  <a:srgbClr val="FFFFFF"/>
                </a:solidFill>
              </a:rPr>
              <a:t>ALLOW ACCESS API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8180" y="1111322"/>
            <a:ext cx="7112000" cy="1061575"/>
          </a:xfrm>
        </p:spPr>
      </p:pic>
      <p:pic>
        <p:nvPicPr>
          <p:cNvPr id="10" name="Picture 9" descr="s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31" y="4056499"/>
            <a:ext cx="7483489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954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5D904F-16B7-4E62-91E5-76E1F8FD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CA" sz="4000" dirty="0" smtClean="0">
                <a:solidFill>
                  <a:srgbClr val="FFFFFF"/>
                </a:solidFill>
              </a:rPr>
              <a:t>CONTROLLER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13" name="Content Placeholder 12" descr="CONTOLL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906" y="1825625"/>
            <a:ext cx="9854188" cy="4351338"/>
          </a:xfrm>
        </p:spPr>
      </p:pic>
    </p:spTree>
    <p:extLst>
      <p:ext uri="{BB962C8B-B14F-4D97-AF65-F5344CB8AC3E}">
        <p14:creationId xmlns:p14="http://schemas.microsoft.com/office/powerpoint/2010/main" xmlns="" val="380838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5D904F-16B7-4E62-91E5-76E1F8FD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CA" sz="4000" dirty="0" smtClean="0">
                <a:solidFill>
                  <a:srgbClr val="FFFFFF"/>
                </a:solidFill>
              </a:rPr>
              <a:t>GET REQUEST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11" name="Content Placeholder 10" descr="g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54" y="1825625"/>
            <a:ext cx="9139892" cy="4351338"/>
          </a:xfrm>
        </p:spPr>
      </p:pic>
    </p:spTree>
    <p:extLst>
      <p:ext uri="{BB962C8B-B14F-4D97-AF65-F5344CB8AC3E}">
        <p14:creationId xmlns:p14="http://schemas.microsoft.com/office/powerpoint/2010/main" xmlns="" val="3808386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5D904F-16B7-4E62-91E5-76E1F8FD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CA" sz="4000" dirty="0" smtClean="0">
                <a:solidFill>
                  <a:srgbClr val="FFFFFF"/>
                </a:solidFill>
              </a:rPr>
              <a:t>POST REQUEST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11" name="Content Placeholder 10" descr="po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628" y="1825625"/>
            <a:ext cx="8922744" cy="4351338"/>
          </a:xfrm>
        </p:spPr>
      </p:pic>
    </p:spTree>
    <p:extLst>
      <p:ext uri="{BB962C8B-B14F-4D97-AF65-F5344CB8AC3E}">
        <p14:creationId xmlns:p14="http://schemas.microsoft.com/office/powerpoint/2010/main" xmlns="" val="380838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256B2C21-A230-48C0-8DF1-C46611373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847E18C-932D-4C95-AABA-FEC7C9499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3150CB11-0C61-439E-910F-5787759E7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xmlns="" id="{43F8A58B-5155-44CE-A5FF-7647B47D0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443F2ACA-E6D6-4028-82DD-F03C262D5D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05C519-6A3A-4D76-8AC2-01514B2F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TEAM MEMBERS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xmlns="" id="{B47057D7-D247-4697-946B-A8EA76A0B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8591132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951975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5D904F-16B7-4E62-91E5-76E1F8FD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CA" sz="4000" dirty="0" smtClean="0">
                <a:solidFill>
                  <a:srgbClr val="FFFFFF"/>
                </a:solidFill>
              </a:rPr>
              <a:t>POSTMAN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15" name="Content Placeholder 14" descr="postma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163" y="1825625"/>
            <a:ext cx="6903673" cy="4351338"/>
          </a:xfrm>
        </p:spPr>
      </p:pic>
    </p:spTree>
    <p:extLst>
      <p:ext uri="{BB962C8B-B14F-4D97-AF65-F5344CB8AC3E}">
        <p14:creationId xmlns:p14="http://schemas.microsoft.com/office/powerpoint/2010/main" xmlns="" val="3808386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5D904F-16B7-4E62-91E5-76E1F8FD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CA" sz="4000" dirty="0" smtClean="0">
                <a:solidFill>
                  <a:srgbClr val="FFFFFF"/>
                </a:solidFill>
              </a:rPr>
              <a:t>SCHEMA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11" name="Content Placeholder 10" descr="SCHEMA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33476"/>
            <a:ext cx="10515600" cy="2535635"/>
          </a:xfrm>
        </p:spPr>
      </p:pic>
    </p:spTree>
    <p:extLst>
      <p:ext uri="{BB962C8B-B14F-4D97-AF65-F5344CB8AC3E}">
        <p14:creationId xmlns:p14="http://schemas.microsoft.com/office/powerpoint/2010/main" xmlns="" val="380838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1E5A9A7-95C6-4F4F-B00E-C82E07FE6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07DD2DE-F619-49DD-B5E7-03A290FF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85149191-5F60-4A28-AAFF-039F96B0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F8260ED5-17F7-4158-B241-D51DD4CF1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96B1A6-B6F2-4791-B98B-CD3B33CD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40" name="Graphic 39" descr="Handshake">
            <a:extLst>
              <a:ext uri="{FF2B5EF4-FFF2-40B4-BE49-F238E27FC236}">
                <a16:creationId xmlns:a16="http://schemas.microsoft.com/office/drawing/2014/main" xmlns="" id="{EEA0CAC7-F8B8-41A1-BCFD-6C03A36C3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301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4F39C-FEFE-48E9-92B5-A8390017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ROADMAP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xmlns="" id="{52F17D24-AAFD-4DA9-AB7A-69F45A144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959742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50824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91E5A9A7-95C6-4F4F-B00E-C82E07FE6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D07DD2DE-F619-49DD-B5E7-03A290FF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85149191-5F60-4A28-AAFF-039F96B0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xmlns="" id="{F8260ED5-17F7-4158-B241-D51DD4CF1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C1F19-2BC9-4E7B-93B5-FA2DED85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xmlns="" id="{D68F1D38-C1B8-412C-BAD7-2072608C9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40530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91415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EF40BE-C3F3-498E-A619-9B0F6B42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58697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ROADMAP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xmlns="" id="{395E3CD3-E4B2-4E1E-9015-E3C0E2B01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057653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5527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256B2C21-A230-48C0-8DF1-C46611373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3847E18C-932D-4C95-AABA-FEC7C9499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3150CB11-0C61-439E-910F-5787759E7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xmlns="" id="{43F8A58B-5155-44CE-A5FF-7647B47D0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443F2ACA-E6D6-4028-82DD-F03C262D5D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E8781-6AA9-45A5-BC19-9350A057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TEAM-WORK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xmlns="" id="{2A7092CF-7DAE-4358-8C18-E048CA4C5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8829858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50907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A80C9-EF41-4FC4-92FA-9419B6FF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ROADMAP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xmlns="" id="{5384D239-C991-424C-A835-6AC9CA167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503635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23553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xmlns="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B9A51-6488-41C2-A470-B1F2A1C2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F4D330-096E-4903-808F-E39C4682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 smtClean="0">
                <a:cs typeface="Calibri"/>
              </a:rPr>
              <a:t>MOVIES REVIEW SYSTEM</a:t>
            </a:r>
          </a:p>
          <a:p>
            <a:r>
              <a:rPr lang="en-US" sz="2000" dirty="0" smtClean="0">
                <a:cs typeface="Calibri"/>
              </a:rPr>
              <a:t>USER CAN SHARE THEIR REVIEW</a:t>
            </a:r>
          </a:p>
          <a:p>
            <a:r>
              <a:rPr lang="en-US" sz="2000" dirty="0" smtClean="0">
                <a:cs typeface="Calibri"/>
              </a:rPr>
              <a:t>MOVIES DETAILS IN SIMPLE UI VIEW</a:t>
            </a:r>
          </a:p>
          <a:p>
            <a:r>
              <a:rPr lang="en-US" sz="2000" dirty="0" smtClean="0">
                <a:cs typeface="Calibri"/>
              </a:rPr>
              <a:t>EASILY INTEGRATED WITH .NET API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229461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A80C9-EF41-4FC4-92FA-9419B6FF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ROADMAP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xmlns="" id="{5384D239-C991-424C-A835-6AC9CA167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461722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8142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179</Words>
  <Application>Microsoft Office PowerPoint</Application>
  <PresentationFormat>Custom</PresentationFormat>
  <Paragraphs>101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WEB TECHNOLOGIES</vt:lpstr>
      <vt:lpstr>TEAM MEMBERS</vt:lpstr>
      <vt:lpstr>ROADMAP</vt:lpstr>
      <vt:lpstr>INTRODUCTION</vt:lpstr>
      <vt:lpstr>ROADMAP</vt:lpstr>
      <vt:lpstr>TEAM-WORK</vt:lpstr>
      <vt:lpstr>ROADMAP</vt:lpstr>
      <vt:lpstr>FEATURES</vt:lpstr>
      <vt:lpstr>ROADMAP</vt:lpstr>
      <vt:lpstr>TECHNOLOGIES USED</vt:lpstr>
      <vt:lpstr>STEPS</vt:lpstr>
      <vt:lpstr>SCHEMA</vt:lpstr>
      <vt:lpstr>CONTROLLERS</vt:lpstr>
      <vt:lpstr>DATA ENTRIES</vt:lpstr>
      <vt:lpstr>COMMANDS</vt:lpstr>
      <vt:lpstr>ALLOW ACCESS API</vt:lpstr>
      <vt:lpstr>CONTROLLER</vt:lpstr>
      <vt:lpstr>GET REQUEST</vt:lpstr>
      <vt:lpstr>POST REQUEST</vt:lpstr>
      <vt:lpstr>POSTMAN</vt:lpstr>
      <vt:lpstr>SCHEMA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Nixit Ahir</cp:lastModifiedBy>
  <cp:revision>47</cp:revision>
  <dcterms:created xsi:type="dcterms:W3CDTF">2021-11-01T20:58:54Z</dcterms:created>
  <dcterms:modified xsi:type="dcterms:W3CDTF">2022-04-12T02:12:00Z</dcterms:modified>
</cp:coreProperties>
</file>