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7"/>
  </p:notesMasterIdLst>
  <p:sldIdLst>
    <p:sldId id="273" r:id="rId5"/>
    <p:sldId id="274" r:id="rId6"/>
    <p:sldId id="275" r:id="rId7"/>
    <p:sldId id="280" r:id="rId8"/>
    <p:sldId id="291" r:id="rId9"/>
    <p:sldId id="276" r:id="rId10"/>
    <p:sldId id="299" r:id="rId11"/>
    <p:sldId id="281" r:id="rId12"/>
    <p:sldId id="277" r:id="rId13"/>
    <p:sldId id="278" r:id="rId14"/>
    <p:sldId id="279" r:id="rId15"/>
    <p:sldId id="290" r:id="rId16"/>
    <p:sldId id="282" r:id="rId17"/>
    <p:sldId id="292" r:id="rId18"/>
    <p:sldId id="293" r:id="rId19"/>
    <p:sldId id="296" r:id="rId20"/>
    <p:sldId id="297" r:id="rId21"/>
    <p:sldId id="294" r:id="rId22"/>
    <p:sldId id="295" r:id="rId23"/>
    <p:sldId id="298" r:id="rId24"/>
    <p:sldId id="300" r:id="rId25"/>
    <p:sldId id="289" r:id="rId26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48E104-D0CD-333F-526D-2735DB524D4F}" v="1177" dt="2022-09-26T06:27:40.568"/>
    <p1510:client id="{2B3D9064-56A3-CEEF-56A7-C20B34061D86}" v="371" dt="2022-08-23T15:58:29.640"/>
    <p1510:client id="{3443431D-E58E-7EAF-D9DE-FB4B190825A4}" v="148" dt="2022-07-21T07:19:33.802"/>
    <p1510:client id="{35409691-8641-DC05-3811-6748E19A43E3}" v="152" dt="2022-07-19T11:44:20.579"/>
    <p1510:client id="{395B0A63-1C0E-78C8-F327-1DF532478E08}" v="254" dt="2022-08-24T08:32:28.355"/>
    <p1510:client id="{3F87238D-A299-D495-D099-28EB43E6A1F9}" v="167" dt="2022-09-27T06:12:15.787"/>
    <p1510:client id="{6A6BE9C0-2264-BC23-C790-2A750611A3CE}" v="169" dt="2022-07-19T07:48:55.758"/>
    <p1510:client id="{754C8B1E-920C-4843-A5F6-8B1138074392}" v="11" dt="2022-07-18T04:19:31.524"/>
    <p1510:client id="{78ED04B2-3D3F-14D7-3B79-E561F919E3C0}" v="28" dt="2022-08-23T08:30:14.594"/>
    <p1510:client id="{902233CE-7761-1884-6CA2-D96015293088}" v="454" dt="2022-07-18T05:26:37.804"/>
    <p1510:client id="{AB52C1BD-12EF-278F-9654-FC8C8A75F5AE}" v="25" dt="2022-07-29T05:38:47.841"/>
    <p1510:client id="{C0FB93C6-8833-E75C-CFA6-0717361A03B5}" v="37" dt="2022-09-26T06:39:40.272"/>
    <p1510:client id="{CAEF0F7C-F05F-61F3-9E1E-7BCE7613D628}" v="42" dt="2022-09-27T09:43:23.693"/>
    <p1510:client id="{D1C32D78-41A6-846F-3A35-EAC4DD74E23E}" v="76" dt="2022-07-20T06:23:58.796"/>
    <p1510:client id="{D93DB2A7-B891-4432-42F8-956A101AD1C0}" v="23" dt="2022-08-03T04:39:06.464"/>
    <p1510:client id="{DB91A6F9-8F63-3FEB-DD0E-9619CB0F75FB}" v="134" dt="2022-08-03T04:12:08.683"/>
    <p1510:client id="{E388B592-F876-01E0-5A8A-AE0E9BD7B619}" v="45" dt="2022-07-20T10:51:21.682"/>
    <p1510:client id="{EB74CD15-C756-EF85-AFA0-8E99076CB9B2}" v="4" dt="2022-09-05T05:27:06.9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84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0E168-3429-4400-898B-5CC8F5930179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65C68C-1A92-47EC-9FD3-2B95164C2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91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65C68C-1A92-47EC-9FD3-2B95164C24A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83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65C68C-1A92-47EC-9FD3-2B95164C24A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91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65C68C-1A92-47EC-9FD3-2B95164C24A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85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589249" y="6430486"/>
            <a:ext cx="210702" cy="3327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pic>
        <p:nvPicPr>
          <p:cNvPr id="305" name="Picture 11" descr="Picture 11"/>
          <p:cNvPicPr>
            <a:picLocks noChangeAspect="1"/>
          </p:cNvPicPr>
          <p:nvPr/>
        </p:nvPicPr>
        <p:blipFill>
          <a:blip r:embed="rId2"/>
          <a:srcRect t="11514"/>
          <a:stretch>
            <a:fillRect/>
          </a:stretch>
        </p:blipFill>
        <p:spPr>
          <a:xfrm>
            <a:off x="0" y="-1"/>
            <a:ext cx="12188953" cy="6858002"/>
          </a:xfrm>
          <a:prstGeom prst="rect">
            <a:avLst/>
          </a:prstGeom>
          <a:ln w="12700">
            <a:miter lim="400000"/>
          </a:ln>
        </p:spPr>
      </p:pic>
      <p:sp>
        <p:nvSpPr>
          <p:cNvPr id="306" name="Rectangle 12"/>
          <p:cNvSpPr/>
          <p:nvPr/>
        </p:nvSpPr>
        <p:spPr>
          <a:xfrm>
            <a:off x="-1" y="0"/>
            <a:ext cx="12188954" cy="6858000"/>
          </a:xfrm>
          <a:prstGeom prst="rect">
            <a:avLst/>
          </a:prstGeom>
          <a:solidFill>
            <a:srgbClr val="003192">
              <a:alpha val="19511"/>
            </a:srgbClr>
          </a:solidFill>
          <a:ln w="12700">
            <a:miter lim="400000"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7" name="Rectangle 2"/>
          <p:cNvSpPr/>
          <p:nvPr/>
        </p:nvSpPr>
        <p:spPr>
          <a:xfrm>
            <a:off x="3047" y="5090781"/>
            <a:ext cx="12188954" cy="139279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10" name="Group 3"/>
          <p:cNvGrpSpPr/>
          <p:nvPr/>
        </p:nvGrpSpPr>
        <p:grpSpPr>
          <a:xfrm>
            <a:off x="8411969" y="5350193"/>
            <a:ext cx="3280719" cy="1120246"/>
            <a:chOff x="0" y="0"/>
            <a:chExt cx="3280717" cy="1120244"/>
          </a:xfrm>
        </p:grpSpPr>
        <p:pic>
          <p:nvPicPr>
            <p:cNvPr id="308" name="Graphic 4" descr="Graphic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815" y="0"/>
              <a:ext cx="2758208" cy="5064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09" name="Rectangle 5"/>
            <p:cNvSpPr txBox="1"/>
            <p:nvPr/>
          </p:nvSpPr>
          <p:spPr>
            <a:xfrm>
              <a:off x="0" y="546204"/>
              <a:ext cx="3280719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600">
                  <a:solidFill>
                    <a:srgbClr val="B3BFC5"/>
                  </a:solidFill>
                </a:defRPr>
              </a:pPr>
              <a:r>
                <a:t> </a:t>
              </a:r>
              <a:r>
                <a:rPr>
                  <a:solidFill>
                    <a:srgbClr val="00A4DA"/>
                  </a:solidFill>
                </a:rPr>
                <a:t>I  </a:t>
              </a:r>
              <a:r>
                <a:rPr b="1"/>
                <a:t>Integrity</a:t>
              </a:r>
              <a:r>
                <a:t>  </a:t>
              </a:r>
              <a:r>
                <a:rPr>
                  <a:solidFill>
                    <a:srgbClr val="FF4119"/>
                  </a:solidFill>
                </a:rPr>
                <a:t>I</a:t>
              </a:r>
              <a:r>
                <a:rPr>
                  <a:solidFill>
                    <a:srgbClr val="00A4DA"/>
                  </a:solidFill>
                </a:rPr>
                <a:t> </a:t>
              </a:r>
              <a:r>
                <a:t> </a:t>
              </a:r>
              <a:r>
                <a:rPr b="1"/>
                <a:t>Intellect  </a:t>
              </a:r>
              <a:r>
                <a:rPr b="1">
                  <a:solidFill>
                    <a:srgbClr val="FEC70F"/>
                  </a:solidFill>
                </a:rPr>
                <a:t>I</a:t>
              </a:r>
              <a:r>
                <a:rPr b="1"/>
                <a:t>  Ingenuity</a:t>
              </a:r>
            </a:p>
          </p:txBody>
        </p:sp>
      </p:grpSp>
      <p:sp>
        <p:nvSpPr>
          <p:cNvPr id="311" name="Rectangle 6"/>
          <p:cNvSpPr txBox="1"/>
          <p:nvPr/>
        </p:nvSpPr>
        <p:spPr>
          <a:xfrm>
            <a:off x="686455" y="5602515"/>
            <a:ext cx="703587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9" rIns="45719">
            <a:spAutoFit/>
          </a:bodyPr>
          <a:lstStyle/>
          <a:p>
            <a:pPr>
              <a:defRPr b="1" spc="20">
                <a:solidFill>
                  <a:srgbClr val="FF96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Data Engineering  </a:t>
            </a:r>
            <a:r>
              <a:rPr>
                <a:solidFill>
                  <a:srgbClr val="005656"/>
                </a:solidFill>
              </a:rPr>
              <a:t>I </a:t>
            </a:r>
            <a:r>
              <a:t> Cloud  </a:t>
            </a:r>
            <a:r>
              <a:rPr>
                <a:solidFill>
                  <a:srgbClr val="005656"/>
                </a:solidFill>
              </a:rPr>
              <a:t>I </a:t>
            </a:r>
            <a:r>
              <a:t> IoT  </a:t>
            </a:r>
            <a:r>
              <a:rPr>
                <a:solidFill>
                  <a:srgbClr val="005656"/>
                </a:solidFill>
              </a:rPr>
              <a:t>I</a:t>
            </a:r>
            <a:r>
              <a:t>  Mobile  </a:t>
            </a:r>
            <a:r>
              <a:rPr>
                <a:solidFill>
                  <a:srgbClr val="005656"/>
                </a:solidFill>
              </a:rPr>
              <a:t>I </a:t>
            </a:r>
            <a:r>
              <a:t> Enterprise AI</a:t>
            </a:r>
          </a:p>
        </p:txBody>
      </p:sp>
      <p:sp>
        <p:nvSpPr>
          <p:cNvPr id="312" name="TextBox 1"/>
          <p:cNvSpPr txBox="1"/>
          <p:nvPr/>
        </p:nvSpPr>
        <p:spPr>
          <a:xfrm>
            <a:off x="5187332" y="686751"/>
            <a:ext cx="6891085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45719" tIns="45720" rIns="45719" bIns="45720" anchor="t">
            <a:spAutoFit/>
          </a:bodyPr>
          <a:lstStyle>
            <a:lvl1pPr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				Flask API</a:t>
            </a: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777983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32CA8-F757-689E-2AF9-EE036DBB8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36" y="1929"/>
            <a:ext cx="10515600" cy="1325563"/>
          </a:xfrm>
        </p:spPr>
        <p:txBody>
          <a:bodyPr/>
          <a:lstStyle/>
          <a:p>
            <a:r>
              <a:rPr lang="en-GB" dirty="0">
                <a:cs typeface="Calibri Light"/>
              </a:rPr>
              <a:t>Go to browser/Postman to test the </a:t>
            </a:r>
            <a:r>
              <a:rPr lang="en-GB" dirty="0" err="1">
                <a:cs typeface="Calibri Light"/>
              </a:rPr>
              <a:t>api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8D82A8-A1AB-F6A0-E7DC-5580391A4E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70" y="1739741"/>
            <a:ext cx="10005060" cy="4030980"/>
          </a:xfrm>
        </p:spPr>
      </p:pic>
    </p:spTree>
    <p:extLst>
      <p:ext uri="{BB962C8B-B14F-4D97-AF65-F5344CB8AC3E}">
        <p14:creationId xmlns:p14="http://schemas.microsoft.com/office/powerpoint/2010/main" val="1978357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32CA8-F757-689E-2AF9-EE036DBB8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36" y="1929"/>
            <a:ext cx="10515600" cy="1325563"/>
          </a:xfrm>
        </p:spPr>
        <p:txBody>
          <a:bodyPr/>
          <a:lstStyle/>
          <a:p>
            <a:r>
              <a:rPr lang="en-GB" dirty="0">
                <a:cs typeface="Calibri Light"/>
              </a:rPr>
              <a:t>Defining Routes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19573-8E38-4578-0D92-50EE2C4D5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999"/>
            <a:ext cx="10515600" cy="53981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marR="404495" lvl="0" indent="-342900">
              <a:lnSpc>
                <a:spcPct val="150000"/>
              </a:lnSpc>
              <a:spcBef>
                <a:spcPts val="1095"/>
              </a:spcBef>
              <a:spcAft>
                <a:spcPts val="0"/>
              </a:spcAft>
              <a:buSzPts val="2000"/>
              <a:buFont typeface="Times New Roman" panose="02020603050405020304" pitchFamily="18" charset="0"/>
              <a:buChar char="●"/>
              <a:tabLst>
                <a:tab pos="529590" algn="l"/>
                <a:tab pos="530860" algn="l"/>
              </a:tabLst>
            </a:pPr>
            <a:r>
              <a:rPr lang="en-US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The</a:t>
            </a:r>
            <a:r>
              <a:rPr lang="en-US" spc="-1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 </a:t>
            </a:r>
            <a:r>
              <a:rPr lang="en-US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web</a:t>
            </a:r>
            <a:r>
              <a:rPr lang="en-US" spc="-95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 </a:t>
            </a:r>
            <a:r>
              <a:rPr lang="en-US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server</a:t>
            </a:r>
            <a:r>
              <a:rPr lang="en-US" spc="-85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 </a:t>
            </a:r>
            <a:r>
              <a:rPr lang="en-US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is</a:t>
            </a:r>
            <a:r>
              <a:rPr lang="en-US" spc="-85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 </a:t>
            </a:r>
            <a:r>
              <a:rPr lang="en-US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running</a:t>
            </a:r>
            <a:r>
              <a:rPr lang="en-US" spc="-13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 </a:t>
            </a:r>
            <a:r>
              <a:rPr lang="en-US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at</a:t>
            </a:r>
            <a:r>
              <a:rPr lang="en-US" spc="-65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 </a:t>
            </a:r>
            <a:r>
              <a:rPr lang="en-US" b="1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h</a:t>
            </a:r>
            <a:r>
              <a:rPr lang="en-US" b="1" spc="1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t</a:t>
            </a:r>
            <a:r>
              <a:rPr lang="en-US" b="1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t</a:t>
            </a:r>
            <a:r>
              <a:rPr lang="en-US" b="1" spc="1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p</a:t>
            </a:r>
            <a:r>
              <a:rPr lang="en-US" b="1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://lo</a:t>
            </a:r>
            <a:r>
              <a:rPr lang="en-US" b="1" spc="-15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c</a:t>
            </a:r>
            <a:r>
              <a:rPr lang="en-US" b="1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alhos</a:t>
            </a:r>
            <a:r>
              <a:rPr lang="en-US" b="1" spc="-15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t</a:t>
            </a:r>
            <a:r>
              <a:rPr lang="en-US" b="1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:5000</a:t>
            </a:r>
            <a:r>
              <a:rPr lang="en-US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,</a:t>
            </a:r>
            <a:r>
              <a:rPr lang="en-US" spc="-9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 </a:t>
            </a:r>
            <a:r>
              <a:rPr lang="en-US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but</a:t>
            </a:r>
            <a:r>
              <a:rPr lang="en-US" spc="-1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 </a:t>
            </a:r>
            <a:r>
              <a:rPr lang="en-US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you</a:t>
            </a:r>
            <a:r>
              <a:rPr lang="en-US" spc="-125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 </a:t>
            </a:r>
            <a:r>
              <a:rPr lang="en-US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didn’t tell</a:t>
            </a:r>
            <a:r>
              <a:rPr lang="en-US" spc="-155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 </a:t>
            </a:r>
            <a:r>
              <a:rPr lang="en-US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it</a:t>
            </a:r>
            <a:r>
              <a:rPr lang="en-US" spc="-15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 </a:t>
            </a:r>
            <a:r>
              <a:rPr lang="en-US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what</a:t>
            </a:r>
            <a:r>
              <a:rPr lang="en-US" spc="-15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 </a:t>
            </a:r>
            <a:r>
              <a:rPr lang="en-US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to</a:t>
            </a:r>
            <a:r>
              <a:rPr lang="en-US" spc="-15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 </a:t>
            </a:r>
            <a:r>
              <a:rPr lang="en-US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return</a:t>
            </a:r>
            <a:r>
              <a:rPr lang="en-US" spc="-15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 </a:t>
            </a:r>
            <a:r>
              <a:rPr lang="en-US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when</a:t>
            </a:r>
            <a:r>
              <a:rPr lang="en-US" spc="-15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 </a:t>
            </a:r>
            <a:r>
              <a:rPr lang="en-US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someone</a:t>
            </a:r>
            <a:r>
              <a:rPr lang="en-US" spc="-15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 </a:t>
            </a:r>
            <a:r>
              <a:rPr lang="en-US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visits</a:t>
            </a:r>
            <a:r>
              <a:rPr lang="en-US" spc="-15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 </a:t>
            </a:r>
            <a:r>
              <a:rPr lang="en-US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the</a:t>
            </a:r>
            <a:r>
              <a:rPr lang="en-US" spc="-13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/</a:t>
            </a:r>
            <a:r>
              <a:rPr lang="en-US" b="1" spc="-140" dirty="0">
                <a:solidFill>
                  <a:srgbClr val="FF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 </a:t>
            </a:r>
            <a:r>
              <a:rPr lang="en-US" b="1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route</a:t>
            </a:r>
            <a:endParaRPr lang="en-US" dirty="0">
              <a:effectLst/>
              <a:latin typeface="Trebuchet MS" panose="020B0603020202020204" pitchFamily="34" charset="0"/>
              <a:ea typeface="Times New Roman" panose="02020603050405020304" pitchFamily="18" charset="0"/>
              <a:cs typeface="Trebuchet MS" panose="020B060302020202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990"/>
              </a:spcBef>
              <a:spcAft>
                <a:spcPts val="0"/>
              </a:spcAft>
              <a:buSzPts val="2000"/>
              <a:buFont typeface="Times New Roman" panose="02020603050405020304" pitchFamily="18" charset="0"/>
              <a:buChar char="●"/>
              <a:tabLst>
                <a:tab pos="529590" algn="l"/>
                <a:tab pos="530860" algn="l"/>
              </a:tabLst>
            </a:pPr>
            <a:r>
              <a:rPr lang="en-US" spc="-2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To</a:t>
            </a:r>
            <a:r>
              <a:rPr lang="en-US" spc="-135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 </a:t>
            </a:r>
            <a:r>
              <a:rPr lang="en-US" spc="-2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do</a:t>
            </a:r>
            <a:r>
              <a:rPr lang="en-US" spc="-125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 </a:t>
            </a:r>
            <a:r>
              <a:rPr lang="en-US" spc="-2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that,</a:t>
            </a:r>
            <a:r>
              <a:rPr lang="en-US" spc="-145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 </a:t>
            </a:r>
            <a:r>
              <a:rPr lang="en-US" spc="-2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you</a:t>
            </a:r>
            <a:r>
              <a:rPr lang="en-US" spc="-115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 </a:t>
            </a:r>
            <a:r>
              <a:rPr lang="en-US" spc="-2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have</a:t>
            </a:r>
            <a:r>
              <a:rPr lang="en-US" spc="-12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 </a:t>
            </a:r>
            <a:r>
              <a:rPr lang="en-US" spc="-2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to</a:t>
            </a:r>
            <a:r>
              <a:rPr lang="en-US" spc="-12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 </a:t>
            </a:r>
            <a:r>
              <a:rPr lang="en-US" spc="-2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add</a:t>
            </a:r>
            <a:r>
              <a:rPr lang="en-US" spc="-12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 </a:t>
            </a:r>
            <a:r>
              <a:rPr lang="en-US" spc="-2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a</a:t>
            </a:r>
            <a:r>
              <a:rPr lang="en-US" spc="-12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 </a:t>
            </a:r>
            <a:r>
              <a:rPr lang="en-US" spc="-2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function</a:t>
            </a:r>
            <a:r>
              <a:rPr lang="en-US" spc="-135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 </a:t>
            </a:r>
            <a:r>
              <a:rPr lang="en-US" spc="-2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for</a:t>
            </a:r>
            <a:r>
              <a:rPr lang="en-US" spc="-115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 </a:t>
            </a:r>
            <a:r>
              <a:rPr lang="en-US" spc="-2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the</a:t>
            </a:r>
            <a:r>
              <a:rPr lang="en-US" spc="-12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 </a:t>
            </a:r>
            <a:r>
              <a:rPr lang="en-US" b="1" spc="-20" dirty="0">
                <a:solidFill>
                  <a:srgbClr val="FF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/</a:t>
            </a:r>
            <a:r>
              <a:rPr lang="en-US" b="1" spc="-110" dirty="0">
                <a:solidFill>
                  <a:srgbClr val="FF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 </a:t>
            </a:r>
            <a:r>
              <a:rPr lang="en-US" spc="-2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route</a:t>
            </a:r>
            <a:endParaRPr lang="en-US" dirty="0">
              <a:effectLst/>
              <a:latin typeface="Trebuchet MS" panose="020B0603020202020204" pitchFamily="34" charset="0"/>
              <a:ea typeface="Times New Roman" panose="02020603050405020304" pitchFamily="18" charset="0"/>
              <a:cs typeface="Trebuchet MS" panose="020B060302020202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1450"/>
              </a:spcBef>
              <a:spcAft>
                <a:spcPts val="0"/>
              </a:spcAft>
              <a:buSzPts val="2000"/>
              <a:buFont typeface="Times New Roman" panose="02020603050405020304" pitchFamily="18" charset="0"/>
              <a:buChar char="●"/>
              <a:tabLst>
                <a:tab pos="529590" algn="l"/>
                <a:tab pos="530860" algn="l"/>
              </a:tabLst>
            </a:pPr>
            <a:r>
              <a:rPr lang="en-US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Flask</a:t>
            </a:r>
            <a:r>
              <a:rPr lang="en-US" spc="-12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 </a:t>
            </a:r>
            <a:r>
              <a:rPr lang="en-US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uses</a:t>
            </a:r>
            <a:r>
              <a:rPr lang="en-US" spc="-9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 </a:t>
            </a:r>
            <a:r>
              <a:rPr lang="en-US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Python</a:t>
            </a:r>
            <a:r>
              <a:rPr lang="en-US" spc="-115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 </a:t>
            </a:r>
            <a:r>
              <a:rPr lang="en-US" b="1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decorators</a:t>
            </a:r>
            <a:r>
              <a:rPr lang="en-US" b="1" spc="-12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 </a:t>
            </a:r>
            <a:r>
              <a:rPr lang="en-US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to</a:t>
            </a:r>
            <a:r>
              <a:rPr lang="en-US" spc="-145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 </a:t>
            </a:r>
            <a:r>
              <a:rPr lang="en-US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define</a:t>
            </a:r>
            <a:r>
              <a:rPr lang="en-US" spc="-11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 </a:t>
            </a:r>
            <a:r>
              <a:rPr lang="en-US" spc="-1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routes</a:t>
            </a:r>
            <a:endParaRPr lang="en-US" dirty="0">
              <a:effectLst/>
              <a:latin typeface="Trebuchet MS" panose="020B0603020202020204" pitchFamily="34" charset="0"/>
              <a:ea typeface="Times New Roman" panose="02020603050405020304" pitchFamily="18" charset="0"/>
              <a:cs typeface="Trebuchet MS" panose="020B060302020202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1435"/>
              </a:spcBef>
              <a:spcAft>
                <a:spcPts val="0"/>
              </a:spcAft>
              <a:buSzPts val="2000"/>
              <a:buFont typeface="Times New Roman" panose="02020603050405020304" pitchFamily="18" charset="0"/>
              <a:buChar char="●"/>
              <a:tabLst>
                <a:tab pos="529590" algn="l"/>
                <a:tab pos="530860" algn="l"/>
              </a:tabLst>
            </a:pPr>
            <a:r>
              <a:rPr lang="en-US" spc="-1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There</a:t>
            </a:r>
            <a:r>
              <a:rPr lang="en-US" spc="-12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 </a:t>
            </a:r>
            <a:r>
              <a:rPr lang="en-US" spc="-1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can</a:t>
            </a:r>
            <a:r>
              <a:rPr lang="en-US" spc="-12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 </a:t>
            </a:r>
            <a:r>
              <a:rPr lang="en-US" spc="-1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be</a:t>
            </a:r>
            <a:r>
              <a:rPr lang="en-US" spc="-115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 </a:t>
            </a:r>
            <a:r>
              <a:rPr lang="en-US" spc="-1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any</a:t>
            </a:r>
            <a:r>
              <a:rPr lang="en-US" spc="-115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 </a:t>
            </a:r>
            <a:r>
              <a:rPr lang="en-US" spc="-1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number</a:t>
            </a:r>
            <a:r>
              <a:rPr lang="en-US" spc="-11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 </a:t>
            </a:r>
            <a:r>
              <a:rPr lang="en-US" spc="-1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of</a:t>
            </a:r>
            <a:r>
              <a:rPr lang="en-US" spc="-11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 </a:t>
            </a:r>
            <a:r>
              <a:rPr lang="en-US" spc="-1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routes</a:t>
            </a:r>
            <a:r>
              <a:rPr lang="en-US" spc="-125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 </a:t>
            </a:r>
            <a:r>
              <a:rPr lang="en-US" spc="-1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in</a:t>
            </a:r>
            <a:r>
              <a:rPr lang="en-US" spc="-105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 </a:t>
            </a:r>
            <a:r>
              <a:rPr lang="en-US" spc="-1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your</a:t>
            </a:r>
            <a:r>
              <a:rPr lang="en-US" spc="-13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 </a:t>
            </a:r>
            <a:r>
              <a:rPr lang="en-US" spc="-1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application</a:t>
            </a:r>
            <a:endParaRPr lang="en-US" dirty="0">
              <a:effectLst/>
              <a:latin typeface="Trebuchet MS" panose="020B0603020202020204" pitchFamily="34" charset="0"/>
              <a:ea typeface="Times New Roman" panose="02020603050405020304" pitchFamily="18" charset="0"/>
              <a:cs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117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32CA8-F757-689E-2AF9-EE036DBB8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36" y="1929"/>
            <a:ext cx="10515600" cy="1325563"/>
          </a:xfrm>
        </p:spPr>
        <p:txBody>
          <a:bodyPr/>
          <a:lstStyle/>
          <a:p>
            <a:r>
              <a:rPr lang="en-GB" dirty="0">
                <a:cs typeface="Calibri Light"/>
              </a:rPr>
              <a:t>Defining Routes</a:t>
            </a:r>
            <a:endParaRPr lang="en-US" dirty="0"/>
          </a:p>
        </p:txBody>
      </p:sp>
      <p:pic>
        <p:nvPicPr>
          <p:cNvPr id="4" name="image5.png">
            <a:extLst>
              <a:ext uri="{FF2B5EF4-FFF2-40B4-BE49-F238E27FC236}">
                <a16:creationId xmlns:a16="http://schemas.microsoft.com/office/drawing/2014/main" id="{AB4ACCCE-1C86-93AB-CCD1-413CD1196A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87881" y="1319213"/>
            <a:ext cx="9616237" cy="539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920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32CA8-F757-689E-2AF9-EE036DBB8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36" y="1929"/>
            <a:ext cx="10515600" cy="1325563"/>
          </a:xfrm>
        </p:spPr>
        <p:txBody>
          <a:bodyPr/>
          <a:lstStyle/>
          <a:p>
            <a:r>
              <a:rPr lang="en-GB">
                <a:cs typeface="Calibri Light"/>
              </a:rPr>
              <a:t>How to test?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19573-8E38-4578-0D92-50EE2C4D5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7354"/>
            <a:ext cx="10515600" cy="57591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cs typeface="Calibri"/>
              </a:rPr>
              <a:t>Using tools like</a:t>
            </a:r>
            <a:endParaRPr lang="en-US" dirty="0">
              <a:cs typeface="Calibri" panose="020F0502020204030204"/>
            </a:endParaRPr>
          </a:p>
          <a:p>
            <a:pPr lvl="1">
              <a:lnSpc>
                <a:spcPct val="150000"/>
              </a:lnSpc>
            </a:pPr>
            <a:r>
              <a:rPr lang="en-GB" dirty="0">
                <a:cs typeface="Calibri"/>
              </a:rPr>
              <a:t>Postman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cs typeface="Calibri"/>
              </a:rPr>
              <a:t>Insomnia</a:t>
            </a:r>
          </a:p>
          <a:p>
            <a:pPr>
              <a:lnSpc>
                <a:spcPct val="150000"/>
              </a:lnSpc>
            </a:pPr>
            <a:r>
              <a:rPr lang="en-GB" dirty="0">
                <a:cs typeface="Calibri"/>
              </a:rPr>
              <a:t>Browser – Only Get requests</a:t>
            </a:r>
          </a:p>
          <a:p>
            <a:pPr>
              <a:lnSpc>
                <a:spcPct val="150000"/>
              </a:lnSpc>
            </a:pPr>
            <a:r>
              <a:rPr lang="en-GB" dirty="0">
                <a:cs typeface="Calibri"/>
              </a:rPr>
              <a:t>Curl commands</a:t>
            </a:r>
          </a:p>
          <a:p>
            <a:pPr>
              <a:lnSpc>
                <a:spcPct val="150000"/>
              </a:lnSpc>
            </a:pPr>
            <a:r>
              <a:rPr lang="en-GB" dirty="0">
                <a:cs typeface="Calibri"/>
              </a:rPr>
              <a:t>Swagger UI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ea typeface="+mn-lt"/>
                <a:cs typeface="+mn-lt"/>
              </a:rPr>
              <a:t>Open API 3.0 specification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ea typeface="+mn-lt"/>
                <a:cs typeface="+mn-lt"/>
              </a:rPr>
              <a:t>https://swagger.io/tools/swagger-ui/</a:t>
            </a: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7654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32CA8-F757-689E-2AF9-EE036DBB8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36" y="1929"/>
            <a:ext cx="10515600" cy="1325563"/>
          </a:xfrm>
        </p:spPr>
        <p:txBody>
          <a:bodyPr/>
          <a:lstStyle/>
          <a:p>
            <a:r>
              <a:rPr lang="en-GB" dirty="0">
                <a:cs typeface="Calibri Light"/>
              </a:rPr>
              <a:t>Dealing with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19573-8E38-4578-0D92-50EE2C4D5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999"/>
            <a:ext cx="10515600" cy="53981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marR="404495" lvl="0" indent="-342900">
              <a:lnSpc>
                <a:spcPct val="150000"/>
              </a:lnSpc>
              <a:spcBef>
                <a:spcPts val="1095"/>
              </a:spcBef>
              <a:spcAft>
                <a:spcPts val="0"/>
              </a:spcAft>
              <a:buSzPts val="2000"/>
              <a:buFont typeface="Times New Roman" panose="02020603050405020304" pitchFamily="18" charset="0"/>
              <a:buChar char="●"/>
              <a:tabLst>
                <a:tab pos="529590" algn="l"/>
                <a:tab pos="530860" algn="l"/>
              </a:tabLst>
            </a:pPr>
            <a:r>
              <a:rPr lang="en-US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You can either connec</a:t>
            </a:r>
            <a:r>
              <a:rPr lang="en-US" dirty="0"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t to Database (</a:t>
            </a:r>
            <a:r>
              <a:rPr lang="en-US" dirty="0" err="1"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mysql,sqlite,oracle,postgres</a:t>
            </a:r>
            <a:r>
              <a:rPr lang="en-US" dirty="0"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 </a:t>
            </a:r>
            <a:r>
              <a:rPr lang="en-US" dirty="0" err="1"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etc</a:t>
            </a:r>
            <a:r>
              <a:rPr lang="en-US" dirty="0"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)</a:t>
            </a:r>
            <a:endParaRPr lang="en-US" dirty="0">
              <a:effectLst/>
              <a:latin typeface="Trebuchet MS" panose="020B0603020202020204" pitchFamily="34" charset="0"/>
              <a:ea typeface="Times New Roman" panose="02020603050405020304" pitchFamily="18" charset="0"/>
              <a:cs typeface="Trebuchet MS" panose="020B060302020202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990"/>
              </a:spcBef>
              <a:spcAft>
                <a:spcPts val="0"/>
              </a:spcAft>
              <a:buSzPts val="2000"/>
              <a:buFont typeface="Times New Roman" panose="02020603050405020304" pitchFamily="18" charset="0"/>
              <a:buChar char="●"/>
              <a:tabLst>
                <a:tab pos="529590" algn="l"/>
                <a:tab pos="530860" algn="l"/>
              </a:tabLst>
            </a:pPr>
            <a:r>
              <a:rPr lang="en-US" spc="-2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Read from files (</a:t>
            </a:r>
            <a:r>
              <a:rPr lang="en-US" spc="-20" dirty="0" err="1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CSV,excel,txt</a:t>
            </a:r>
            <a:r>
              <a:rPr lang="en-US" spc="-2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)</a:t>
            </a:r>
            <a:endParaRPr lang="en-US" dirty="0">
              <a:effectLst/>
              <a:latin typeface="Trebuchet MS" panose="020B0603020202020204" pitchFamily="34" charset="0"/>
              <a:ea typeface="Times New Roman" panose="02020603050405020304" pitchFamily="18" charset="0"/>
              <a:cs typeface="Trebuchet MS" panose="020B060302020202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1450"/>
              </a:spcBef>
              <a:spcAft>
                <a:spcPts val="0"/>
              </a:spcAft>
              <a:buSzPts val="2000"/>
              <a:buFont typeface="Times New Roman" panose="02020603050405020304" pitchFamily="18" charset="0"/>
              <a:buChar char="●"/>
              <a:tabLst>
                <a:tab pos="529590" algn="l"/>
                <a:tab pos="530860" algn="l"/>
              </a:tabLst>
            </a:pPr>
            <a:r>
              <a:rPr lang="en-US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Return hardcoded data from list, tuple </a:t>
            </a:r>
            <a:r>
              <a:rPr lang="en-US" dirty="0" err="1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etc</a:t>
            </a:r>
            <a:endParaRPr lang="en-US" dirty="0">
              <a:effectLst/>
              <a:latin typeface="Trebuchet MS" panose="020B0603020202020204" pitchFamily="34" charset="0"/>
              <a:ea typeface="Times New Roman" panose="02020603050405020304" pitchFamily="18" charset="0"/>
              <a:cs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153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32CA8-F757-689E-2AF9-EE036DBB8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36" y="1929"/>
            <a:ext cx="10515600" cy="1325563"/>
          </a:xfrm>
        </p:spPr>
        <p:txBody>
          <a:bodyPr/>
          <a:lstStyle/>
          <a:p>
            <a:r>
              <a:rPr lang="en-GB" dirty="0">
                <a:cs typeface="Calibri Light"/>
              </a:rPr>
              <a:t> Connecting to Database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19573-8E38-4578-0D92-50EE2C4D5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7212"/>
            <a:ext cx="10515600" cy="53981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marR="404495" lvl="0" indent="-342900">
              <a:lnSpc>
                <a:spcPct val="100000"/>
              </a:lnSpc>
              <a:spcBef>
                <a:spcPts val="1095"/>
              </a:spcBef>
              <a:spcAft>
                <a:spcPts val="0"/>
              </a:spcAft>
              <a:buSzPts val="2000"/>
              <a:buFont typeface="Times New Roman" panose="02020603050405020304" pitchFamily="18" charset="0"/>
              <a:buChar char="●"/>
              <a:tabLst>
                <a:tab pos="529590" algn="l"/>
                <a:tab pos="530860" algn="l"/>
              </a:tabLst>
            </a:pPr>
            <a:r>
              <a:rPr lang="en-US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You can use </a:t>
            </a:r>
            <a:r>
              <a:rPr lang="en-US" dirty="0" err="1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mysql.connector</a:t>
            </a:r>
            <a:r>
              <a:rPr lang="en-US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 for connecting to </a:t>
            </a:r>
            <a:r>
              <a:rPr lang="en-US" dirty="0" err="1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mysql</a:t>
            </a:r>
            <a:r>
              <a:rPr lang="en-US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 </a:t>
            </a:r>
            <a:r>
              <a:rPr lang="en-US" dirty="0" err="1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db</a:t>
            </a:r>
            <a:endParaRPr lang="en-US" dirty="0">
              <a:effectLst/>
              <a:latin typeface="Trebuchet MS" panose="020B0603020202020204" pitchFamily="34" charset="0"/>
              <a:ea typeface="Times New Roman" panose="02020603050405020304" pitchFamily="18" charset="0"/>
              <a:cs typeface="Trebuchet MS" panose="020B0603020202020204" pitchFamily="34" charset="0"/>
            </a:endParaRPr>
          </a:p>
          <a:p>
            <a:pPr marL="342900" marR="0" lvl="0" indent="-342900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SzPts val="2000"/>
              <a:buFont typeface="Times New Roman" panose="02020603050405020304" pitchFamily="18" charset="0"/>
              <a:buChar char="●"/>
              <a:tabLst>
                <a:tab pos="529590" algn="l"/>
                <a:tab pos="530860" algn="l"/>
              </a:tabLst>
            </a:pPr>
            <a:r>
              <a:rPr lang="en-US" spc="-2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Similarly use psycopg2 for connecting to </a:t>
            </a:r>
            <a:r>
              <a:rPr lang="en-US" spc="-20" dirty="0" err="1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postgres</a:t>
            </a:r>
            <a:r>
              <a:rPr lang="en-US" spc="-2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 </a:t>
            </a:r>
            <a:r>
              <a:rPr lang="en-US" spc="-20" dirty="0" err="1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db</a:t>
            </a:r>
            <a:endParaRPr lang="en-US" dirty="0">
              <a:effectLst/>
              <a:latin typeface="Trebuchet MS" panose="020B0603020202020204" pitchFamily="34" charset="0"/>
              <a:ea typeface="Times New Roman" panose="02020603050405020304" pitchFamily="18" charset="0"/>
              <a:cs typeface="Trebuchet MS" panose="020B0603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5F804C-0400-D351-5B20-AD999B7F2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212" y="2134285"/>
            <a:ext cx="8342033" cy="431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038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32CA8-F757-689E-2AF9-EE036DBB8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36" y="1929"/>
            <a:ext cx="10515600" cy="1325563"/>
          </a:xfrm>
        </p:spPr>
        <p:txBody>
          <a:bodyPr/>
          <a:lstStyle/>
          <a:p>
            <a:r>
              <a:rPr lang="en-GB" dirty="0">
                <a:cs typeface="Calibri Light"/>
              </a:rPr>
              <a:t> Reading/Writing data from 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19573-8E38-4578-0D92-50EE2C4D5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7212"/>
            <a:ext cx="10515600" cy="53981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marR="404495" lvl="0" indent="-342900">
              <a:lnSpc>
                <a:spcPct val="100000"/>
              </a:lnSpc>
              <a:spcBef>
                <a:spcPts val="1095"/>
              </a:spcBef>
              <a:spcAft>
                <a:spcPts val="0"/>
              </a:spcAft>
              <a:buSzPts val="2000"/>
              <a:buFont typeface="Times New Roman" panose="02020603050405020304" pitchFamily="18" charset="0"/>
              <a:buChar char="●"/>
              <a:tabLst>
                <a:tab pos="529590" algn="l"/>
                <a:tab pos="530860" algn="l"/>
              </a:tabLst>
            </a:pPr>
            <a:r>
              <a:rPr lang="en-US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You can use text, </a:t>
            </a:r>
            <a:r>
              <a:rPr lang="en-US" dirty="0" err="1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json</a:t>
            </a:r>
            <a:r>
              <a:rPr lang="en-US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 file for storing data</a:t>
            </a:r>
          </a:p>
          <a:p>
            <a:pPr marL="342900" marR="0" lvl="0" indent="-342900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SzPts val="2000"/>
              <a:buFont typeface="Times New Roman" panose="02020603050405020304" pitchFamily="18" charset="0"/>
              <a:buChar char="●"/>
              <a:tabLst>
                <a:tab pos="529590" algn="l"/>
                <a:tab pos="530860" algn="l"/>
              </a:tabLst>
            </a:pPr>
            <a:r>
              <a:rPr lang="en-US" spc="-2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Read or write to file and return </a:t>
            </a:r>
            <a:r>
              <a:rPr lang="en-US" spc="-20" dirty="0" err="1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json</a:t>
            </a:r>
            <a:r>
              <a:rPr lang="en-US" spc="-2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 data</a:t>
            </a:r>
            <a:endParaRPr lang="en-US" dirty="0">
              <a:effectLst/>
              <a:latin typeface="Trebuchet MS" panose="020B0603020202020204" pitchFamily="34" charset="0"/>
              <a:ea typeface="Times New Roman" panose="02020603050405020304" pitchFamily="18" charset="0"/>
              <a:cs typeface="Trebuchet MS" panose="020B0603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39BF41-1C21-CEF1-B867-26366B4DE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227" y="2222775"/>
            <a:ext cx="6596031" cy="416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398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05446-7941-6484-E721-9908738D9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</a:t>
            </a:r>
            <a:r>
              <a:rPr lang="en-US" dirty="0" err="1"/>
              <a:t>json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35B1F-91BE-EE35-0869-F84F9AC3E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</a:t>
            </a:r>
            <a:r>
              <a:rPr lang="en-US" dirty="0" err="1"/>
              <a:t>json</a:t>
            </a:r>
            <a:r>
              <a:rPr lang="en-US" dirty="0"/>
              <a:t> package of python to read/write </a:t>
            </a:r>
            <a:r>
              <a:rPr lang="en-US" dirty="0" err="1"/>
              <a:t>json</a:t>
            </a:r>
            <a:r>
              <a:rPr lang="en-US" dirty="0"/>
              <a:t> data</a:t>
            </a:r>
          </a:p>
          <a:p>
            <a:r>
              <a:rPr lang="en-US" dirty="0"/>
              <a:t>You can use </a:t>
            </a:r>
            <a:r>
              <a:rPr lang="en-US" dirty="0" err="1"/>
              <a:t>jsonify</a:t>
            </a:r>
            <a:r>
              <a:rPr lang="en-US" dirty="0"/>
              <a:t> to build </a:t>
            </a:r>
            <a:r>
              <a:rPr lang="en-US" dirty="0" err="1"/>
              <a:t>json</a:t>
            </a:r>
            <a:r>
              <a:rPr lang="en-US" dirty="0"/>
              <a:t> data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9DADF8-8031-0372-2A1E-9304BEA55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01" y="3139243"/>
            <a:ext cx="5306299" cy="27568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2F46D8-A9F3-365A-B93C-5605181864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546" y="3147497"/>
            <a:ext cx="5409941" cy="274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701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32CA8-F757-689E-2AF9-EE036DBB8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36" y="1929"/>
            <a:ext cx="10515600" cy="1325563"/>
          </a:xfrm>
        </p:spPr>
        <p:txBody>
          <a:bodyPr/>
          <a:lstStyle/>
          <a:p>
            <a:r>
              <a:rPr lang="en-GB" dirty="0">
                <a:cs typeface="Calibri Light"/>
              </a:rPr>
              <a:t> Unit testing flask </a:t>
            </a:r>
            <a:r>
              <a:rPr lang="en-GB" dirty="0" err="1">
                <a:cs typeface="Calibri Light"/>
              </a:rPr>
              <a:t>api’s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19573-8E38-4578-0D92-50EE2C4D5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7212"/>
            <a:ext cx="10515600" cy="53981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marR="404495" lvl="0" indent="-342900">
              <a:lnSpc>
                <a:spcPct val="150000"/>
              </a:lnSpc>
              <a:spcBef>
                <a:spcPts val="1095"/>
              </a:spcBef>
              <a:spcAft>
                <a:spcPts val="0"/>
              </a:spcAft>
              <a:buSzPts val="2000"/>
              <a:buFont typeface="Times New Roman" panose="02020603050405020304" pitchFamily="18" charset="0"/>
              <a:buChar char="●"/>
              <a:tabLst>
                <a:tab pos="529590" algn="l"/>
                <a:tab pos="530860" algn="l"/>
              </a:tabLst>
            </a:pPr>
            <a:r>
              <a:rPr lang="en-US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Unit testing focuses on the parts of a program rather than the whole.</a:t>
            </a:r>
          </a:p>
          <a:p>
            <a:pPr marL="342900" marR="404495" lvl="0" indent="-342900">
              <a:lnSpc>
                <a:spcPct val="150000"/>
              </a:lnSpc>
              <a:spcBef>
                <a:spcPts val="1095"/>
              </a:spcBef>
              <a:spcAft>
                <a:spcPts val="0"/>
              </a:spcAft>
              <a:buSzPts val="2000"/>
              <a:buFont typeface="Times New Roman" panose="02020603050405020304" pitchFamily="18" charset="0"/>
              <a:buChar char="●"/>
              <a:tabLst>
                <a:tab pos="529590" algn="l"/>
                <a:tab pos="530860" algn="l"/>
              </a:tabLst>
            </a:pPr>
            <a:r>
              <a:rPr lang="en-US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Break the program into all its little pieces, each of which has well-defined behavior.</a:t>
            </a:r>
          </a:p>
          <a:p>
            <a:pPr marL="342900" marR="404495" lvl="0" indent="-342900">
              <a:lnSpc>
                <a:spcPct val="150000"/>
              </a:lnSpc>
              <a:spcBef>
                <a:spcPts val="1095"/>
              </a:spcBef>
              <a:spcAft>
                <a:spcPts val="0"/>
              </a:spcAft>
              <a:buSzPts val="2000"/>
              <a:buFont typeface="Times New Roman" panose="02020603050405020304" pitchFamily="18" charset="0"/>
              <a:buChar char="●"/>
              <a:tabLst>
                <a:tab pos="529590" algn="l"/>
                <a:tab pos="530860" algn="l"/>
              </a:tabLst>
            </a:pPr>
            <a:r>
              <a:rPr lang="en-US" dirty="0"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You can use </a:t>
            </a:r>
            <a:r>
              <a:rPr lang="en-US" dirty="0" err="1"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unittest</a:t>
            </a:r>
            <a:r>
              <a:rPr lang="en-US" dirty="0"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 extension of flask.</a:t>
            </a:r>
          </a:p>
          <a:p>
            <a:pPr marL="342900" marR="404495" lvl="0" indent="-342900">
              <a:lnSpc>
                <a:spcPct val="150000"/>
              </a:lnSpc>
              <a:spcBef>
                <a:spcPts val="1095"/>
              </a:spcBef>
              <a:spcAft>
                <a:spcPts val="0"/>
              </a:spcAft>
              <a:buSzPts val="2000"/>
              <a:buFont typeface="Times New Roman" panose="02020603050405020304" pitchFamily="18" charset="0"/>
              <a:buChar char="●"/>
              <a:tabLst>
                <a:tab pos="529590" algn="l"/>
                <a:tab pos="530860" algn="l"/>
              </a:tabLst>
            </a:pPr>
            <a:r>
              <a:rPr lang="en-US" dirty="0"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Also you can use </a:t>
            </a:r>
            <a:r>
              <a:rPr lang="en-US" dirty="0" err="1"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pytest</a:t>
            </a:r>
            <a:r>
              <a:rPr lang="en-US" dirty="0"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 extension of flask.</a:t>
            </a:r>
          </a:p>
          <a:p>
            <a:pPr marL="342900" marR="404495" lvl="0" indent="-342900">
              <a:lnSpc>
                <a:spcPct val="150000"/>
              </a:lnSpc>
              <a:spcBef>
                <a:spcPts val="1095"/>
              </a:spcBef>
              <a:spcAft>
                <a:spcPts val="0"/>
              </a:spcAft>
              <a:buSzPts val="2000"/>
              <a:buFont typeface="Times New Roman" panose="02020603050405020304" pitchFamily="18" charset="0"/>
              <a:buChar char="●"/>
              <a:tabLst>
                <a:tab pos="529590" algn="l"/>
                <a:tab pos="530860" algn="l"/>
              </a:tabLst>
            </a:pPr>
            <a:r>
              <a:rPr lang="en-US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Create client for each test case and perform unit testing.</a:t>
            </a:r>
          </a:p>
          <a:p>
            <a:pPr marL="342900" marR="404495" lvl="0" indent="-342900">
              <a:lnSpc>
                <a:spcPct val="150000"/>
              </a:lnSpc>
              <a:spcBef>
                <a:spcPts val="1095"/>
              </a:spcBef>
              <a:spcAft>
                <a:spcPts val="0"/>
              </a:spcAft>
              <a:buSzPts val="2000"/>
              <a:buFont typeface="Times New Roman" panose="02020603050405020304" pitchFamily="18" charset="0"/>
              <a:buChar char="●"/>
              <a:tabLst>
                <a:tab pos="529590" algn="l"/>
                <a:tab pos="530860" algn="l"/>
              </a:tabLst>
            </a:pPr>
            <a:endParaRPr lang="en-US" dirty="0">
              <a:effectLst/>
              <a:latin typeface="Trebuchet MS" panose="020B0603020202020204" pitchFamily="34" charset="0"/>
              <a:ea typeface="Times New Roman" panose="02020603050405020304" pitchFamily="18" charset="0"/>
              <a:cs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201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32CA8-F757-689E-2AF9-EE036DBB8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36" y="1929"/>
            <a:ext cx="10515600" cy="1325563"/>
          </a:xfrm>
        </p:spPr>
        <p:txBody>
          <a:bodyPr/>
          <a:lstStyle/>
          <a:p>
            <a:r>
              <a:rPr lang="en-GB" dirty="0">
                <a:cs typeface="Calibri Light"/>
              </a:rPr>
              <a:t> Unit testing flask </a:t>
            </a:r>
            <a:r>
              <a:rPr lang="en-GB" dirty="0" err="1">
                <a:cs typeface="Calibri Light"/>
              </a:rPr>
              <a:t>api’s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19573-8E38-4578-0D92-50EE2C4D5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7212"/>
            <a:ext cx="10515600" cy="53981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marR="404495" lvl="0" indent="-342900">
              <a:lnSpc>
                <a:spcPct val="150000"/>
              </a:lnSpc>
              <a:spcBef>
                <a:spcPts val="1095"/>
              </a:spcBef>
              <a:spcAft>
                <a:spcPts val="0"/>
              </a:spcAft>
              <a:buSzPts val="2000"/>
              <a:buFont typeface="Times New Roman" panose="02020603050405020304" pitchFamily="18" charset="0"/>
              <a:buChar char="●"/>
              <a:tabLst>
                <a:tab pos="529590" algn="l"/>
                <a:tab pos="530860" algn="l"/>
              </a:tabLst>
            </a:pPr>
            <a:r>
              <a:rPr lang="en-US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Use </a:t>
            </a:r>
            <a:r>
              <a:rPr lang="en-US" dirty="0" err="1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unittest</a:t>
            </a:r>
            <a:r>
              <a:rPr lang="en-US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 extension of flask for unit testing, create test_app.py for creating unit test cases.</a:t>
            </a:r>
          </a:p>
          <a:p>
            <a:pPr marL="342900" marR="404495" lvl="0" indent="-342900">
              <a:lnSpc>
                <a:spcPct val="150000"/>
              </a:lnSpc>
              <a:spcBef>
                <a:spcPts val="1095"/>
              </a:spcBef>
              <a:spcAft>
                <a:spcPts val="0"/>
              </a:spcAft>
              <a:buSzPts val="2000"/>
              <a:buFont typeface="Times New Roman" panose="02020603050405020304" pitchFamily="18" charset="0"/>
              <a:buChar char="●"/>
              <a:tabLst>
                <a:tab pos="529590" algn="l"/>
                <a:tab pos="530860" algn="l"/>
              </a:tabLst>
            </a:pPr>
            <a:endParaRPr lang="en-US" dirty="0">
              <a:effectLst/>
              <a:latin typeface="Trebuchet MS" panose="020B0603020202020204" pitchFamily="34" charset="0"/>
              <a:ea typeface="Times New Roman" panose="02020603050405020304" pitchFamily="18" charset="0"/>
              <a:cs typeface="Trebuchet MS" panose="020B0603020202020204" pitchFamily="34" charset="0"/>
            </a:endParaRPr>
          </a:p>
          <a:p>
            <a:pPr marL="342900" marR="404495" lvl="0" indent="-342900">
              <a:lnSpc>
                <a:spcPct val="150000"/>
              </a:lnSpc>
              <a:spcBef>
                <a:spcPts val="1095"/>
              </a:spcBef>
              <a:spcAft>
                <a:spcPts val="0"/>
              </a:spcAft>
              <a:buSzPts val="2000"/>
              <a:buFont typeface="Times New Roman" panose="02020603050405020304" pitchFamily="18" charset="0"/>
              <a:buChar char="●"/>
              <a:tabLst>
                <a:tab pos="529590" algn="l"/>
                <a:tab pos="530860" algn="l"/>
              </a:tabLst>
            </a:pPr>
            <a:endParaRPr lang="en-US" dirty="0">
              <a:effectLst/>
              <a:latin typeface="Trebuchet MS" panose="020B0603020202020204" pitchFamily="34" charset="0"/>
              <a:ea typeface="Times New Roman" panose="02020603050405020304" pitchFamily="18" charset="0"/>
              <a:cs typeface="Trebuchet MS" panose="020B0603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D06D0A-8F9E-A2CB-FC3E-5341F0E95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662" y="2330245"/>
            <a:ext cx="9929720" cy="412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200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608B5-CC54-2FD8-DC2C-9FAE866C7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36" y="1929"/>
            <a:ext cx="10515600" cy="1325563"/>
          </a:xfrm>
        </p:spPr>
        <p:txBody>
          <a:bodyPr/>
          <a:lstStyle/>
          <a:p>
            <a:r>
              <a:rPr lang="en-GB" dirty="0">
                <a:cs typeface="Calibri Light"/>
              </a:rPr>
              <a:t>APIs ? What are API’s 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8FD8B-BF42-036C-B4A5-56225C826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4691"/>
            <a:ext cx="10515600" cy="4992272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API stands for “Application Programming Interface.” An API is a software intermediary that allows two applications to talk to each other.</a:t>
            </a:r>
          </a:p>
          <a:p>
            <a:pPr>
              <a:lnSpc>
                <a:spcPct val="150000"/>
              </a:lnSpc>
            </a:pPr>
            <a:r>
              <a:rPr lang="en-US" dirty="0">
                <a:ea typeface="+mn-lt"/>
                <a:cs typeface="+mn-lt"/>
              </a:rPr>
              <a:t>API is the messenger that delivers your request to the provider that you’re requesting it from and then delivers the response back to you.</a:t>
            </a:r>
          </a:p>
          <a:p>
            <a:pPr>
              <a:lnSpc>
                <a:spcPct val="150000"/>
              </a:lnSpc>
            </a:pPr>
            <a:r>
              <a:rPr lang="en-GB" dirty="0">
                <a:ea typeface="+mn-lt"/>
                <a:cs typeface="+mn-lt"/>
              </a:rPr>
              <a:t>Classic example of API’s is </a:t>
            </a:r>
            <a:r>
              <a:rPr lang="en-US" b="0" i="0" dirty="0">
                <a:solidFill>
                  <a:srgbClr val="212121"/>
                </a:solidFill>
                <a:effectLst/>
                <a:latin typeface="Gordita"/>
              </a:rPr>
              <a:t>Google Maps APIs which communicate with server to pull customized location data, send directions, and analyze all types of location data.</a:t>
            </a:r>
          </a:p>
          <a:p>
            <a:pPr>
              <a:lnSpc>
                <a:spcPct val="150000"/>
              </a:lnSpc>
            </a:pPr>
            <a:r>
              <a:rPr lang="en-GB" dirty="0">
                <a:ea typeface="+mn-lt"/>
                <a:cs typeface="+mn-lt"/>
              </a:rPr>
              <a:t>API’s allow real time communication with the server applications to send/receive data.</a:t>
            </a:r>
          </a:p>
        </p:txBody>
      </p:sp>
    </p:spTree>
    <p:extLst>
      <p:ext uri="{BB962C8B-B14F-4D97-AF65-F5344CB8AC3E}">
        <p14:creationId xmlns:p14="http://schemas.microsoft.com/office/powerpoint/2010/main" val="41848996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32CA8-F757-689E-2AF9-EE036DBB8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36" y="1929"/>
            <a:ext cx="10515600" cy="1325563"/>
          </a:xfrm>
        </p:spPr>
        <p:txBody>
          <a:bodyPr/>
          <a:lstStyle/>
          <a:p>
            <a:r>
              <a:rPr lang="en-GB" dirty="0">
                <a:cs typeface="Calibri Light"/>
              </a:rPr>
              <a:t> Unit testing flask </a:t>
            </a:r>
            <a:r>
              <a:rPr lang="en-GB" dirty="0" err="1">
                <a:cs typeface="Calibri Light"/>
              </a:rPr>
              <a:t>api’s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19573-8E38-4578-0D92-50EE2C4D5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7212"/>
            <a:ext cx="10515600" cy="53981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marR="404495" lvl="0" indent="-342900">
              <a:lnSpc>
                <a:spcPct val="150000"/>
              </a:lnSpc>
              <a:spcBef>
                <a:spcPts val="1095"/>
              </a:spcBef>
              <a:spcAft>
                <a:spcPts val="0"/>
              </a:spcAft>
              <a:buSzPts val="2000"/>
              <a:buFont typeface="Times New Roman" panose="02020603050405020304" pitchFamily="18" charset="0"/>
              <a:buChar char="●"/>
              <a:tabLst>
                <a:tab pos="529590" algn="l"/>
                <a:tab pos="530860" algn="l"/>
              </a:tabLst>
            </a:pPr>
            <a:r>
              <a:rPr lang="en-US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Run </a:t>
            </a:r>
            <a:r>
              <a:rPr lang="en-US" dirty="0" err="1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unittest</a:t>
            </a:r>
            <a:r>
              <a:rPr lang="en-US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 program as python test_app.py</a:t>
            </a:r>
          </a:p>
          <a:p>
            <a:pPr marL="342900" marR="404495" lvl="0" indent="-342900">
              <a:lnSpc>
                <a:spcPct val="150000"/>
              </a:lnSpc>
              <a:spcBef>
                <a:spcPts val="1095"/>
              </a:spcBef>
              <a:spcAft>
                <a:spcPts val="0"/>
              </a:spcAft>
              <a:buSzPts val="2000"/>
              <a:buFont typeface="Times New Roman" panose="02020603050405020304" pitchFamily="18" charset="0"/>
              <a:buChar char="●"/>
              <a:tabLst>
                <a:tab pos="529590" algn="l"/>
                <a:tab pos="530860" algn="l"/>
              </a:tabLst>
            </a:pPr>
            <a:endParaRPr lang="en-US" dirty="0">
              <a:effectLst/>
              <a:latin typeface="Trebuchet MS" panose="020B0603020202020204" pitchFamily="34" charset="0"/>
              <a:ea typeface="Times New Roman" panose="02020603050405020304" pitchFamily="18" charset="0"/>
              <a:cs typeface="Trebuchet MS" panose="020B0603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4A15A8-9314-8675-3CF9-19432D27C0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242" y="1887793"/>
            <a:ext cx="7369512" cy="450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845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32CA8-F757-689E-2AF9-EE036DBB8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36" y="1929"/>
            <a:ext cx="10515600" cy="1325563"/>
          </a:xfrm>
        </p:spPr>
        <p:txBody>
          <a:bodyPr/>
          <a:lstStyle/>
          <a:p>
            <a:r>
              <a:rPr lang="en-GB" dirty="0">
                <a:cs typeface="Calibri Light"/>
              </a:rPr>
              <a:t> Exercise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19573-8E38-4578-0D92-50EE2C4D5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7212"/>
            <a:ext cx="10515600" cy="53981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marR="404495" lvl="0" indent="-342900">
              <a:lnSpc>
                <a:spcPct val="150000"/>
              </a:lnSpc>
              <a:spcBef>
                <a:spcPts val="1095"/>
              </a:spcBef>
              <a:spcAft>
                <a:spcPts val="0"/>
              </a:spcAft>
              <a:buSzPts val="2000"/>
              <a:buFont typeface="Times New Roman" panose="02020603050405020304" pitchFamily="18" charset="0"/>
              <a:buChar char="●"/>
              <a:tabLst>
                <a:tab pos="529590" algn="l"/>
                <a:tab pos="530860" algn="l"/>
              </a:tabLst>
            </a:pPr>
            <a:r>
              <a:rPr lang="en-US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Add missing validations in the </a:t>
            </a:r>
            <a:r>
              <a:rPr lang="en-US" dirty="0" err="1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api’s</a:t>
            </a:r>
            <a:endParaRPr lang="en-US" dirty="0">
              <a:effectLst/>
              <a:latin typeface="Trebuchet MS" panose="020B0603020202020204" pitchFamily="34" charset="0"/>
              <a:ea typeface="Times New Roman" panose="02020603050405020304" pitchFamily="18" charset="0"/>
              <a:cs typeface="Trebuchet MS" panose="020B0603020202020204" pitchFamily="34" charset="0"/>
            </a:endParaRPr>
          </a:p>
          <a:p>
            <a:pPr marL="342900" marR="404495" lvl="0" indent="-342900">
              <a:lnSpc>
                <a:spcPct val="150000"/>
              </a:lnSpc>
              <a:spcBef>
                <a:spcPts val="1095"/>
              </a:spcBef>
              <a:spcAft>
                <a:spcPts val="0"/>
              </a:spcAft>
              <a:buSzPts val="2000"/>
              <a:buFont typeface="Times New Roman" panose="02020603050405020304" pitchFamily="18" charset="0"/>
              <a:buChar char="●"/>
              <a:tabLst>
                <a:tab pos="529590" algn="l"/>
                <a:tab pos="530860" algn="l"/>
              </a:tabLst>
            </a:pPr>
            <a:r>
              <a:rPr lang="en-US" dirty="0"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Use </a:t>
            </a:r>
            <a:r>
              <a:rPr lang="en-US" dirty="0" err="1"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sqlalchemy</a:t>
            </a:r>
            <a:r>
              <a:rPr lang="en-US" dirty="0"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 </a:t>
            </a:r>
            <a:r>
              <a:rPr lang="en-US" dirty="0" err="1"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orm</a:t>
            </a:r>
            <a:r>
              <a:rPr lang="en-US" dirty="0"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 for </a:t>
            </a:r>
            <a:r>
              <a:rPr lang="en-US" dirty="0" err="1"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db</a:t>
            </a:r>
            <a:endParaRPr lang="en-US" dirty="0">
              <a:latin typeface="Trebuchet MS" panose="020B0603020202020204" pitchFamily="34" charset="0"/>
              <a:ea typeface="Times New Roman" panose="02020603050405020304" pitchFamily="18" charset="0"/>
              <a:cs typeface="Trebuchet MS" panose="020B0603020202020204" pitchFamily="34" charset="0"/>
            </a:endParaRPr>
          </a:p>
          <a:p>
            <a:pPr marL="342900" marR="404495" lvl="0" indent="-342900">
              <a:lnSpc>
                <a:spcPct val="150000"/>
              </a:lnSpc>
              <a:spcBef>
                <a:spcPts val="1095"/>
              </a:spcBef>
              <a:spcAft>
                <a:spcPts val="0"/>
              </a:spcAft>
              <a:buSzPts val="2000"/>
              <a:buFont typeface="Times New Roman" panose="02020603050405020304" pitchFamily="18" charset="0"/>
              <a:buChar char="●"/>
              <a:tabLst>
                <a:tab pos="529590" algn="l"/>
                <a:tab pos="530860" algn="l"/>
              </a:tabLst>
            </a:pPr>
            <a:r>
              <a:rPr lang="en-US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Explore and implement session in </a:t>
            </a:r>
            <a:r>
              <a:rPr lang="en-US" dirty="0" err="1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api’s</a:t>
            </a:r>
            <a:endParaRPr lang="en-US" dirty="0">
              <a:effectLst/>
              <a:latin typeface="Trebuchet MS" panose="020B0603020202020204" pitchFamily="34" charset="0"/>
              <a:ea typeface="Times New Roman" panose="02020603050405020304" pitchFamily="18" charset="0"/>
              <a:cs typeface="Trebuchet MS" panose="020B0603020202020204" pitchFamily="34" charset="0"/>
            </a:endParaRPr>
          </a:p>
          <a:p>
            <a:pPr marL="342900" marR="404495" lvl="0" indent="-342900">
              <a:lnSpc>
                <a:spcPct val="150000"/>
              </a:lnSpc>
              <a:spcBef>
                <a:spcPts val="1095"/>
              </a:spcBef>
              <a:spcAft>
                <a:spcPts val="0"/>
              </a:spcAft>
              <a:buSzPts val="2000"/>
              <a:buFont typeface="Times New Roman" panose="02020603050405020304" pitchFamily="18" charset="0"/>
              <a:buChar char="●"/>
              <a:tabLst>
                <a:tab pos="529590" algn="l"/>
                <a:tab pos="530860" algn="l"/>
              </a:tabLst>
            </a:pPr>
            <a:r>
              <a:rPr lang="en-US" dirty="0"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Add pandas data frame</a:t>
            </a:r>
          </a:p>
          <a:p>
            <a:pPr marL="342900" marR="404495" lvl="0" indent="-342900">
              <a:lnSpc>
                <a:spcPct val="150000"/>
              </a:lnSpc>
              <a:spcBef>
                <a:spcPts val="1095"/>
              </a:spcBef>
              <a:spcAft>
                <a:spcPts val="0"/>
              </a:spcAft>
              <a:buSzPts val="2000"/>
              <a:buFont typeface="Times New Roman" panose="02020603050405020304" pitchFamily="18" charset="0"/>
              <a:buChar char="●"/>
              <a:tabLst>
                <a:tab pos="529590" algn="l"/>
                <a:tab pos="530860" algn="l"/>
              </a:tabLst>
            </a:pPr>
            <a:r>
              <a:rPr lang="en-US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Use webforms</a:t>
            </a:r>
          </a:p>
          <a:p>
            <a:pPr marL="342900" marR="404495" lvl="0" indent="-342900">
              <a:lnSpc>
                <a:spcPct val="150000"/>
              </a:lnSpc>
              <a:spcBef>
                <a:spcPts val="1095"/>
              </a:spcBef>
              <a:spcAft>
                <a:spcPts val="0"/>
              </a:spcAft>
              <a:buSzPts val="2000"/>
              <a:buFont typeface="Times New Roman" panose="02020603050405020304" pitchFamily="18" charset="0"/>
              <a:buChar char="●"/>
              <a:tabLst>
                <a:tab pos="529590" algn="l"/>
                <a:tab pos="530860" algn="l"/>
              </a:tabLst>
            </a:pPr>
            <a:r>
              <a:rPr lang="en-US" dirty="0"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Explore jinja template</a:t>
            </a:r>
            <a:endParaRPr lang="en-US" dirty="0">
              <a:effectLst/>
              <a:latin typeface="Trebuchet MS" panose="020B0603020202020204" pitchFamily="34" charset="0"/>
              <a:ea typeface="Times New Roman" panose="02020603050405020304" pitchFamily="18" charset="0"/>
              <a:cs typeface="Trebuchet MS" panose="020B0603020202020204" pitchFamily="34" charset="0"/>
            </a:endParaRPr>
          </a:p>
          <a:p>
            <a:pPr marL="342900" marR="404495" lvl="0" indent="-342900">
              <a:lnSpc>
                <a:spcPct val="150000"/>
              </a:lnSpc>
              <a:spcBef>
                <a:spcPts val="1095"/>
              </a:spcBef>
              <a:spcAft>
                <a:spcPts val="0"/>
              </a:spcAft>
              <a:buSzPts val="2000"/>
              <a:buFont typeface="Times New Roman" panose="02020603050405020304" pitchFamily="18" charset="0"/>
              <a:buChar char="●"/>
              <a:tabLst>
                <a:tab pos="529590" algn="l"/>
                <a:tab pos="530860" algn="l"/>
              </a:tabLst>
            </a:pPr>
            <a:endParaRPr lang="en-US" dirty="0">
              <a:effectLst/>
              <a:latin typeface="Trebuchet MS" panose="020B0603020202020204" pitchFamily="34" charset="0"/>
              <a:ea typeface="Times New Roman" panose="02020603050405020304" pitchFamily="18" charset="0"/>
              <a:cs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428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CC68B-1B25-12B3-18C0-AC51BBB2C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534" y="1031313"/>
            <a:ext cx="10515600" cy="2852737"/>
          </a:xfrm>
        </p:spPr>
        <p:txBody>
          <a:bodyPr/>
          <a:lstStyle/>
          <a:p>
            <a:pPr algn="ctr"/>
            <a:r>
              <a:rPr lang="en-GB" dirty="0">
                <a:cs typeface="Calibri Light"/>
              </a:rPr>
              <a:t>Thank you!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9783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B6DBE-3864-9D07-BEC6-D4E95C0AB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36" y="1929"/>
            <a:ext cx="10515600" cy="1325563"/>
          </a:xfrm>
        </p:spPr>
        <p:txBody>
          <a:bodyPr/>
          <a:lstStyle/>
          <a:p>
            <a:r>
              <a:rPr lang="en-GB" dirty="0">
                <a:cs typeface="Calibri Light"/>
              </a:rPr>
              <a:t>Types of API’s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4D2DF-1FB7-D922-278B-ABC8D7517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4242"/>
            <a:ext cx="10515600" cy="484272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GB" dirty="0">
                <a:cs typeface="Calibri"/>
              </a:rPr>
              <a:t>REST API’s – </a:t>
            </a:r>
            <a:r>
              <a:rPr lang="en-US" sz="2400" dirty="0">
                <a:cs typeface="Calibri"/>
              </a:rPr>
              <a:t>A representational state transfer, is a type of software design that gives access to data by using a uniform and predefined set of operations(</a:t>
            </a:r>
            <a:r>
              <a:rPr lang="en-US" sz="2400" dirty="0" err="1">
                <a:cs typeface="Calibri"/>
              </a:rPr>
              <a:t>get,put,update,delete</a:t>
            </a:r>
            <a:r>
              <a:rPr lang="en-US" sz="2400" dirty="0">
                <a:cs typeface="Calibri"/>
              </a:rPr>
              <a:t>) and </a:t>
            </a:r>
            <a:r>
              <a:rPr lang="en-US" sz="2400" dirty="0" err="1">
                <a:cs typeface="Calibri"/>
              </a:rPr>
              <a:t>json</a:t>
            </a:r>
            <a:r>
              <a:rPr lang="en-US" sz="2400" dirty="0">
                <a:cs typeface="Calibri"/>
              </a:rPr>
              <a:t>/xml as response types.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GB" dirty="0">
                <a:cs typeface="Calibri"/>
              </a:rPr>
              <a:t>SOAP API’s – </a:t>
            </a:r>
            <a:r>
              <a:rPr lang="en-US" sz="2400" dirty="0">
                <a:cs typeface="Calibri"/>
              </a:rPr>
              <a:t>Simple Object Access Protocol is a bit more complex than REST because it requires more information upfront about security and how it sends messages, it uses XML format for communication.</a:t>
            </a:r>
          </a:p>
          <a:p>
            <a:pPr>
              <a:lnSpc>
                <a:spcPct val="150000"/>
              </a:lnSpc>
            </a:pPr>
            <a:r>
              <a:rPr lang="en-GB" dirty="0">
                <a:cs typeface="Calibri"/>
              </a:rPr>
              <a:t>Browser API’s/ Mobile API’s – </a:t>
            </a:r>
            <a:r>
              <a:rPr lang="en-GB" sz="2600" dirty="0">
                <a:cs typeface="Calibri"/>
              </a:rPr>
              <a:t>Browser/Mobile </a:t>
            </a:r>
            <a:r>
              <a:rPr lang="en-US" sz="2600" dirty="0">
                <a:cs typeface="Calibri"/>
              </a:rPr>
              <a:t>has its own set of APIs that provides developers the tools to build experiences for their end users.</a:t>
            </a:r>
            <a:endParaRPr lang="en-GB" sz="2600" dirty="0">
              <a:cs typeface="Calibri"/>
            </a:endParaRPr>
          </a:p>
          <a:p>
            <a:pPr>
              <a:lnSpc>
                <a:spcPct val="150000"/>
              </a:lnSpc>
            </a:pP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7071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DA695-2F08-D046-B8FE-6427A7020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36" y="1929"/>
            <a:ext cx="10515600" cy="1013685"/>
          </a:xfrm>
        </p:spPr>
        <p:txBody>
          <a:bodyPr>
            <a:normAutofit fontScale="90000"/>
          </a:bodyPr>
          <a:lstStyle/>
          <a:p>
            <a:br>
              <a:rPr lang="en-GB" dirty="0">
                <a:cs typeface="Calibri Light"/>
              </a:rPr>
            </a:br>
            <a:r>
              <a:rPr lang="en-GB" dirty="0">
                <a:cs typeface="Calibri Light"/>
              </a:rPr>
              <a:t>    Framework for building web </a:t>
            </a:r>
            <a:r>
              <a:rPr lang="en-GB" dirty="0" err="1">
                <a:cs typeface="Calibri Light"/>
              </a:rPr>
              <a:t>api’s</a:t>
            </a:r>
            <a:r>
              <a:rPr lang="en-GB" dirty="0">
                <a:cs typeface="Calibri Light"/>
              </a:rPr>
              <a:t> in python</a:t>
            </a:r>
            <a:br>
              <a:rPr lang="en-GB" dirty="0">
                <a:cs typeface="Calibri Light"/>
              </a:rPr>
            </a:br>
            <a:endParaRPr lang="en-GB" dirty="0"/>
          </a:p>
        </p:txBody>
      </p:sp>
      <p:pic>
        <p:nvPicPr>
          <p:cNvPr id="3138" name="image1.jpeg">
            <a:extLst>
              <a:ext uri="{FF2B5EF4-FFF2-40B4-BE49-F238E27FC236}">
                <a16:creationId xmlns:a16="http://schemas.microsoft.com/office/drawing/2014/main" id="{F6EF9110-D8F2-3C1F-677E-9B0BB7BFF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062" y="2211453"/>
            <a:ext cx="182562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80" name="docshapegroup1">
            <a:extLst>
              <a:ext uri="{FF2B5EF4-FFF2-40B4-BE49-F238E27FC236}">
                <a16:creationId xmlns:a16="http://schemas.microsoft.com/office/drawing/2014/main" id="{571A48EE-3C7A-81DF-CC39-AD1FB6527196}"/>
              </a:ext>
            </a:extLst>
          </p:cNvPr>
          <p:cNvGrpSpPr>
            <a:grpSpLocks/>
          </p:cNvGrpSpPr>
          <p:nvPr/>
        </p:nvGrpSpPr>
        <p:grpSpPr bwMode="auto">
          <a:xfrm>
            <a:off x="881582" y="2911497"/>
            <a:ext cx="1898650" cy="1331912"/>
            <a:chOff x="986" y="2717"/>
            <a:chExt cx="2991" cy="2098"/>
          </a:xfrm>
        </p:grpSpPr>
        <p:sp>
          <p:nvSpPr>
            <p:cNvPr id="3081" name="docshape2">
              <a:extLst>
                <a:ext uri="{FF2B5EF4-FFF2-40B4-BE49-F238E27FC236}">
                  <a16:creationId xmlns:a16="http://schemas.microsoft.com/office/drawing/2014/main" id="{E185EFD0-BFD5-6E0A-E497-2AEFDBCD6E2E}"/>
                </a:ext>
              </a:extLst>
            </p:cNvPr>
            <p:cNvSpPr>
              <a:spLocks/>
            </p:cNvSpPr>
            <p:nvPr/>
          </p:nvSpPr>
          <p:spPr bwMode="auto">
            <a:xfrm>
              <a:off x="993" y="2723"/>
              <a:ext cx="2976" cy="2084"/>
            </a:xfrm>
            <a:custGeom>
              <a:avLst/>
              <a:gdLst>
                <a:gd name="T0" fmla="+- 0 3622 994"/>
                <a:gd name="T1" fmla="*/ T0 w 2976"/>
                <a:gd name="T2" fmla="+- 0 2724 2724"/>
                <a:gd name="T3" fmla="*/ 2724 h 2084"/>
                <a:gd name="T4" fmla="+- 0 1341 994"/>
                <a:gd name="T5" fmla="*/ T4 w 2976"/>
                <a:gd name="T6" fmla="+- 0 2724 2724"/>
                <a:gd name="T7" fmla="*/ 2724 h 2084"/>
                <a:gd name="T8" fmla="+- 0 1271 994"/>
                <a:gd name="T9" fmla="*/ T8 w 2976"/>
                <a:gd name="T10" fmla="+- 0 2731 2724"/>
                <a:gd name="T11" fmla="*/ 2731 h 2084"/>
                <a:gd name="T12" fmla="+- 0 1206 994"/>
                <a:gd name="T13" fmla="*/ T12 w 2976"/>
                <a:gd name="T14" fmla="+- 0 2751 2724"/>
                <a:gd name="T15" fmla="*/ 2751 h 2084"/>
                <a:gd name="T16" fmla="+- 0 1147 994"/>
                <a:gd name="T17" fmla="*/ T16 w 2976"/>
                <a:gd name="T18" fmla="+- 0 2783 2724"/>
                <a:gd name="T19" fmla="*/ 2783 h 2084"/>
                <a:gd name="T20" fmla="+- 0 1095 994"/>
                <a:gd name="T21" fmla="*/ T20 w 2976"/>
                <a:gd name="T22" fmla="+- 0 2825 2724"/>
                <a:gd name="T23" fmla="*/ 2825 h 2084"/>
                <a:gd name="T24" fmla="+- 0 1053 994"/>
                <a:gd name="T25" fmla="*/ T24 w 2976"/>
                <a:gd name="T26" fmla="+- 0 2877 2724"/>
                <a:gd name="T27" fmla="*/ 2877 h 2084"/>
                <a:gd name="T28" fmla="+- 0 1021 994"/>
                <a:gd name="T29" fmla="*/ T28 w 2976"/>
                <a:gd name="T30" fmla="+- 0 2936 2724"/>
                <a:gd name="T31" fmla="*/ 2936 h 2084"/>
                <a:gd name="T32" fmla="+- 0 1001 994"/>
                <a:gd name="T33" fmla="*/ T32 w 2976"/>
                <a:gd name="T34" fmla="+- 0 3001 2724"/>
                <a:gd name="T35" fmla="*/ 3001 h 2084"/>
                <a:gd name="T36" fmla="+- 0 994 994"/>
                <a:gd name="T37" fmla="*/ T36 w 2976"/>
                <a:gd name="T38" fmla="+- 0 3071 2724"/>
                <a:gd name="T39" fmla="*/ 3071 h 2084"/>
                <a:gd name="T40" fmla="+- 0 994 994"/>
                <a:gd name="T41" fmla="*/ T40 w 2976"/>
                <a:gd name="T42" fmla="+- 0 4460 2724"/>
                <a:gd name="T43" fmla="*/ 4460 h 2084"/>
                <a:gd name="T44" fmla="+- 0 1001 994"/>
                <a:gd name="T45" fmla="*/ T44 w 2976"/>
                <a:gd name="T46" fmla="+- 0 4530 2724"/>
                <a:gd name="T47" fmla="*/ 4530 h 2084"/>
                <a:gd name="T48" fmla="+- 0 1021 994"/>
                <a:gd name="T49" fmla="*/ T48 w 2976"/>
                <a:gd name="T50" fmla="+- 0 4595 2724"/>
                <a:gd name="T51" fmla="*/ 4595 h 2084"/>
                <a:gd name="T52" fmla="+- 0 1053 994"/>
                <a:gd name="T53" fmla="*/ T52 w 2976"/>
                <a:gd name="T54" fmla="+- 0 4654 2724"/>
                <a:gd name="T55" fmla="*/ 4654 h 2084"/>
                <a:gd name="T56" fmla="+- 0 1095 994"/>
                <a:gd name="T57" fmla="*/ T56 w 2976"/>
                <a:gd name="T58" fmla="+- 0 4705 2724"/>
                <a:gd name="T59" fmla="*/ 4705 h 2084"/>
                <a:gd name="T60" fmla="+- 0 1147 994"/>
                <a:gd name="T61" fmla="*/ T60 w 2976"/>
                <a:gd name="T62" fmla="+- 0 4748 2724"/>
                <a:gd name="T63" fmla="*/ 4748 h 2084"/>
                <a:gd name="T64" fmla="+- 0 1206 994"/>
                <a:gd name="T65" fmla="*/ T64 w 2976"/>
                <a:gd name="T66" fmla="+- 0 4780 2724"/>
                <a:gd name="T67" fmla="*/ 4780 h 2084"/>
                <a:gd name="T68" fmla="+- 0 1271 994"/>
                <a:gd name="T69" fmla="*/ T68 w 2976"/>
                <a:gd name="T70" fmla="+- 0 4800 2724"/>
                <a:gd name="T71" fmla="*/ 4800 h 2084"/>
                <a:gd name="T72" fmla="+- 0 1341 994"/>
                <a:gd name="T73" fmla="*/ T72 w 2976"/>
                <a:gd name="T74" fmla="+- 0 4807 2724"/>
                <a:gd name="T75" fmla="*/ 4807 h 2084"/>
                <a:gd name="T76" fmla="+- 0 3622 994"/>
                <a:gd name="T77" fmla="*/ T76 w 2976"/>
                <a:gd name="T78" fmla="+- 0 4807 2724"/>
                <a:gd name="T79" fmla="*/ 4807 h 2084"/>
                <a:gd name="T80" fmla="+- 0 3692 994"/>
                <a:gd name="T81" fmla="*/ T80 w 2976"/>
                <a:gd name="T82" fmla="+- 0 4800 2724"/>
                <a:gd name="T83" fmla="*/ 4800 h 2084"/>
                <a:gd name="T84" fmla="+- 0 3758 994"/>
                <a:gd name="T85" fmla="*/ T84 w 2976"/>
                <a:gd name="T86" fmla="+- 0 4780 2724"/>
                <a:gd name="T87" fmla="*/ 4780 h 2084"/>
                <a:gd name="T88" fmla="+- 0 3817 994"/>
                <a:gd name="T89" fmla="*/ T88 w 2976"/>
                <a:gd name="T90" fmla="+- 0 4748 2724"/>
                <a:gd name="T91" fmla="*/ 4748 h 2084"/>
                <a:gd name="T92" fmla="+- 0 3868 994"/>
                <a:gd name="T93" fmla="*/ T92 w 2976"/>
                <a:gd name="T94" fmla="+- 0 4705 2724"/>
                <a:gd name="T95" fmla="*/ 4705 h 2084"/>
                <a:gd name="T96" fmla="+- 0 3910 994"/>
                <a:gd name="T97" fmla="*/ T96 w 2976"/>
                <a:gd name="T98" fmla="+- 0 4654 2724"/>
                <a:gd name="T99" fmla="*/ 4654 h 2084"/>
                <a:gd name="T100" fmla="+- 0 3942 994"/>
                <a:gd name="T101" fmla="*/ T100 w 2976"/>
                <a:gd name="T102" fmla="+- 0 4595 2724"/>
                <a:gd name="T103" fmla="*/ 4595 h 2084"/>
                <a:gd name="T104" fmla="+- 0 3963 994"/>
                <a:gd name="T105" fmla="*/ T104 w 2976"/>
                <a:gd name="T106" fmla="+- 0 4530 2724"/>
                <a:gd name="T107" fmla="*/ 4530 h 2084"/>
                <a:gd name="T108" fmla="+- 0 3970 994"/>
                <a:gd name="T109" fmla="*/ T108 w 2976"/>
                <a:gd name="T110" fmla="+- 0 4460 2724"/>
                <a:gd name="T111" fmla="*/ 4460 h 2084"/>
                <a:gd name="T112" fmla="+- 0 3970 994"/>
                <a:gd name="T113" fmla="*/ T112 w 2976"/>
                <a:gd name="T114" fmla="+- 0 3071 2724"/>
                <a:gd name="T115" fmla="*/ 3071 h 2084"/>
                <a:gd name="T116" fmla="+- 0 3963 994"/>
                <a:gd name="T117" fmla="*/ T116 w 2976"/>
                <a:gd name="T118" fmla="+- 0 3001 2724"/>
                <a:gd name="T119" fmla="*/ 3001 h 2084"/>
                <a:gd name="T120" fmla="+- 0 3942 994"/>
                <a:gd name="T121" fmla="*/ T120 w 2976"/>
                <a:gd name="T122" fmla="+- 0 2936 2724"/>
                <a:gd name="T123" fmla="*/ 2936 h 2084"/>
                <a:gd name="T124" fmla="+- 0 3910 994"/>
                <a:gd name="T125" fmla="*/ T124 w 2976"/>
                <a:gd name="T126" fmla="+- 0 2877 2724"/>
                <a:gd name="T127" fmla="*/ 2877 h 2084"/>
                <a:gd name="T128" fmla="+- 0 3868 994"/>
                <a:gd name="T129" fmla="*/ T128 w 2976"/>
                <a:gd name="T130" fmla="+- 0 2825 2724"/>
                <a:gd name="T131" fmla="*/ 2825 h 2084"/>
                <a:gd name="T132" fmla="+- 0 3817 994"/>
                <a:gd name="T133" fmla="*/ T132 w 2976"/>
                <a:gd name="T134" fmla="+- 0 2783 2724"/>
                <a:gd name="T135" fmla="*/ 2783 h 2084"/>
                <a:gd name="T136" fmla="+- 0 3758 994"/>
                <a:gd name="T137" fmla="*/ T136 w 2976"/>
                <a:gd name="T138" fmla="+- 0 2751 2724"/>
                <a:gd name="T139" fmla="*/ 2751 h 2084"/>
                <a:gd name="T140" fmla="+- 0 3692 994"/>
                <a:gd name="T141" fmla="*/ T140 w 2976"/>
                <a:gd name="T142" fmla="+- 0 2731 2724"/>
                <a:gd name="T143" fmla="*/ 2731 h 2084"/>
                <a:gd name="T144" fmla="+- 0 3622 994"/>
                <a:gd name="T145" fmla="*/ T144 w 2976"/>
                <a:gd name="T146" fmla="+- 0 2724 2724"/>
                <a:gd name="T147" fmla="*/ 2724 h 208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2976" h="2084">
                  <a:moveTo>
                    <a:pt x="2628" y="0"/>
                  </a:moveTo>
                  <a:lnTo>
                    <a:pt x="347" y="0"/>
                  </a:lnTo>
                  <a:lnTo>
                    <a:pt x="277" y="7"/>
                  </a:lnTo>
                  <a:lnTo>
                    <a:pt x="212" y="27"/>
                  </a:lnTo>
                  <a:lnTo>
                    <a:pt x="153" y="59"/>
                  </a:lnTo>
                  <a:lnTo>
                    <a:pt x="101" y="101"/>
                  </a:lnTo>
                  <a:lnTo>
                    <a:pt x="59" y="153"/>
                  </a:lnTo>
                  <a:lnTo>
                    <a:pt x="27" y="212"/>
                  </a:lnTo>
                  <a:lnTo>
                    <a:pt x="7" y="277"/>
                  </a:lnTo>
                  <a:lnTo>
                    <a:pt x="0" y="347"/>
                  </a:lnTo>
                  <a:lnTo>
                    <a:pt x="0" y="1736"/>
                  </a:lnTo>
                  <a:lnTo>
                    <a:pt x="7" y="1806"/>
                  </a:lnTo>
                  <a:lnTo>
                    <a:pt x="27" y="1871"/>
                  </a:lnTo>
                  <a:lnTo>
                    <a:pt x="59" y="1930"/>
                  </a:lnTo>
                  <a:lnTo>
                    <a:pt x="101" y="1981"/>
                  </a:lnTo>
                  <a:lnTo>
                    <a:pt x="153" y="2024"/>
                  </a:lnTo>
                  <a:lnTo>
                    <a:pt x="212" y="2056"/>
                  </a:lnTo>
                  <a:lnTo>
                    <a:pt x="277" y="2076"/>
                  </a:lnTo>
                  <a:lnTo>
                    <a:pt x="347" y="2083"/>
                  </a:lnTo>
                  <a:lnTo>
                    <a:pt x="2628" y="2083"/>
                  </a:lnTo>
                  <a:lnTo>
                    <a:pt x="2698" y="2076"/>
                  </a:lnTo>
                  <a:lnTo>
                    <a:pt x="2764" y="2056"/>
                  </a:lnTo>
                  <a:lnTo>
                    <a:pt x="2823" y="2024"/>
                  </a:lnTo>
                  <a:lnTo>
                    <a:pt x="2874" y="1981"/>
                  </a:lnTo>
                  <a:lnTo>
                    <a:pt x="2916" y="1930"/>
                  </a:lnTo>
                  <a:lnTo>
                    <a:pt x="2948" y="1871"/>
                  </a:lnTo>
                  <a:lnTo>
                    <a:pt x="2969" y="1806"/>
                  </a:lnTo>
                  <a:lnTo>
                    <a:pt x="2976" y="1736"/>
                  </a:lnTo>
                  <a:lnTo>
                    <a:pt x="2976" y="347"/>
                  </a:lnTo>
                  <a:lnTo>
                    <a:pt x="2969" y="277"/>
                  </a:lnTo>
                  <a:lnTo>
                    <a:pt x="2948" y="212"/>
                  </a:lnTo>
                  <a:lnTo>
                    <a:pt x="2916" y="153"/>
                  </a:lnTo>
                  <a:lnTo>
                    <a:pt x="2874" y="101"/>
                  </a:lnTo>
                  <a:lnTo>
                    <a:pt x="2823" y="59"/>
                  </a:lnTo>
                  <a:lnTo>
                    <a:pt x="2764" y="27"/>
                  </a:lnTo>
                  <a:lnTo>
                    <a:pt x="2698" y="7"/>
                  </a:lnTo>
                  <a:lnTo>
                    <a:pt x="262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2" name="docshape3">
              <a:extLst>
                <a:ext uri="{FF2B5EF4-FFF2-40B4-BE49-F238E27FC236}">
                  <a16:creationId xmlns:a16="http://schemas.microsoft.com/office/drawing/2014/main" id="{6E8EC948-4260-66FC-5682-B84B91474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3" y="2723"/>
              <a:ext cx="2976" cy="2084"/>
            </a:xfrm>
            <a:custGeom>
              <a:avLst/>
              <a:gdLst>
                <a:gd name="T0" fmla="+- 0 994 994"/>
                <a:gd name="T1" fmla="*/ T0 w 2976"/>
                <a:gd name="T2" fmla="+- 0 3071 2724"/>
                <a:gd name="T3" fmla="*/ 3071 h 2084"/>
                <a:gd name="T4" fmla="+- 0 1001 994"/>
                <a:gd name="T5" fmla="*/ T4 w 2976"/>
                <a:gd name="T6" fmla="+- 0 3001 2724"/>
                <a:gd name="T7" fmla="*/ 3001 h 2084"/>
                <a:gd name="T8" fmla="+- 0 1021 994"/>
                <a:gd name="T9" fmla="*/ T8 w 2976"/>
                <a:gd name="T10" fmla="+- 0 2936 2724"/>
                <a:gd name="T11" fmla="*/ 2936 h 2084"/>
                <a:gd name="T12" fmla="+- 0 1053 994"/>
                <a:gd name="T13" fmla="*/ T12 w 2976"/>
                <a:gd name="T14" fmla="+- 0 2877 2724"/>
                <a:gd name="T15" fmla="*/ 2877 h 2084"/>
                <a:gd name="T16" fmla="+- 0 1095 994"/>
                <a:gd name="T17" fmla="*/ T16 w 2976"/>
                <a:gd name="T18" fmla="+- 0 2825 2724"/>
                <a:gd name="T19" fmla="*/ 2825 h 2084"/>
                <a:gd name="T20" fmla="+- 0 1147 994"/>
                <a:gd name="T21" fmla="*/ T20 w 2976"/>
                <a:gd name="T22" fmla="+- 0 2783 2724"/>
                <a:gd name="T23" fmla="*/ 2783 h 2084"/>
                <a:gd name="T24" fmla="+- 0 1206 994"/>
                <a:gd name="T25" fmla="*/ T24 w 2976"/>
                <a:gd name="T26" fmla="+- 0 2751 2724"/>
                <a:gd name="T27" fmla="*/ 2751 h 2084"/>
                <a:gd name="T28" fmla="+- 0 1271 994"/>
                <a:gd name="T29" fmla="*/ T28 w 2976"/>
                <a:gd name="T30" fmla="+- 0 2731 2724"/>
                <a:gd name="T31" fmla="*/ 2731 h 2084"/>
                <a:gd name="T32" fmla="+- 0 1341 994"/>
                <a:gd name="T33" fmla="*/ T32 w 2976"/>
                <a:gd name="T34" fmla="+- 0 2724 2724"/>
                <a:gd name="T35" fmla="*/ 2724 h 2084"/>
                <a:gd name="T36" fmla="+- 0 3622 994"/>
                <a:gd name="T37" fmla="*/ T36 w 2976"/>
                <a:gd name="T38" fmla="+- 0 2724 2724"/>
                <a:gd name="T39" fmla="*/ 2724 h 2084"/>
                <a:gd name="T40" fmla="+- 0 3692 994"/>
                <a:gd name="T41" fmla="*/ T40 w 2976"/>
                <a:gd name="T42" fmla="+- 0 2731 2724"/>
                <a:gd name="T43" fmla="*/ 2731 h 2084"/>
                <a:gd name="T44" fmla="+- 0 3758 994"/>
                <a:gd name="T45" fmla="*/ T44 w 2976"/>
                <a:gd name="T46" fmla="+- 0 2751 2724"/>
                <a:gd name="T47" fmla="*/ 2751 h 2084"/>
                <a:gd name="T48" fmla="+- 0 3817 994"/>
                <a:gd name="T49" fmla="*/ T48 w 2976"/>
                <a:gd name="T50" fmla="+- 0 2783 2724"/>
                <a:gd name="T51" fmla="*/ 2783 h 2084"/>
                <a:gd name="T52" fmla="+- 0 3868 994"/>
                <a:gd name="T53" fmla="*/ T52 w 2976"/>
                <a:gd name="T54" fmla="+- 0 2825 2724"/>
                <a:gd name="T55" fmla="*/ 2825 h 2084"/>
                <a:gd name="T56" fmla="+- 0 3910 994"/>
                <a:gd name="T57" fmla="*/ T56 w 2976"/>
                <a:gd name="T58" fmla="+- 0 2877 2724"/>
                <a:gd name="T59" fmla="*/ 2877 h 2084"/>
                <a:gd name="T60" fmla="+- 0 3942 994"/>
                <a:gd name="T61" fmla="*/ T60 w 2976"/>
                <a:gd name="T62" fmla="+- 0 2936 2724"/>
                <a:gd name="T63" fmla="*/ 2936 h 2084"/>
                <a:gd name="T64" fmla="+- 0 3963 994"/>
                <a:gd name="T65" fmla="*/ T64 w 2976"/>
                <a:gd name="T66" fmla="+- 0 3001 2724"/>
                <a:gd name="T67" fmla="*/ 3001 h 2084"/>
                <a:gd name="T68" fmla="+- 0 3970 994"/>
                <a:gd name="T69" fmla="*/ T68 w 2976"/>
                <a:gd name="T70" fmla="+- 0 3071 2724"/>
                <a:gd name="T71" fmla="*/ 3071 h 2084"/>
                <a:gd name="T72" fmla="+- 0 3970 994"/>
                <a:gd name="T73" fmla="*/ T72 w 2976"/>
                <a:gd name="T74" fmla="+- 0 4460 2724"/>
                <a:gd name="T75" fmla="*/ 4460 h 2084"/>
                <a:gd name="T76" fmla="+- 0 3963 994"/>
                <a:gd name="T77" fmla="*/ T76 w 2976"/>
                <a:gd name="T78" fmla="+- 0 4530 2724"/>
                <a:gd name="T79" fmla="*/ 4530 h 2084"/>
                <a:gd name="T80" fmla="+- 0 3942 994"/>
                <a:gd name="T81" fmla="*/ T80 w 2976"/>
                <a:gd name="T82" fmla="+- 0 4595 2724"/>
                <a:gd name="T83" fmla="*/ 4595 h 2084"/>
                <a:gd name="T84" fmla="+- 0 3910 994"/>
                <a:gd name="T85" fmla="*/ T84 w 2976"/>
                <a:gd name="T86" fmla="+- 0 4654 2724"/>
                <a:gd name="T87" fmla="*/ 4654 h 2084"/>
                <a:gd name="T88" fmla="+- 0 3868 994"/>
                <a:gd name="T89" fmla="*/ T88 w 2976"/>
                <a:gd name="T90" fmla="+- 0 4705 2724"/>
                <a:gd name="T91" fmla="*/ 4705 h 2084"/>
                <a:gd name="T92" fmla="+- 0 3817 994"/>
                <a:gd name="T93" fmla="*/ T92 w 2976"/>
                <a:gd name="T94" fmla="+- 0 4748 2724"/>
                <a:gd name="T95" fmla="*/ 4748 h 2084"/>
                <a:gd name="T96" fmla="+- 0 3758 994"/>
                <a:gd name="T97" fmla="*/ T96 w 2976"/>
                <a:gd name="T98" fmla="+- 0 4780 2724"/>
                <a:gd name="T99" fmla="*/ 4780 h 2084"/>
                <a:gd name="T100" fmla="+- 0 3692 994"/>
                <a:gd name="T101" fmla="*/ T100 w 2976"/>
                <a:gd name="T102" fmla="+- 0 4800 2724"/>
                <a:gd name="T103" fmla="*/ 4800 h 2084"/>
                <a:gd name="T104" fmla="+- 0 3622 994"/>
                <a:gd name="T105" fmla="*/ T104 w 2976"/>
                <a:gd name="T106" fmla="+- 0 4807 2724"/>
                <a:gd name="T107" fmla="*/ 4807 h 2084"/>
                <a:gd name="T108" fmla="+- 0 1341 994"/>
                <a:gd name="T109" fmla="*/ T108 w 2976"/>
                <a:gd name="T110" fmla="+- 0 4807 2724"/>
                <a:gd name="T111" fmla="*/ 4807 h 2084"/>
                <a:gd name="T112" fmla="+- 0 1271 994"/>
                <a:gd name="T113" fmla="*/ T112 w 2976"/>
                <a:gd name="T114" fmla="+- 0 4800 2724"/>
                <a:gd name="T115" fmla="*/ 4800 h 2084"/>
                <a:gd name="T116" fmla="+- 0 1206 994"/>
                <a:gd name="T117" fmla="*/ T116 w 2976"/>
                <a:gd name="T118" fmla="+- 0 4780 2724"/>
                <a:gd name="T119" fmla="*/ 4780 h 2084"/>
                <a:gd name="T120" fmla="+- 0 1147 994"/>
                <a:gd name="T121" fmla="*/ T120 w 2976"/>
                <a:gd name="T122" fmla="+- 0 4748 2724"/>
                <a:gd name="T123" fmla="*/ 4748 h 2084"/>
                <a:gd name="T124" fmla="+- 0 1095 994"/>
                <a:gd name="T125" fmla="*/ T124 w 2976"/>
                <a:gd name="T126" fmla="+- 0 4705 2724"/>
                <a:gd name="T127" fmla="*/ 4705 h 2084"/>
                <a:gd name="T128" fmla="+- 0 1053 994"/>
                <a:gd name="T129" fmla="*/ T128 w 2976"/>
                <a:gd name="T130" fmla="+- 0 4654 2724"/>
                <a:gd name="T131" fmla="*/ 4654 h 2084"/>
                <a:gd name="T132" fmla="+- 0 1021 994"/>
                <a:gd name="T133" fmla="*/ T132 w 2976"/>
                <a:gd name="T134" fmla="+- 0 4595 2724"/>
                <a:gd name="T135" fmla="*/ 4595 h 2084"/>
                <a:gd name="T136" fmla="+- 0 1001 994"/>
                <a:gd name="T137" fmla="*/ T136 w 2976"/>
                <a:gd name="T138" fmla="+- 0 4530 2724"/>
                <a:gd name="T139" fmla="*/ 4530 h 2084"/>
                <a:gd name="T140" fmla="+- 0 994 994"/>
                <a:gd name="T141" fmla="*/ T140 w 2976"/>
                <a:gd name="T142" fmla="+- 0 4460 2724"/>
                <a:gd name="T143" fmla="*/ 4460 h 2084"/>
                <a:gd name="T144" fmla="+- 0 994 994"/>
                <a:gd name="T145" fmla="*/ T144 w 2976"/>
                <a:gd name="T146" fmla="+- 0 3071 2724"/>
                <a:gd name="T147" fmla="*/ 3071 h 208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2976" h="2084">
                  <a:moveTo>
                    <a:pt x="0" y="347"/>
                  </a:moveTo>
                  <a:lnTo>
                    <a:pt x="7" y="277"/>
                  </a:lnTo>
                  <a:lnTo>
                    <a:pt x="27" y="212"/>
                  </a:lnTo>
                  <a:lnTo>
                    <a:pt x="59" y="153"/>
                  </a:lnTo>
                  <a:lnTo>
                    <a:pt x="101" y="101"/>
                  </a:lnTo>
                  <a:lnTo>
                    <a:pt x="153" y="59"/>
                  </a:lnTo>
                  <a:lnTo>
                    <a:pt x="212" y="27"/>
                  </a:lnTo>
                  <a:lnTo>
                    <a:pt x="277" y="7"/>
                  </a:lnTo>
                  <a:lnTo>
                    <a:pt x="347" y="0"/>
                  </a:lnTo>
                  <a:lnTo>
                    <a:pt x="2628" y="0"/>
                  </a:lnTo>
                  <a:lnTo>
                    <a:pt x="2698" y="7"/>
                  </a:lnTo>
                  <a:lnTo>
                    <a:pt x="2764" y="27"/>
                  </a:lnTo>
                  <a:lnTo>
                    <a:pt x="2823" y="59"/>
                  </a:lnTo>
                  <a:lnTo>
                    <a:pt x="2874" y="101"/>
                  </a:lnTo>
                  <a:lnTo>
                    <a:pt x="2916" y="153"/>
                  </a:lnTo>
                  <a:lnTo>
                    <a:pt x="2948" y="212"/>
                  </a:lnTo>
                  <a:lnTo>
                    <a:pt x="2969" y="277"/>
                  </a:lnTo>
                  <a:lnTo>
                    <a:pt x="2976" y="347"/>
                  </a:lnTo>
                  <a:lnTo>
                    <a:pt x="2976" y="1736"/>
                  </a:lnTo>
                  <a:lnTo>
                    <a:pt x="2969" y="1806"/>
                  </a:lnTo>
                  <a:lnTo>
                    <a:pt x="2948" y="1871"/>
                  </a:lnTo>
                  <a:lnTo>
                    <a:pt x="2916" y="1930"/>
                  </a:lnTo>
                  <a:lnTo>
                    <a:pt x="2874" y="1981"/>
                  </a:lnTo>
                  <a:lnTo>
                    <a:pt x="2823" y="2024"/>
                  </a:lnTo>
                  <a:lnTo>
                    <a:pt x="2764" y="2056"/>
                  </a:lnTo>
                  <a:lnTo>
                    <a:pt x="2698" y="2076"/>
                  </a:lnTo>
                  <a:lnTo>
                    <a:pt x="2628" y="2083"/>
                  </a:lnTo>
                  <a:lnTo>
                    <a:pt x="347" y="2083"/>
                  </a:lnTo>
                  <a:lnTo>
                    <a:pt x="277" y="2076"/>
                  </a:lnTo>
                  <a:lnTo>
                    <a:pt x="212" y="2056"/>
                  </a:lnTo>
                  <a:lnTo>
                    <a:pt x="153" y="2024"/>
                  </a:lnTo>
                  <a:lnTo>
                    <a:pt x="101" y="1981"/>
                  </a:lnTo>
                  <a:lnTo>
                    <a:pt x="59" y="1930"/>
                  </a:lnTo>
                  <a:lnTo>
                    <a:pt x="27" y="1871"/>
                  </a:lnTo>
                  <a:lnTo>
                    <a:pt x="7" y="1806"/>
                  </a:lnTo>
                  <a:lnTo>
                    <a:pt x="0" y="1736"/>
                  </a:lnTo>
                  <a:lnTo>
                    <a:pt x="0" y="347"/>
                  </a:lnTo>
                  <a:close/>
                </a:path>
              </a:pathLst>
            </a:custGeom>
            <a:noFill/>
            <a:ln w="9144">
              <a:solidFill>
                <a:srgbClr val="58585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3" name="docshape4">
              <a:extLst>
                <a:ext uri="{FF2B5EF4-FFF2-40B4-BE49-F238E27FC236}">
                  <a16:creationId xmlns:a16="http://schemas.microsoft.com/office/drawing/2014/main" id="{E9A110D6-EBA4-AC31-796D-D59DE64AF5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6" y="2716"/>
              <a:ext cx="2991" cy="20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400" dirty="0">
                  <a:latin typeface="Arial" panose="020B0604020202020204" pitchFamily="34" charset="0"/>
                  <a:ea typeface="Trebuchet MS" panose="020B0603020202020204" pitchFamily="34" charset="0"/>
                  <a:cs typeface="Arial" panose="020B0604020202020204" pitchFamily="34" charset="0"/>
                </a:rPr>
                <a:t>   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rebuchet MS" panose="020B0603020202020204" pitchFamily="34" charset="0"/>
                  <a:cs typeface="Arial" panose="020B0604020202020204" pitchFamily="34" charset="0"/>
                </a:rPr>
                <a:t>Hello world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3084" name="docshapegroup5">
            <a:extLst>
              <a:ext uri="{FF2B5EF4-FFF2-40B4-BE49-F238E27FC236}">
                <a16:creationId xmlns:a16="http://schemas.microsoft.com/office/drawing/2014/main" id="{00DB4AF5-9756-5793-1BED-3E7455E5E1A8}"/>
              </a:ext>
            </a:extLst>
          </p:cNvPr>
          <p:cNvGrpSpPr>
            <a:grpSpLocks/>
          </p:cNvGrpSpPr>
          <p:nvPr/>
        </p:nvGrpSpPr>
        <p:grpSpPr bwMode="auto">
          <a:xfrm>
            <a:off x="3472760" y="2121247"/>
            <a:ext cx="2906711" cy="3780810"/>
            <a:chOff x="4504" y="1146"/>
            <a:chExt cx="4577" cy="5953"/>
          </a:xfrm>
        </p:grpSpPr>
        <p:sp>
          <p:nvSpPr>
            <p:cNvPr id="3085" name="docshape6">
              <a:extLst>
                <a:ext uri="{FF2B5EF4-FFF2-40B4-BE49-F238E27FC236}">
                  <a16:creationId xmlns:a16="http://schemas.microsoft.com/office/drawing/2014/main" id="{687144AF-16FE-8227-90D1-1D5E398D4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" y="2723"/>
              <a:ext cx="4577" cy="687"/>
            </a:xfrm>
            <a:custGeom>
              <a:avLst/>
              <a:gdLst>
                <a:gd name="T0" fmla="+- 0 8738 4505"/>
                <a:gd name="T1" fmla="*/ T0 w 4577"/>
                <a:gd name="T2" fmla="+- 0 2724 2724"/>
                <a:gd name="T3" fmla="*/ 2724 h 687"/>
                <a:gd name="T4" fmla="+- 0 8738 4505"/>
                <a:gd name="T5" fmla="*/ T4 w 4577"/>
                <a:gd name="T6" fmla="+- 0 2895 2724"/>
                <a:gd name="T7" fmla="*/ 2895 h 687"/>
                <a:gd name="T8" fmla="+- 0 4505 4505"/>
                <a:gd name="T9" fmla="*/ T8 w 4577"/>
                <a:gd name="T10" fmla="+- 0 2895 2724"/>
                <a:gd name="T11" fmla="*/ 2895 h 687"/>
                <a:gd name="T12" fmla="+- 0 4505 4505"/>
                <a:gd name="T13" fmla="*/ T12 w 4577"/>
                <a:gd name="T14" fmla="+- 0 3239 2724"/>
                <a:gd name="T15" fmla="*/ 3239 h 687"/>
                <a:gd name="T16" fmla="+- 0 8738 4505"/>
                <a:gd name="T17" fmla="*/ T16 w 4577"/>
                <a:gd name="T18" fmla="+- 0 3239 2724"/>
                <a:gd name="T19" fmla="*/ 3239 h 687"/>
                <a:gd name="T20" fmla="+- 0 8738 4505"/>
                <a:gd name="T21" fmla="*/ T20 w 4577"/>
                <a:gd name="T22" fmla="+- 0 3410 2724"/>
                <a:gd name="T23" fmla="*/ 3410 h 687"/>
                <a:gd name="T24" fmla="+- 0 9082 4505"/>
                <a:gd name="T25" fmla="*/ T24 w 4577"/>
                <a:gd name="T26" fmla="+- 0 3067 2724"/>
                <a:gd name="T27" fmla="*/ 3067 h 687"/>
                <a:gd name="T28" fmla="+- 0 8738 4505"/>
                <a:gd name="T29" fmla="*/ T28 w 4577"/>
                <a:gd name="T30" fmla="+- 0 2724 2724"/>
                <a:gd name="T31" fmla="*/ 2724 h 68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</a:cxnLst>
              <a:rect l="0" t="0" r="r" b="b"/>
              <a:pathLst>
                <a:path w="4577" h="687">
                  <a:moveTo>
                    <a:pt x="4233" y="0"/>
                  </a:moveTo>
                  <a:lnTo>
                    <a:pt x="4233" y="171"/>
                  </a:lnTo>
                  <a:lnTo>
                    <a:pt x="0" y="171"/>
                  </a:lnTo>
                  <a:lnTo>
                    <a:pt x="0" y="515"/>
                  </a:lnTo>
                  <a:lnTo>
                    <a:pt x="4233" y="515"/>
                  </a:lnTo>
                  <a:lnTo>
                    <a:pt x="4233" y="686"/>
                  </a:lnTo>
                  <a:lnTo>
                    <a:pt x="4577" y="343"/>
                  </a:lnTo>
                  <a:lnTo>
                    <a:pt x="4233" y="0"/>
                  </a:lnTo>
                  <a:close/>
                </a:path>
              </a:pathLst>
            </a:custGeom>
            <a:solidFill>
              <a:srgbClr val="F6B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86" name="docshape7">
              <a:extLst>
                <a:ext uri="{FF2B5EF4-FFF2-40B4-BE49-F238E27FC236}">
                  <a16:creationId xmlns:a16="http://schemas.microsoft.com/office/drawing/2014/main" id="{2C13828A-7B6C-FA97-DE7C-6CB69B36CE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" y="2723"/>
              <a:ext cx="4577" cy="687"/>
            </a:xfrm>
            <a:custGeom>
              <a:avLst/>
              <a:gdLst>
                <a:gd name="T0" fmla="+- 0 4505 4505"/>
                <a:gd name="T1" fmla="*/ T0 w 4577"/>
                <a:gd name="T2" fmla="+- 0 2895 2724"/>
                <a:gd name="T3" fmla="*/ 2895 h 687"/>
                <a:gd name="T4" fmla="+- 0 8738 4505"/>
                <a:gd name="T5" fmla="*/ T4 w 4577"/>
                <a:gd name="T6" fmla="+- 0 2895 2724"/>
                <a:gd name="T7" fmla="*/ 2895 h 687"/>
                <a:gd name="T8" fmla="+- 0 8738 4505"/>
                <a:gd name="T9" fmla="*/ T8 w 4577"/>
                <a:gd name="T10" fmla="+- 0 2724 2724"/>
                <a:gd name="T11" fmla="*/ 2724 h 687"/>
                <a:gd name="T12" fmla="+- 0 9082 4505"/>
                <a:gd name="T13" fmla="*/ T12 w 4577"/>
                <a:gd name="T14" fmla="+- 0 3067 2724"/>
                <a:gd name="T15" fmla="*/ 3067 h 687"/>
                <a:gd name="T16" fmla="+- 0 8738 4505"/>
                <a:gd name="T17" fmla="*/ T16 w 4577"/>
                <a:gd name="T18" fmla="+- 0 3410 2724"/>
                <a:gd name="T19" fmla="*/ 3410 h 687"/>
                <a:gd name="T20" fmla="+- 0 8738 4505"/>
                <a:gd name="T21" fmla="*/ T20 w 4577"/>
                <a:gd name="T22" fmla="+- 0 3239 2724"/>
                <a:gd name="T23" fmla="*/ 3239 h 687"/>
                <a:gd name="T24" fmla="+- 0 4505 4505"/>
                <a:gd name="T25" fmla="*/ T24 w 4577"/>
                <a:gd name="T26" fmla="+- 0 3239 2724"/>
                <a:gd name="T27" fmla="*/ 3239 h 687"/>
                <a:gd name="T28" fmla="+- 0 4505 4505"/>
                <a:gd name="T29" fmla="*/ T28 w 4577"/>
                <a:gd name="T30" fmla="+- 0 2895 2724"/>
                <a:gd name="T31" fmla="*/ 2895 h 68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</a:cxnLst>
              <a:rect l="0" t="0" r="r" b="b"/>
              <a:pathLst>
                <a:path w="4577" h="687">
                  <a:moveTo>
                    <a:pt x="0" y="171"/>
                  </a:moveTo>
                  <a:lnTo>
                    <a:pt x="4233" y="171"/>
                  </a:lnTo>
                  <a:lnTo>
                    <a:pt x="4233" y="0"/>
                  </a:lnTo>
                  <a:lnTo>
                    <a:pt x="4577" y="343"/>
                  </a:lnTo>
                  <a:lnTo>
                    <a:pt x="4233" y="686"/>
                  </a:lnTo>
                  <a:lnTo>
                    <a:pt x="4233" y="515"/>
                  </a:lnTo>
                  <a:lnTo>
                    <a:pt x="0" y="515"/>
                  </a:lnTo>
                  <a:lnTo>
                    <a:pt x="0" y="171"/>
                  </a:lnTo>
                  <a:close/>
                </a:path>
              </a:pathLst>
            </a:custGeom>
            <a:noFill/>
            <a:ln w="9144">
              <a:solidFill>
                <a:srgbClr val="58585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87" name="docshape8">
              <a:extLst>
                <a:ext uri="{FF2B5EF4-FFF2-40B4-BE49-F238E27FC236}">
                  <a16:creationId xmlns:a16="http://schemas.microsoft.com/office/drawing/2014/main" id="{30C6780F-47E2-2713-9C83-8EEF239147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" y="4123"/>
              <a:ext cx="4577" cy="684"/>
            </a:xfrm>
            <a:custGeom>
              <a:avLst/>
              <a:gdLst>
                <a:gd name="T0" fmla="+- 0 4847 4505"/>
                <a:gd name="T1" fmla="*/ T0 w 4577"/>
                <a:gd name="T2" fmla="+- 0 4123 4123"/>
                <a:gd name="T3" fmla="*/ 4123 h 684"/>
                <a:gd name="T4" fmla="+- 0 4505 4505"/>
                <a:gd name="T5" fmla="*/ T4 w 4577"/>
                <a:gd name="T6" fmla="+- 0 4465 4123"/>
                <a:gd name="T7" fmla="*/ 4465 h 684"/>
                <a:gd name="T8" fmla="+- 0 4847 4505"/>
                <a:gd name="T9" fmla="*/ T8 w 4577"/>
                <a:gd name="T10" fmla="+- 0 4807 4123"/>
                <a:gd name="T11" fmla="*/ 4807 h 684"/>
                <a:gd name="T12" fmla="+- 0 4847 4505"/>
                <a:gd name="T13" fmla="*/ T12 w 4577"/>
                <a:gd name="T14" fmla="+- 0 4636 4123"/>
                <a:gd name="T15" fmla="*/ 4636 h 684"/>
                <a:gd name="T16" fmla="+- 0 9082 4505"/>
                <a:gd name="T17" fmla="*/ T16 w 4577"/>
                <a:gd name="T18" fmla="+- 0 4636 4123"/>
                <a:gd name="T19" fmla="*/ 4636 h 684"/>
                <a:gd name="T20" fmla="+- 0 9082 4505"/>
                <a:gd name="T21" fmla="*/ T20 w 4577"/>
                <a:gd name="T22" fmla="+- 0 4294 4123"/>
                <a:gd name="T23" fmla="*/ 4294 h 684"/>
                <a:gd name="T24" fmla="+- 0 4847 4505"/>
                <a:gd name="T25" fmla="*/ T24 w 4577"/>
                <a:gd name="T26" fmla="+- 0 4294 4123"/>
                <a:gd name="T27" fmla="*/ 4294 h 684"/>
                <a:gd name="T28" fmla="+- 0 4847 4505"/>
                <a:gd name="T29" fmla="*/ T28 w 4577"/>
                <a:gd name="T30" fmla="+- 0 4123 4123"/>
                <a:gd name="T31" fmla="*/ 4123 h 68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</a:cxnLst>
              <a:rect l="0" t="0" r="r" b="b"/>
              <a:pathLst>
                <a:path w="4577" h="684">
                  <a:moveTo>
                    <a:pt x="342" y="0"/>
                  </a:moveTo>
                  <a:lnTo>
                    <a:pt x="0" y="342"/>
                  </a:lnTo>
                  <a:lnTo>
                    <a:pt x="342" y="684"/>
                  </a:lnTo>
                  <a:lnTo>
                    <a:pt x="342" y="513"/>
                  </a:lnTo>
                  <a:lnTo>
                    <a:pt x="4577" y="513"/>
                  </a:lnTo>
                  <a:lnTo>
                    <a:pt x="4577" y="171"/>
                  </a:lnTo>
                  <a:lnTo>
                    <a:pt x="342" y="171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8" name="docshape9">
              <a:extLst>
                <a:ext uri="{FF2B5EF4-FFF2-40B4-BE49-F238E27FC236}">
                  <a16:creationId xmlns:a16="http://schemas.microsoft.com/office/drawing/2014/main" id="{095B3AAB-D556-1985-85CE-78EAE7AF7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" y="4123"/>
              <a:ext cx="4577" cy="684"/>
            </a:xfrm>
            <a:custGeom>
              <a:avLst/>
              <a:gdLst>
                <a:gd name="T0" fmla="+- 0 9082 4505"/>
                <a:gd name="T1" fmla="*/ T0 w 4577"/>
                <a:gd name="T2" fmla="+- 0 4294 4123"/>
                <a:gd name="T3" fmla="*/ 4294 h 684"/>
                <a:gd name="T4" fmla="+- 0 4847 4505"/>
                <a:gd name="T5" fmla="*/ T4 w 4577"/>
                <a:gd name="T6" fmla="+- 0 4294 4123"/>
                <a:gd name="T7" fmla="*/ 4294 h 684"/>
                <a:gd name="T8" fmla="+- 0 4847 4505"/>
                <a:gd name="T9" fmla="*/ T8 w 4577"/>
                <a:gd name="T10" fmla="+- 0 4123 4123"/>
                <a:gd name="T11" fmla="*/ 4123 h 684"/>
                <a:gd name="T12" fmla="+- 0 4505 4505"/>
                <a:gd name="T13" fmla="*/ T12 w 4577"/>
                <a:gd name="T14" fmla="+- 0 4465 4123"/>
                <a:gd name="T15" fmla="*/ 4465 h 684"/>
                <a:gd name="T16" fmla="+- 0 4847 4505"/>
                <a:gd name="T17" fmla="*/ T16 w 4577"/>
                <a:gd name="T18" fmla="+- 0 4807 4123"/>
                <a:gd name="T19" fmla="*/ 4807 h 684"/>
                <a:gd name="T20" fmla="+- 0 4847 4505"/>
                <a:gd name="T21" fmla="*/ T20 w 4577"/>
                <a:gd name="T22" fmla="+- 0 4636 4123"/>
                <a:gd name="T23" fmla="*/ 4636 h 684"/>
                <a:gd name="T24" fmla="+- 0 9082 4505"/>
                <a:gd name="T25" fmla="*/ T24 w 4577"/>
                <a:gd name="T26" fmla="+- 0 4636 4123"/>
                <a:gd name="T27" fmla="*/ 4636 h 684"/>
                <a:gd name="T28" fmla="+- 0 9082 4505"/>
                <a:gd name="T29" fmla="*/ T28 w 4577"/>
                <a:gd name="T30" fmla="+- 0 4294 4123"/>
                <a:gd name="T31" fmla="*/ 4294 h 68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</a:cxnLst>
              <a:rect l="0" t="0" r="r" b="b"/>
              <a:pathLst>
                <a:path w="4577" h="684">
                  <a:moveTo>
                    <a:pt x="4577" y="171"/>
                  </a:moveTo>
                  <a:lnTo>
                    <a:pt x="342" y="171"/>
                  </a:lnTo>
                  <a:lnTo>
                    <a:pt x="342" y="0"/>
                  </a:lnTo>
                  <a:lnTo>
                    <a:pt x="0" y="342"/>
                  </a:lnTo>
                  <a:lnTo>
                    <a:pt x="342" y="684"/>
                  </a:lnTo>
                  <a:lnTo>
                    <a:pt x="342" y="513"/>
                  </a:lnTo>
                  <a:lnTo>
                    <a:pt x="4577" y="513"/>
                  </a:lnTo>
                  <a:lnTo>
                    <a:pt x="4577" y="171"/>
                  </a:lnTo>
                  <a:close/>
                </a:path>
              </a:pathLst>
            </a:custGeom>
            <a:noFill/>
            <a:ln w="9144">
              <a:solidFill>
                <a:srgbClr val="58585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9" name="Line 57">
              <a:extLst>
                <a:ext uri="{FF2B5EF4-FFF2-40B4-BE49-F238E27FC236}">
                  <a16:creationId xmlns:a16="http://schemas.microsoft.com/office/drawing/2014/main" id="{CCE2E12B-3994-038E-A516-8DD56B77B8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67" y="1146"/>
              <a:ext cx="24" cy="5723"/>
            </a:xfrm>
            <a:prstGeom prst="line">
              <a:avLst/>
            </a:prstGeom>
            <a:noFill/>
            <a:ln w="28956">
              <a:solidFill>
                <a:srgbClr val="CCCCCC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0" name="docshape10">
              <a:extLst>
                <a:ext uri="{FF2B5EF4-FFF2-40B4-BE49-F238E27FC236}">
                  <a16:creationId xmlns:a16="http://schemas.microsoft.com/office/drawing/2014/main" id="{A198D6CF-A9FD-D401-A5E6-DCB7B179C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9" y="2974"/>
              <a:ext cx="3108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MingLiU_HKSCS" panose="02020500000000000000" pitchFamily="18" charset="-120"/>
                  <a:ea typeface="MingLiU_HKSCS" panose="02020500000000000000" pitchFamily="18" charset="-120"/>
                  <a:cs typeface="Trebuchet MS" panose="020B0603020202020204" pitchFamily="34" charset="0"/>
                </a:rPr>
                <a:t>GET https://myfantasticsite.com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91" name="docshape11">
              <a:extLst>
                <a:ext uri="{FF2B5EF4-FFF2-40B4-BE49-F238E27FC236}">
                  <a16:creationId xmlns:a16="http://schemas.microsoft.com/office/drawing/2014/main" id="{2D3B69B2-363F-0919-5185-2BA669180D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5" y="5690"/>
              <a:ext cx="2817" cy="1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Trebuchet MS" panose="020B0603020202020204" pitchFamily="34" charset="0"/>
                  <a:cs typeface="Trebuchet MS" panose="020B0603020202020204" pitchFamily="34" charset="0"/>
                </a:rPr>
                <a:t>H</a:t>
              </a:r>
              <a:r>
                <a:rPr kumimoji="0" lang="en-US" altLang="en-US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rebuchet MS" panose="020B0603020202020204" pitchFamily="34" charset="0"/>
                  <a:cs typeface="Trebuchet MS" panose="020B0603020202020204" pitchFamily="34" charset="0"/>
                </a:rPr>
                <a:t>ello world</a:t>
              </a:r>
              <a:endPara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3096" name="docshapegroup16">
            <a:extLst>
              <a:ext uri="{FF2B5EF4-FFF2-40B4-BE49-F238E27FC236}">
                <a16:creationId xmlns:a16="http://schemas.microsoft.com/office/drawing/2014/main" id="{A8DF46AD-BBB2-6DA6-A116-A9C1CFF5E2E2}"/>
              </a:ext>
            </a:extLst>
          </p:cNvPr>
          <p:cNvGrpSpPr>
            <a:grpSpLocks/>
          </p:cNvGrpSpPr>
          <p:nvPr/>
        </p:nvGrpSpPr>
        <p:grpSpPr bwMode="auto">
          <a:xfrm>
            <a:off x="6920367" y="1473264"/>
            <a:ext cx="1848176" cy="668337"/>
            <a:chOff x="9660" y="1259"/>
            <a:chExt cx="2910" cy="1052"/>
          </a:xfrm>
        </p:grpSpPr>
        <p:sp>
          <p:nvSpPr>
            <p:cNvPr id="3097" name="docshape17">
              <a:extLst>
                <a:ext uri="{FF2B5EF4-FFF2-40B4-BE49-F238E27FC236}">
                  <a16:creationId xmlns:a16="http://schemas.microsoft.com/office/drawing/2014/main" id="{2252AFEE-11B9-4AC6-2907-D5AB59A0EB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0" y="1259"/>
              <a:ext cx="2818" cy="1037"/>
            </a:xfrm>
            <a:custGeom>
              <a:avLst/>
              <a:gdLst>
                <a:gd name="T0" fmla="+- 0 12478 9660"/>
                <a:gd name="T1" fmla="*/ T0 w 2818"/>
                <a:gd name="T2" fmla="+- 0 1260 1260"/>
                <a:gd name="T3" fmla="*/ 1260 h 1037"/>
                <a:gd name="T4" fmla="+- 0 9660 9660"/>
                <a:gd name="T5" fmla="*/ T4 w 2818"/>
                <a:gd name="T6" fmla="+- 0 1260 1260"/>
                <a:gd name="T7" fmla="*/ 1260 h 1037"/>
                <a:gd name="T8" fmla="+- 0 9660 9660"/>
                <a:gd name="T9" fmla="*/ T8 w 2818"/>
                <a:gd name="T10" fmla="+- 0 1946 1260"/>
                <a:gd name="T11" fmla="*/ 1946 h 1037"/>
                <a:gd name="T12" fmla="+- 0 10130 9660"/>
                <a:gd name="T13" fmla="*/ T12 w 2818"/>
                <a:gd name="T14" fmla="+- 0 1946 1260"/>
                <a:gd name="T15" fmla="*/ 1946 h 1037"/>
                <a:gd name="T16" fmla="+- 0 10956 9660"/>
                <a:gd name="T17" fmla="*/ T16 w 2818"/>
                <a:gd name="T18" fmla="+- 0 2297 1260"/>
                <a:gd name="T19" fmla="*/ 2297 h 1037"/>
                <a:gd name="T20" fmla="+- 0 10834 9660"/>
                <a:gd name="T21" fmla="*/ T20 w 2818"/>
                <a:gd name="T22" fmla="+- 0 1946 1260"/>
                <a:gd name="T23" fmla="*/ 1946 h 1037"/>
                <a:gd name="T24" fmla="+- 0 12478 9660"/>
                <a:gd name="T25" fmla="*/ T24 w 2818"/>
                <a:gd name="T26" fmla="+- 0 1946 1260"/>
                <a:gd name="T27" fmla="*/ 1946 h 1037"/>
                <a:gd name="T28" fmla="+- 0 12478 9660"/>
                <a:gd name="T29" fmla="*/ T28 w 2818"/>
                <a:gd name="T30" fmla="+- 0 1260 1260"/>
                <a:gd name="T31" fmla="*/ 1260 h 103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</a:cxnLst>
              <a:rect l="0" t="0" r="r" b="b"/>
              <a:pathLst>
                <a:path w="2818" h="1037">
                  <a:moveTo>
                    <a:pt x="2818" y="0"/>
                  </a:moveTo>
                  <a:lnTo>
                    <a:pt x="0" y="0"/>
                  </a:lnTo>
                  <a:lnTo>
                    <a:pt x="0" y="686"/>
                  </a:lnTo>
                  <a:lnTo>
                    <a:pt x="470" y="686"/>
                  </a:lnTo>
                  <a:lnTo>
                    <a:pt x="1296" y="1037"/>
                  </a:lnTo>
                  <a:lnTo>
                    <a:pt x="1174" y="686"/>
                  </a:lnTo>
                  <a:lnTo>
                    <a:pt x="2818" y="686"/>
                  </a:lnTo>
                  <a:lnTo>
                    <a:pt x="2818" y="0"/>
                  </a:lnTo>
                  <a:close/>
                </a:path>
              </a:pathLst>
            </a:custGeom>
            <a:solidFill>
              <a:srgbClr val="D9EA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8" name="docshape18">
              <a:extLst>
                <a:ext uri="{FF2B5EF4-FFF2-40B4-BE49-F238E27FC236}">
                  <a16:creationId xmlns:a16="http://schemas.microsoft.com/office/drawing/2014/main" id="{1ABB2E45-9DF1-3BF4-3571-329C605770D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0" y="1259"/>
              <a:ext cx="2818" cy="1037"/>
            </a:xfrm>
            <a:custGeom>
              <a:avLst/>
              <a:gdLst>
                <a:gd name="T0" fmla="+- 0 9660 9660"/>
                <a:gd name="T1" fmla="*/ T0 w 2818"/>
                <a:gd name="T2" fmla="+- 0 1260 1260"/>
                <a:gd name="T3" fmla="*/ 1260 h 1037"/>
                <a:gd name="T4" fmla="+- 0 10130 9660"/>
                <a:gd name="T5" fmla="*/ T4 w 2818"/>
                <a:gd name="T6" fmla="+- 0 1260 1260"/>
                <a:gd name="T7" fmla="*/ 1260 h 1037"/>
                <a:gd name="T8" fmla="+- 0 10834 9660"/>
                <a:gd name="T9" fmla="*/ T8 w 2818"/>
                <a:gd name="T10" fmla="+- 0 1260 1260"/>
                <a:gd name="T11" fmla="*/ 1260 h 1037"/>
                <a:gd name="T12" fmla="+- 0 12478 9660"/>
                <a:gd name="T13" fmla="*/ T12 w 2818"/>
                <a:gd name="T14" fmla="+- 0 1260 1260"/>
                <a:gd name="T15" fmla="*/ 1260 h 1037"/>
                <a:gd name="T16" fmla="+- 0 12478 9660"/>
                <a:gd name="T17" fmla="*/ T16 w 2818"/>
                <a:gd name="T18" fmla="+- 0 1660 1260"/>
                <a:gd name="T19" fmla="*/ 1660 h 1037"/>
                <a:gd name="T20" fmla="+- 0 12478 9660"/>
                <a:gd name="T21" fmla="*/ T20 w 2818"/>
                <a:gd name="T22" fmla="+- 0 1832 1260"/>
                <a:gd name="T23" fmla="*/ 1832 h 1037"/>
                <a:gd name="T24" fmla="+- 0 12478 9660"/>
                <a:gd name="T25" fmla="*/ T24 w 2818"/>
                <a:gd name="T26" fmla="+- 0 1946 1260"/>
                <a:gd name="T27" fmla="*/ 1946 h 1037"/>
                <a:gd name="T28" fmla="+- 0 10834 9660"/>
                <a:gd name="T29" fmla="*/ T28 w 2818"/>
                <a:gd name="T30" fmla="+- 0 1946 1260"/>
                <a:gd name="T31" fmla="*/ 1946 h 1037"/>
                <a:gd name="T32" fmla="+- 0 10956 9660"/>
                <a:gd name="T33" fmla="*/ T32 w 2818"/>
                <a:gd name="T34" fmla="+- 0 2297 1260"/>
                <a:gd name="T35" fmla="*/ 2297 h 1037"/>
                <a:gd name="T36" fmla="+- 0 10130 9660"/>
                <a:gd name="T37" fmla="*/ T36 w 2818"/>
                <a:gd name="T38" fmla="+- 0 1946 1260"/>
                <a:gd name="T39" fmla="*/ 1946 h 1037"/>
                <a:gd name="T40" fmla="+- 0 9660 9660"/>
                <a:gd name="T41" fmla="*/ T40 w 2818"/>
                <a:gd name="T42" fmla="+- 0 1946 1260"/>
                <a:gd name="T43" fmla="*/ 1946 h 1037"/>
                <a:gd name="T44" fmla="+- 0 9660 9660"/>
                <a:gd name="T45" fmla="*/ T44 w 2818"/>
                <a:gd name="T46" fmla="+- 0 1832 1260"/>
                <a:gd name="T47" fmla="*/ 1832 h 1037"/>
                <a:gd name="T48" fmla="+- 0 9660 9660"/>
                <a:gd name="T49" fmla="*/ T48 w 2818"/>
                <a:gd name="T50" fmla="+- 0 1660 1260"/>
                <a:gd name="T51" fmla="*/ 1660 h 1037"/>
                <a:gd name="T52" fmla="+- 0 9660 9660"/>
                <a:gd name="T53" fmla="*/ T52 w 2818"/>
                <a:gd name="T54" fmla="+- 0 1260 1260"/>
                <a:gd name="T55" fmla="*/ 1260 h 103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</a:cxnLst>
              <a:rect l="0" t="0" r="r" b="b"/>
              <a:pathLst>
                <a:path w="2818" h="1037">
                  <a:moveTo>
                    <a:pt x="0" y="0"/>
                  </a:moveTo>
                  <a:lnTo>
                    <a:pt x="470" y="0"/>
                  </a:lnTo>
                  <a:lnTo>
                    <a:pt x="1174" y="0"/>
                  </a:lnTo>
                  <a:lnTo>
                    <a:pt x="2818" y="0"/>
                  </a:lnTo>
                  <a:lnTo>
                    <a:pt x="2818" y="400"/>
                  </a:lnTo>
                  <a:lnTo>
                    <a:pt x="2818" y="572"/>
                  </a:lnTo>
                  <a:lnTo>
                    <a:pt x="2818" y="686"/>
                  </a:lnTo>
                  <a:lnTo>
                    <a:pt x="1174" y="686"/>
                  </a:lnTo>
                  <a:lnTo>
                    <a:pt x="1296" y="1037"/>
                  </a:lnTo>
                  <a:lnTo>
                    <a:pt x="470" y="686"/>
                  </a:lnTo>
                  <a:lnTo>
                    <a:pt x="0" y="686"/>
                  </a:lnTo>
                  <a:lnTo>
                    <a:pt x="0" y="572"/>
                  </a:lnTo>
                  <a:lnTo>
                    <a:pt x="0" y="4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144">
              <a:solidFill>
                <a:srgbClr val="58585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9" name="docshape19">
              <a:extLst>
                <a:ext uri="{FF2B5EF4-FFF2-40B4-BE49-F238E27FC236}">
                  <a16:creationId xmlns:a16="http://schemas.microsoft.com/office/drawing/2014/main" id="{B153824A-4BFB-A0EC-C222-36F760235C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38" y="1259"/>
              <a:ext cx="2832" cy="1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000" dirty="0">
                  <a:latin typeface="Arial" panose="020B0604020202020204" pitchFamily="34" charset="0"/>
                  <a:ea typeface="Trebuchet MS" panose="020B0603020202020204" pitchFamily="34" charset="0"/>
                  <a:cs typeface="Trebuchet MS" panose="020B0603020202020204" pitchFamily="34" charset="0"/>
                </a:rPr>
                <a:t>      </a:t>
              </a: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rebuchet MS" panose="020B0603020202020204" pitchFamily="34" charset="0"/>
                  <a:cs typeface="Trebuchet MS" panose="020B0603020202020204" pitchFamily="34" charset="0"/>
                </a:rPr>
                <a:t>Here you go!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3102" name="docshape20">
            <a:extLst>
              <a:ext uri="{FF2B5EF4-FFF2-40B4-BE49-F238E27FC236}">
                <a16:creationId xmlns:a16="http://schemas.microsoft.com/office/drawing/2014/main" id="{760FF715-A5F8-0C2C-75AF-C893E3EDA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1503" y="3938614"/>
            <a:ext cx="1963738" cy="246062"/>
          </a:xfrm>
          <a:prstGeom prst="rect">
            <a:avLst/>
          </a:prstGeom>
          <a:solidFill>
            <a:srgbClr val="EDED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1" i="0" u="none" strike="noStrike" cap="none" normalizeH="0" baseline="0" dirty="0">
              <a:ln>
                <a:noFill/>
              </a:ln>
              <a:solidFill>
                <a:srgbClr val="38761D"/>
              </a:solidFill>
              <a:effectLst/>
              <a:latin typeface="Arial" panose="020B0604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38761D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The web application (server)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03" name="docshape21">
            <a:extLst>
              <a:ext uri="{FF2B5EF4-FFF2-40B4-BE49-F238E27FC236}">
                <a16:creationId xmlns:a16="http://schemas.microsoft.com/office/drawing/2014/main" id="{F1564572-E6BB-734F-7849-1161478E0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294" y="4616728"/>
            <a:ext cx="1719262" cy="246062"/>
          </a:xfrm>
          <a:prstGeom prst="rect">
            <a:avLst/>
          </a:prstGeom>
          <a:solidFill>
            <a:srgbClr val="EDED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1" i="0" u="none" strike="noStrike" cap="none" normalizeH="0" baseline="0" dirty="0">
              <a:ln>
                <a:noFill/>
              </a:ln>
              <a:solidFill>
                <a:srgbClr val="FF9900"/>
              </a:solidFill>
              <a:effectLst/>
              <a:latin typeface="Arial" panose="020B0604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The browser (client)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36" name="Rectangle 67">
            <a:extLst>
              <a:ext uri="{FF2B5EF4-FFF2-40B4-BE49-F238E27FC236}">
                <a16:creationId xmlns:a16="http://schemas.microsoft.com/office/drawing/2014/main" id="{BD13FDFE-E419-4603-EA88-7096956AD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3002" tIns="46023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137" name="Rectangle 73">
            <a:extLst>
              <a:ext uri="{FF2B5EF4-FFF2-40B4-BE49-F238E27FC236}">
                <a16:creationId xmlns:a16="http://schemas.microsoft.com/office/drawing/2014/main" id="{4016422E-7E6D-17E7-E9A8-2284B1F3C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56" y="2261351"/>
            <a:ext cx="5262103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web applications in 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149" name="docshapegroup12">
            <a:extLst>
              <a:ext uri="{FF2B5EF4-FFF2-40B4-BE49-F238E27FC236}">
                <a16:creationId xmlns:a16="http://schemas.microsoft.com/office/drawing/2014/main" id="{8550E939-7552-8C2C-B8EB-5992D411A2F6}"/>
              </a:ext>
            </a:extLst>
          </p:cNvPr>
          <p:cNvGrpSpPr>
            <a:grpSpLocks/>
          </p:cNvGrpSpPr>
          <p:nvPr/>
        </p:nvGrpSpPr>
        <p:grpSpPr bwMode="auto">
          <a:xfrm>
            <a:off x="2607254" y="1301139"/>
            <a:ext cx="2125322" cy="910314"/>
            <a:chOff x="3450" y="1242"/>
            <a:chExt cx="3348" cy="1433"/>
          </a:xfrm>
        </p:grpSpPr>
        <p:sp>
          <p:nvSpPr>
            <p:cNvPr id="3150" name="docshape13">
              <a:extLst>
                <a:ext uri="{FF2B5EF4-FFF2-40B4-BE49-F238E27FC236}">
                  <a16:creationId xmlns:a16="http://schemas.microsoft.com/office/drawing/2014/main" id="{103BD517-AB30-846C-2E28-3ACE633A31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1259"/>
              <a:ext cx="3212" cy="1257"/>
            </a:xfrm>
            <a:custGeom>
              <a:avLst/>
              <a:gdLst>
                <a:gd name="T0" fmla="+- 0 6667 3456"/>
                <a:gd name="T1" fmla="*/ T0 w 3212"/>
                <a:gd name="T2" fmla="+- 0 1260 1260"/>
                <a:gd name="T3" fmla="*/ 1260 h 1257"/>
                <a:gd name="T4" fmla="+- 0 3456 3456"/>
                <a:gd name="T5" fmla="*/ T4 w 3212"/>
                <a:gd name="T6" fmla="+- 0 1260 1260"/>
                <a:gd name="T7" fmla="*/ 1260 h 1257"/>
                <a:gd name="T8" fmla="+- 0 3456 3456"/>
                <a:gd name="T9" fmla="*/ T8 w 3212"/>
                <a:gd name="T10" fmla="+- 0 2162 1260"/>
                <a:gd name="T11" fmla="*/ 2162 h 1257"/>
                <a:gd name="T12" fmla="+- 0 3991 3456"/>
                <a:gd name="T13" fmla="*/ T12 w 3212"/>
                <a:gd name="T14" fmla="+- 0 2162 1260"/>
                <a:gd name="T15" fmla="*/ 2162 h 1257"/>
                <a:gd name="T16" fmla="+- 0 3603 3456"/>
                <a:gd name="T17" fmla="*/ T16 w 3212"/>
                <a:gd name="T18" fmla="+- 0 2517 1260"/>
                <a:gd name="T19" fmla="*/ 2517 h 1257"/>
                <a:gd name="T20" fmla="+- 0 4794 3456"/>
                <a:gd name="T21" fmla="*/ T20 w 3212"/>
                <a:gd name="T22" fmla="+- 0 2162 1260"/>
                <a:gd name="T23" fmla="*/ 2162 h 1257"/>
                <a:gd name="T24" fmla="+- 0 6667 3456"/>
                <a:gd name="T25" fmla="*/ T24 w 3212"/>
                <a:gd name="T26" fmla="+- 0 2162 1260"/>
                <a:gd name="T27" fmla="*/ 2162 h 1257"/>
                <a:gd name="T28" fmla="+- 0 6667 3456"/>
                <a:gd name="T29" fmla="*/ T28 w 3212"/>
                <a:gd name="T30" fmla="+- 0 1260 1260"/>
                <a:gd name="T31" fmla="*/ 1260 h 125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</a:cxnLst>
              <a:rect l="0" t="0" r="r" b="b"/>
              <a:pathLst>
                <a:path w="3212" h="1257">
                  <a:moveTo>
                    <a:pt x="3211" y="0"/>
                  </a:moveTo>
                  <a:lnTo>
                    <a:pt x="0" y="0"/>
                  </a:lnTo>
                  <a:lnTo>
                    <a:pt x="0" y="902"/>
                  </a:lnTo>
                  <a:lnTo>
                    <a:pt x="535" y="902"/>
                  </a:lnTo>
                  <a:lnTo>
                    <a:pt x="147" y="1257"/>
                  </a:lnTo>
                  <a:lnTo>
                    <a:pt x="1338" y="902"/>
                  </a:lnTo>
                  <a:lnTo>
                    <a:pt x="3211" y="902"/>
                  </a:lnTo>
                  <a:lnTo>
                    <a:pt x="3211" y="0"/>
                  </a:lnTo>
                  <a:close/>
                </a:path>
              </a:pathLst>
            </a:custGeom>
            <a:solidFill>
              <a:srgbClr val="FBE4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1" name="docshape14">
              <a:extLst>
                <a:ext uri="{FF2B5EF4-FFF2-40B4-BE49-F238E27FC236}">
                  <a16:creationId xmlns:a16="http://schemas.microsoft.com/office/drawing/2014/main" id="{74EB8823-00EA-B09A-207D-892F7663A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0" y="1242"/>
              <a:ext cx="3212" cy="1257"/>
            </a:xfrm>
            <a:custGeom>
              <a:avLst/>
              <a:gdLst>
                <a:gd name="T0" fmla="+- 0 3456 3456"/>
                <a:gd name="T1" fmla="*/ T0 w 3212"/>
                <a:gd name="T2" fmla="+- 0 1260 1260"/>
                <a:gd name="T3" fmla="*/ 1260 h 1257"/>
                <a:gd name="T4" fmla="+- 0 3991 3456"/>
                <a:gd name="T5" fmla="*/ T4 w 3212"/>
                <a:gd name="T6" fmla="+- 0 1260 1260"/>
                <a:gd name="T7" fmla="*/ 1260 h 1257"/>
                <a:gd name="T8" fmla="+- 0 4794 3456"/>
                <a:gd name="T9" fmla="*/ T8 w 3212"/>
                <a:gd name="T10" fmla="+- 0 1260 1260"/>
                <a:gd name="T11" fmla="*/ 1260 h 1257"/>
                <a:gd name="T12" fmla="+- 0 6667 3456"/>
                <a:gd name="T13" fmla="*/ T12 w 3212"/>
                <a:gd name="T14" fmla="+- 0 1260 1260"/>
                <a:gd name="T15" fmla="*/ 1260 h 1257"/>
                <a:gd name="T16" fmla="+- 0 6667 3456"/>
                <a:gd name="T17" fmla="*/ T16 w 3212"/>
                <a:gd name="T18" fmla="+- 0 1786 1260"/>
                <a:gd name="T19" fmla="*/ 1786 h 1257"/>
                <a:gd name="T20" fmla="+- 0 6667 3456"/>
                <a:gd name="T21" fmla="*/ T20 w 3212"/>
                <a:gd name="T22" fmla="+- 0 2012 1260"/>
                <a:gd name="T23" fmla="*/ 2012 h 1257"/>
                <a:gd name="T24" fmla="+- 0 6667 3456"/>
                <a:gd name="T25" fmla="*/ T24 w 3212"/>
                <a:gd name="T26" fmla="+- 0 2162 1260"/>
                <a:gd name="T27" fmla="*/ 2162 h 1257"/>
                <a:gd name="T28" fmla="+- 0 4794 3456"/>
                <a:gd name="T29" fmla="*/ T28 w 3212"/>
                <a:gd name="T30" fmla="+- 0 2162 1260"/>
                <a:gd name="T31" fmla="*/ 2162 h 1257"/>
                <a:gd name="T32" fmla="+- 0 3603 3456"/>
                <a:gd name="T33" fmla="*/ T32 w 3212"/>
                <a:gd name="T34" fmla="+- 0 2517 1260"/>
                <a:gd name="T35" fmla="*/ 2517 h 1257"/>
                <a:gd name="T36" fmla="+- 0 3991 3456"/>
                <a:gd name="T37" fmla="*/ T36 w 3212"/>
                <a:gd name="T38" fmla="+- 0 2162 1260"/>
                <a:gd name="T39" fmla="*/ 2162 h 1257"/>
                <a:gd name="T40" fmla="+- 0 3456 3456"/>
                <a:gd name="T41" fmla="*/ T40 w 3212"/>
                <a:gd name="T42" fmla="+- 0 2162 1260"/>
                <a:gd name="T43" fmla="*/ 2162 h 1257"/>
                <a:gd name="T44" fmla="+- 0 3456 3456"/>
                <a:gd name="T45" fmla="*/ T44 w 3212"/>
                <a:gd name="T46" fmla="+- 0 2012 1260"/>
                <a:gd name="T47" fmla="*/ 2012 h 1257"/>
                <a:gd name="T48" fmla="+- 0 3456 3456"/>
                <a:gd name="T49" fmla="*/ T48 w 3212"/>
                <a:gd name="T50" fmla="+- 0 1786 1260"/>
                <a:gd name="T51" fmla="*/ 1786 h 1257"/>
                <a:gd name="T52" fmla="+- 0 3456 3456"/>
                <a:gd name="T53" fmla="*/ T52 w 3212"/>
                <a:gd name="T54" fmla="+- 0 1260 1260"/>
                <a:gd name="T55" fmla="*/ 1260 h 125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</a:cxnLst>
              <a:rect l="0" t="0" r="r" b="b"/>
              <a:pathLst>
                <a:path w="3212" h="1257">
                  <a:moveTo>
                    <a:pt x="0" y="0"/>
                  </a:moveTo>
                  <a:lnTo>
                    <a:pt x="535" y="0"/>
                  </a:lnTo>
                  <a:lnTo>
                    <a:pt x="1338" y="0"/>
                  </a:lnTo>
                  <a:lnTo>
                    <a:pt x="3211" y="0"/>
                  </a:lnTo>
                  <a:lnTo>
                    <a:pt x="3211" y="526"/>
                  </a:lnTo>
                  <a:lnTo>
                    <a:pt x="3211" y="752"/>
                  </a:lnTo>
                  <a:lnTo>
                    <a:pt x="3211" y="902"/>
                  </a:lnTo>
                  <a:lnTo>
                    <a:pt x="1338" y="902"/>
                  </a:lnTo>
                  <a:lnTo>
                    <a:pt x="147" y="1257"/>
                  </a:lnTo>
                  <a:lnTo>
                    <a:pt x="535" y="902"/>
                  </a:lnTo>
                  <a:lnTo>
                    <a:pt x="0" y="902"/>
                  </a:lnTo>
                  <a:lnTo>
                    <a:pt x="0" y="752"/>
                  </a:lnTo>
                  <a:lnTo>
                    <a:pt x="0" y="52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144">
              <a:solidFill>
                <a:srgbClr val="58585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2" name="docshape15">
              <a:extLst>
                <a:ext uri="{FF2B5EF4-FFF2-40B4-BE49-F238E27FC236}">
                  <a16:creationId xmlns:a16="http://schemas.microsoft.com/office/drawing/2014/main" id="{AA901628-658F-2EA8-975E-865083CE4F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2" y="1403"/>
              <a:ext cx="3226" cy="1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Trebuchet MS" panose="020B0603020202020204" pitchFamily="34" charset="0"/>
                  <a:cs typeface="Trebuchet MS" panose="020B0603020202020204" pitchFamily="34" charset="0"/>
                </a:rPr>
                <a:t>Can</a:t>
              </a: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rebuchet MS" panose="020B0603020202020204" pitchFamily="34" charset="0"/>
                  <a:cs typeface="Trebuchet MS" panose="020B0603020202020204" pitchFamily="34" charset="0"/>
                </a:rPr>
                <a:t> you give me the list of users </a:t>
              </a:r>
              <a:r>
                <a:rPr kumimoji="0" lang="en-US" altLang="en-US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rebuchet MS" panose="020B0603020202020204" pitchFamily="34" charset="0"/>
                  <a:cs typeface="Trebuchet MS" panose="020B0603020202020204" pitchFamily="34" charset="0"/>
                </a:rPr>
                <a:t>myfantasticsite.com</a:t>
              </a: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rebuchet MS" panose="020B0603020202020204" pitchFamily="34" charset="0"/>
                  <a:cs typeface="Trebuchet MS" panose="020B0603020202020204" pitchFamily="34" charset="0"/>
                </a:rPr>
                <a:t>?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8576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B62E6-D322-82E6-D539-544BE1D90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Flask API Flow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715D01-299A-0C3F-017A-522472D559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60" y="1825625"/>
            <a:ext cx="9425280" cy="4351338"/>
          </a:xfrm>
        </p:spPr>
      </p:pic>
    </p:spTree>
    <p:extLst>
      <p:ext uri="{BB962C8B-B14F-4D97-AF65-F5344CB8AC3E}">
        <p14:creationId xmlns:p14="http://schemas.microsoft.com/office/powerpoint/2010/main" val="2580932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B6DBE-3864-9D07-BEC6-D4E95C0AB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36" y="1929"/>
            <a:ext cx="10515600" cy="1325563"/>
          </a:xfrm>
        </p:spPr>
        <p:txBody>
          <a:bodyPr/>
          <a:lstStyle/>
          <a:p>
            <a:r>
              <a:rPr lang="en-GB" dirty="0">
                <a:cs typeface="Calibri Light"/>
              </a:rPr>
              <a:t>Prerequisites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4D2DF-1FB7-D922-278B-ABC8D7517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19"/>
            <a:ext cx="10515600" cy="5618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marR="0" lvl="0" indent="-342900">
              <a:spcBef>
                <a:spcPts val="480"/>
              </a:spcBef>
              <a:spcAft>
                <a:spcPts val="0"/>
              </a:spcAft>
              <a:buSzPts val="2000"/>
              <a:buFont typeface="Times New Roman" panose="02020603050405020304" pitchFamily="18" charset="0"/>
              <a:buChar char="●"/>
              <a:tabLst>
                <a:tab pos="529590" algn="l"/>
                <a:tab pos="530860" algn="l"/>
              </a:tabLst>
            </a:pPr>
            <a:r>
              <a:rPr lang="en-US" sz="2000" spc="-2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Python v3.0</a:t>
            </a:r>
            <a:endParaRPr lang="en-US" sz="1100" dirty="0">
              <a:effectLst/>
              <a:latin typeface="Trebuchet MS" panose="020B0603020202020204" pitchFamily="34" charset="0"/>
              <a:ea typeface="Times New Roman" panose="02020603050405020304" pitchFamily="18" charset="0"/>
              <a:cs typeface="Trebuchet MS" panose="020B0603020202020204" pitchFamily="34" charset="0"/>
            </a:endParaRPr>
          </a:p>
          <a:p>
            <a:pPr marL="742950" marR="0" lvl="1" indent="-285750">
              <a:spcBef>
                <a:spcPts val="1160"/>
              </a:spcBef>
              <a:spcAft>
                <a:spcPts val="0"/>
              </a:spcAft>
              <a:buFont typeface="Times New Roman" panose="02020603050405020304" pitchFamily="18" charset="0"/>
              <a:buChar char="○"/>
              <a:tabLst>
                <a:tab pos="986790" algn="l"/>
                <a:tab pos="987425" algn="l"/>
              </a:tabLst>
            </a:pPr>
            <a:r>
              <a:rPr lang="en-US" sz="20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Install python package using installer for windows, </a:t>
            </a:r>
            <a:r>
              <a:rPr lang="en-US" sz="2000" dirty="0" err="1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packaes</a:t>
            </a:r>
            <a:r>
              <a:rPr lang="en-US" sz="20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 for </a:t>
            </a:r>
            <a:r>
              <a:rPr lang="en-US" sz="2000" dirty="0" err="1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linux</a:t>
            </a:r>
            <a:r>
              <a:rPr lang="en-US" sz="20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 or others os’s</a:t>
            </a:r>
            <a:endParaRPr lang="en-US" sz="1100" dirty="0">
              <a:effectLst/>
              <a:latin typeface="Trebuchet MS" panose="020B0603020202020204" pitchFamily="34" charset="0"/>
              <a:ea typeface="Times New Roman" panose="02020603050405020304" pitchFamily="18" charset="0"/>
              <a:cs typeface="Trebuchet MS" panose="020B0603020202020204" pitchFamily="34" charset="0"/>
            </a:endParaRPr>
          </a:p>
          <a:p>
            <a:pPr marL="342900" marR="0" lvl="0" indent="-342900">
              <a:spcBef>
                <a:spcPts val="800"/>
              </a:spcBef>
              <a:spcAft>
                <a:spcPts val="0"/>
              </a:spcAft>
              <a:buSzPts val="2000"/>
              <a:buFont typeface="Times New Roman" panose="02020603050405020304" pitchFamily="18" charset="0"/>
              <a:buChar char="●"/>
              <a:tabLst>
                <a:tab pos="529590" algn="l"/>
                <a:tab pos="530860" algn="l"/>
              </a:tabLst>
            </a:pPr>
            <a:r>
              <a:rPr lang="en-US" sz="2000" spc="-2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Python comes with pip to install all python dependencies</a:t>
            </a:r>
            <a:endParaRPr lang="en-US" sz="1100" dirty="0">
              <a:effectLst/>
              <a:latin typeface="Trebuchet MS" panose="020B0603020202020204" pitchFamily="34" charset="0"/>
              <a:ea typeface="Times New Roman" panose="02020603050405020304" pitchFamily="18" charset="0"/>
              <a:cs typeface="Trebuchet MS" panose="020B0603020202020204" pitchFamily="34" charset="0"/>
            </a:endParaRPr>
          </a:p>
          <a:p>
            <a:pPr marL="742950" marR="0" lvl="1" indent="-285750">
              <a:spcBef>
                <a:spcPts val="805"/>
              </a:spcBef>
              <a:spcAft>
                <a:spcPts val="0"/>
              </a:spcAft>
              <a:buFont typeface="Times New Roman" panose="02020603050405020304" pitchFamily="18" charset="0"/>
              <a:buChar char="○"/>
              <a:tabLst>
                <a:tab pos="987425" algn="l"/>
              </a:tabLst>
            </a:pPr>
            <a:r>
              <a:rPr lang="en-US" sz="2000" dirty="0">
                <a:effectLst/>
                <a:latin typeface="MingLiU_HKSCS" panose="02020500000000000000" pitchFamily="18" charset="-120"/>
                <a:ea typeface="Trebuchet MS" panose="020B0603020202020204" pitchFamily="34" charset="0"/>
                <a:cs typeface="Trebuchet MS" panose="020B0603020202020204" pitchFamily="34" charset="0"/>
              </a:rPr>
              <a:t>pip</a:t>
            </a:r>
            <a:r>
              <a:rPr lang="en-US" sz="2000" spc="-10" dirty="0">
                <a:effectLst/>
                <a:latin typeface="MingLiU_HKSCS" panose="02020500000000000000" pitchFamily="18" charset="-12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2000" dirty="0">
                <a:effectLst/>
                <a:latin typeface="MingLiU_HKSCS" panose="02020500000000000000" pitchFamily="18" charset="-120"/>
                <a:ea typeface="Trebuchet MS" panose="020B0603020202020204" pitchFamily="34" charset="0"/>
                <a:cs typeface="Trebuchet MS" panose="020B0603020202020204" pitchFamily="34" charset="0"/>
              </a:rPr>
              <a:t>install</a:t>
            </a:r>
            <a:r>
              <a:rPr lang="en-US" sz="2000" spc="-20" dirty="0">
                <a:effectLst/>
                <a:latin typeface="MingLiU_HKSCS" panose="02020500000000000000" pitchFamily="18" charset="-12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2000" spc="-10" dirty="0">
                <a:effectLst/>
                <a:latin typeface="MingLiU_HKSCS" panose="02020500000000000000" pitchFamily="18" charset="-120"/>
                <a:ea typeface="Trebuchet MS" panose="020B0603020202020204" pitchFamily="34" charset="0"/>
                <a:cs typeface="Trebuchet MS" panose="020B0603020202020204" pitchFamily="34" charset="0"/>
              </a:rPr>
              <a:t>package name</a:t>
            </a:r>
            <a:endParaRPr lang="en-US" sz="1100" dirty="0">
              <a:effectLst/>
              <a:latin typeface="Trebuchet MS" panose="020B0603020202020204" pitchFamily="34" charset="0"/>
              <a:ea typeface="Times New Roman" panose="02020603050405020304" pitchFamily="18" charset="0"/>
              <a:cs typeface="Trebuchet MS" panose="020B0603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5432FD-40BC-C48B-19DA-10704FAC8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20" y="2969465"/>
            <a:ext cx="9575759" cy="296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384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B6DBE-3864-9D07-BEC6-D4E95C0AB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36" y="1929"/>
            <a:ext cx="10515600" cy="1325563"/>
          </a:xfrm>
        </p:spPr>
        <p:txBody>
          <a:bodyPr/>
          <a:lstStyle/>
          <a:p>
            <a:r>
              <a:rPr lang="en-GB" dirty="0">
                <a:cs typeface="Calibri Light"/>
              </a:rPr>
              <a:t>   Before Writing a Flask Application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4D2DF-1FB7-D922-278B-ABC8D7517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19"/>
            <a:ext cx="10515600" cy="5618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marR="0" lvl="0" indent="-342900">
              <a:spcBef>
                <a:spcPts val="480"/>
              </a:spcBef>
              <a:spcAft>
                <a:spcPts val="0"/>
              </a:spcAft>
              <a:buSzPts val="2000"/>
              <a:buFont typeface="Times New Roman" panose="02020603050405020304" pitchFamily="18" charset="0"/>
              <a:buChar char="●"/>
              <a:tabLst>
                <a:tab pos="529590" algn="l"/>
                <a:tab pos="530860" algn="l"/>
              </a:tabLst>
            </a:pPr>
            <a:r>
              <a:rPr lang="en-US" sz="2000" spc="-2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Install</a:t>
            </a:r>
            <a:r>
              <a:rPr lang="en-US" sz="2000" spc="-8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 </a:t>
            </a:r>
            <a:r>
              <a:rPr lang="en-US" sz="2000" spc="-1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Flask</a:t>
            </a:r>
            <a:endParaRPr lang="en-US" sz="1100" dirty="0">
              <a:effectLst/>
              <a:latin typeface="Trebuchet MS" panose="020B0603020202020204" pitchFamily="34" charset="0"/>
              <a:ea typeface="Times New Roman" panose="02020603050405020304" pitchFamily="18" charset="0"/>
              <a:cs typeface="Trebuchet MS" panose="020B0603020202020204" pitchFamily="34" charset="0"/>
            </a:endParaRPr>
          </a:p>
          <a:p>
            <a:pPr marL="742950" marR="0" lvl="1" indent="-285750">
              <a:spcBef>
                <a:spcPts val="1160"/>
              </a:spcBef>
              <a:spcAft>
                <a:spcPts val="0"/>
              </a:spcAft>
              <a:buFont typeface="Times New Roman" panose="02020603050405020304" pitchFamily="18" charset="0"/>
              <a:buChar char="○"/>
              <a:tabLst>
                <a:tab pos="986790" algn="l"/>
                <a:tab pos="987425" algn="l"/>
              </a:tabLst>
            </a:pPr>
            <a:r>
              <a:rPr lang="en-US" sz="20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Python</a:t>
            </a:r>
            <a:r>
              <a:rPr lang="en-US" sz="2000" spc="-8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 </a:t>
            </a:r>
            <a:r>
              <a:rPr lang="en-US" sz="20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comes</a:t>
            </a:r>
            <a:r>
              <a:rPr lang="en-US" sz="2000" spc="-35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 </a:t>
            </a:r>
            <a:r>
              <a:rPr lang="en-US" sz="20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with</a:t>
            </a:r>
            <a:r>
              <a:rPr lang="en-US" sz="2000" spc="-85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 </a:t>
            </a:r>
            <a:r>
              <a:rPr lang="en-US" sz="20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a</a:t>
            </a:r>
            <a:r>
              <a:rPr lang="en-US" sz="2000" spc="-45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 </a:t>
            </a:r>
            <a:r>
              <a:rPr lang="en-US" sz="20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package</a:t>
            </a:r>
            <a:r>
              <a:rPr lang="en-US" sz="2000" spc="-75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 </a:t>
            </a:r>
            <a:r>
              <a:rPr lang="en-US" sz="20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manager</a:t>
            </a:r>
            <a:r>
              <a:rPr lang="en-US" sz="2000" spc="-75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 </a:t>
            </a:r>
            <a:r>
              <a:rPr lang="en-US" sz="20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called</a:t>
            </a:r>
            <a:r>
              <a:rPr lang="en-US" sz="2000" spc="-5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 </a:t>
            </a:r>
            <a:r>
              <a:rPr lang="en-US" sz="2000" spc="-25" dirty="0">
                <a:effectLst/>
                <a:latin typeface="MingLiU_HKSCS" panose="02020500000000000000" pitchFamily="18" charset="-120"/>
                <a:ea typeface="Trebuchet MS" panose="020B0603020202020204" pitchFamily="34" charset="0"/>
                <a:cs typeface="Trebuchet MS" panose="020B0603020202020204" pitchFamily="34" charset="0"/>
              </a:rPr>
              <a:t>pip</a:t>
            </a:r>
            <a:endParaRPr lang="en-US" sz="1100" dirty="0">
              <a:effectLst/>
              <a:latin typeface="Trebuchet MS" panose="020B0603020202020204" pitchFamily="34" charset="0"/>
              <a:ea typeface="Times New Roman" panose="02020603050405020304" pitchFamily="18" charset="0"/>
              <a:cs typeface="Trebuchet MS" panose="020B0603020202020204" pitchFamily="34" charset="0"/>
            </a:endParaRPr>
          </a:p>
          <a:p>
            <a:pPr marL="342900" marR="0" lvl="0" indent="-342900">
              <a:spcBef>
                <a:spcPts val="800"/>
              </a:spcBef>
              <a:spcAft>
                <a:spcPts val="0"/>
              </a:spcAft>
              <a:buSzPts val="2000"/>
              <a:buFont typeface="Times New Roman" panose="02020603050405020304" pitchFamily="18" charset="0"/>
              <a:buChar char="●"/>
              <a:tabLst>
                <a:tab pos="529590" algn="l"/>
                <a:tab pos="530860" algn="l"/>
              </a:tabLst>
            </a:pPr>
            <a:r>
              <a:rPr lang="en-US" sz="2000" spc="-2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Install</a:t>
            </a:r>
            <a:r>
              <a:rPr lang="en-US" sz="2000" spc="-85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 </a:t>
            </a:r>
            <a:r>
              <a:rPr lang="en-US" sz="2000" spc="-10" dirty="0">
                <a:effectLst/>
                <a:latin typeface="MingLiU_HKSCS" panose="02020500000000000000" pitchFamily="18" charset="-120"/>
                <a:ea typeface="Trebuchet MS" panose="020B0603020202020204" pitchFamily="34" charset="0"/>
                <a:cs typeface="Trebuchet MS" panose="020B0603020202020204" pitchFamily="34" charset="0"/>
              </a:rPr>
              <a:t>flask</a:t>
            </a:r>
            <a:endParaRPr lang="en-US" sz="1100" dirty="0">
              <a:effectLst/>
              <a:latin typeface="Trebuchet MS" panose="020B0603020202020204" pitchFamily="34" charset="0"/>
              <a:ea typeface="Times New Roman" panose="02020603050405020304" pitchFamily="18" charset="0"/>
              <a:cs typeface="Trebuchet MS" panose="020B0603020202020204" pitchFamily="34" charset="0"/>
            </a:endParaRPr>
          </a:p>
          <a:p>
            <a:pPr marL="742950" marR="0" lvl="1" indent="-285750">
              <a:spcBef>
                <a:spcPts val="805"/>
              </a:spcBef>
              <a:spcAft>
                <a:spcPts val="0"/>
              </a:spcAft>
              <a:buFont typeface="Times New Roman" panose="02020603050405020304" pitchFamily="18" charset="0"/>
              <a:buChar char="○"/>
              <a:tabLst>
                <a:tab pos="987425" algn="l"/>
              </a:tabLst>
            </a:pPr>
            <a:r>
              <a:rPr lang="en-US" sz="2000" dirty="0">
                <a:effectLst/>
                <a:latin typeface="MingLiU_HKSCS" panose="02020500000000000000" pitchFamily="18" charset="-120"/>
                <a:ea typeface="Trebuchet MS" panose="020B0603020202020204" pitchFamily="34" charset="0"/>
                <a:cs typeface="Trebuchet MS" panose="020B0603020202020204" pitchFamily="34" charset="0"/>
              </a:rPr>
              <a:t>pip</a:t>
            </a:r>
            <a:r>
              <a:rPr lang="en-US" sz="2000" spc="-10" dirty="0">
                <a:effectLst/>
                <a:latin typeface="MingLiU_HKSCS" panose="02020500000000000000" pitchFamily="18" charset="-12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2000" dirty="0">
                <a:effectLst/>
                <a:latin typeface="MingLiU_HKSCS" panose="02020500000000000000" pitchFamily="18" charset="-120"/>
                <a:ea typeface="Trebuchet MS" panose="020B0603020202020204" pitchFamily="34" charset="0"/>
                <a:cs typeface="Trebuchet MS" panose="020B0603020202020204" pitchFamily="34" charset="0"/>
              </a:rPr>
              <a:t>install</a:t>
            </a:r>
            <a:r>
              <a:rPr lang="en-US" sz="2000" spc="-20" dirty="0">
                <a:effectLst/>
                <a:latin typeface="MingLiU_HKSCS" panose="02020500000000000000" pitchFamily="18" charset="-12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2000" spc="-10" dirty="0">
                <a:effectLst/>
                <a:latin typeface="MingLiU_HKSCS" panose="02020500000000000000" pitchFamily="18" charset="-120"/>
                <a:ea typeface="Trebuchet MS" panose="020B0603020202020204" pitchFamily="34" charset="0"/>
                <a:cs typeface="Trebuchet MS" panose="020B0603020202020204" pitchFamily="34" charset="0"/>
              </a:rPr>
              <a:t>flask</a:t>
            </a:r>
            <a:endParaRPr lang="en-US" sz="1100" dirty="0">
              <a:effectLst/>
              <a:latin typeface="Trebuchet MS" panose="020B0603020202020204" pitchFamily="34" charset="0"/>
              <a:ea typeface="Times New Roman" panose="02020603050405020304" pitchFamily="18" charset="0"/>
              <a:cs typeface="Trebuchet MS" panose="020B0603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5432FD-40BC-C48B-19DA-10704FAC8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20" y="2969465"/>
            <a:ext cx="9575759" cy="296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592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32CA8-F757-689E-2AF9-EE036DBB8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36" y="1929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Writing your first Flask application</a:t>
            </a:r>
            <a:br>
              <a:rPr lang="en-US" sz="18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19573-8E38-4578-0D92-50EE2C4D5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7420"/>
            <a:ext cx="10515600" cy="537683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spc="-5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Create</a:t>
            </a:r>
            <a:r>
              <a:rPr lang="en-US" sz="2400" spc="-1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 </a:t>
            </a:r>
            <a:r>
              <a:rPr lang="en-US" sz="2400" spc="-5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a</a:t>
            </a:r>
            <a:r>
              <a:rPr lang="en-US" sz="2400" spc="-8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 </a:t>
            </a:r>
            <a:r>
              <a:rPr lang="en-US" sz="2400" spc="-5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file</a:t>
            </a:r>
            <a:r>
              <a:rPr lang="en-US" sz="2400" spc="-75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 </a:t>
            </a:r>
            <a:r>
              <a:rPr lang="en-US" sz="2400" spc="-5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called </a:t>
            </a:r>
            <a:r>
              <a:rPr lang="en-US" sz="2400" spc="-50" dirty="0">
                <a:effectLst/>
                <a:latin typeface="MingLiU_HKSCS" panose="02020500000000000000" pitchFamily="18" charset="-120"/>
                <a:ea typeface="Trebuchet MS" panose="020B0603020202020204" pitchFamily="34" charset="0"/>
                <a:cs typeface="Trebuchet MS" panose="020B0603020202020204" pitchFamily="34" charset="0"/>
              </a:rPr>
              <a:t>main.py</a:t>
            </a:r>
            <a:r>
              <a:rPr lang="en-US" sz="2400" spc="-480" dirty="0">
                <a:effectLst/>
                <a:latin typeface="MingLiU_HKSCS" panose="02020500000000000000" pitchFamily="18" charset="-12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2400" spc="-5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in</a:t>
            </a:r>
            <a:r>
              <a:rPr lang="en-US" sz="2400" spc="-1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 </a:t>
            </a:r>
            <a:r>
              <a:rPr lang="en-US" sz="2400" spc="-5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your</a:t>
            </a:r>
            <a:r>
              <a:rPr lang="en-US" sz="2400" spc="-9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 </a:t>
            </a:r>
            <a:r>
              <a:rPr lang="en-US" sz="2400" spc="-5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project</a:t>
            </a:r>
            <a:r>
              <a:rPr lang="en-US" sz="2400" spc="-95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 </a:t>
            </a:r>
            <a:r>
              <a:rPr lang="en-US" sz="2400" spc="-5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directory</a:t>
            </a:r>
            <a:r>
              <a:rPr lang="en-US" sz="2400" spc="-85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 </a:t>
            </a:r>
            <a:r>
              <a:rPr lang="en-US" sz="2400" spc="-5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.</a:t>
            </a:r>
            <a:r>
              <a:rPr lang="en-US" sz="2400" spc="-8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 </a:t>
            </a:r>
            <a:r>
              <a:rPr lang="en-US" sz="2400" spc="-5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.</a:t>
            </a:r>
            <a:r>
              <a:rPr lang="en-US" sz="2400" spc="-75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 </a:t>
            </a:r>
            <a:r>
              <a:rPr lang="en-US" sz="2400" spc="-5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.</a:t>
            </a:r>
            <a:endParaRPr lang="en-US" sz="2400" dirty="0">
              <a:effectLst/>
              <a:latin typeface="Trebuchet MS" panose="020B0603020202020204" pitchFamily="34" charset="0"/>
              <a:ea typeface="Times New Roman" panose="02020603050405020304" pitchFamily="18" charset="0"/>
              <a:cs typeface="Trebuchet MS" panose="020B0603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.</a:t>
            </a:r>
            <a:r>
              <a:rPr lang="en-US" sz="2400" spc="-35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 </a:t>
            </a:r>
            <a:r>
              <a:rPr lang="en-US" sz="24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.</a:t>
            </a:r>
            <a:r>
              <a:rPr lang="en-US" sz="2400" spc="-35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 </a:t>
            </a:r>
            <a:r>
              <a:rPr lang="en-US" sz="24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.</a:t>
            </a:r>
            <a:r>
              <a:rPr lang="en-US" sz="2400" spc="-35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 </a:t>
            </a:r>
            <a:r>
              <a:rPr lang="en-US" sz="24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and</a:t>
            </a:r>
            <a:r>
              <a:rPr lang="en-US" sz="2400" spc="-4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 </a:t>
            </a:r>
            <a:r>
              <a:rPr lang="en-US" sz="24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edit</a:t>
            </a:r>
            <a:r>
              <a:rPr lang="en-US" sz="2400" spc="-25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 </a:t>
            </a:r>
            <a:r>
              <a:rPr lang="en-US" sz="24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it</a:t>
            </a:r>
            <a:r>
              <a:rPr lang="en-US" sz="2400" spc="-45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 </a:t>
            </a:r>
            <a:r>
              <a:rPr lang="en-US" sz="24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in</a:t>
            </a:r>
            <a:r>
              <a:rPr lang="en-US" sz="2400" spc="-3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 </a:t>
            </a:r>
            <a:r>
              <a:rPr lang="en-US" sz="24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your</a:t>
            </a:r>
            <a:r>
              <a:rPr lang="en-US" sz="2400" spc="-35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 </a:t>
            </a:r>
            <a:r>
              <a:rPr lang="en-US" sz="24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favorite</a:t>
            </a:r>
            <a:r>
              <a:rPr lang="en-US" sz="2400" spc="-5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 </a:t>
            </a:r>
            <a:r>
              <a:rPr lang="en-US" sz="24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text</a:t>
            </a:r>
            <a:r>
              <a:rPr lang="en-US" sz="2400" spc="-5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 </a:t>
            </a:r>
            <a:r>
              <a:rPr lang="en-US" sz="2400" spc="-1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editor and write below code</a:t>
            </a:r>
            <a:endParaRPr lang="en-US" sz="2400" dirty="0">
              <a:effectLst/>
              <a:latin typeface="Trebuchet MS" panose="020B0603020202020204" pitchFamily="34" charset="0"/>
              <a:ea typeface="Times New Roman" panose="02020603050405020304" pitchFamily="18" charset="0"/>
              <a:cs typeface="Trebuchet MS" panose="020B0603020202020204" pitchFamily="34" charset="0"/>
            </a:endParaRP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344836-605A-D712-C208-EEF0CB2A7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739" y="2905309"/>
            <a:ext cx="8054340" cy="252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396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32CA8-F757-689E-2AF9-EE036DBB8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36" y="1929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GB" dirty="0">
                <a:cs typeface="Calibri Light"/>
              </a:rPr>
            </a:br>
            <a:r>
              <a:rPr lang="en-US" dirty="0">
                <a:cs typeface="Calibri Light"/>
              </a:rPr>
              <a:t>Running your Flask application</a:t>
            </a:r>
            <a:br>
              <a:rPr lang="en-US" sz="18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19573-8E38-4578-0D92-50EE2C4D5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0448"/>
            <a:ext cx="10515600" cy="52486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marR="0" lvl="0" indent="-342900">
              <a:spcBef>
                <a:spcPts val="975"/>
              </a:spcBef>
              <a:spcAft>
                <a:spcPts val="0"/>
              </a:spcAft>
              <a:buSzPts val="2000"/>
              <a:buFont typeface="Times New Roman" panose="02020603050405020304" pitchFamily="18" charset="0"/>
              <a:buChar char="●"/>
              <a:tabLst>
                <a:tab pos="529590" algn="l"/>
                <a:tab pos="530860" algn="l"/>
              </a:tabLst>
            </a:pPr>
            <a:r>
              <a:rPr lang="en-US" sz="24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Run</a:t>
            </a:r>
            <a:r>
              <a:rPr lang="en-US" sz="2400" spc="-2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 </a:t>
            </a:r>
            <a:r>
              <a:rPr lang="en-US" sz="2400" dirty="0">
                <a:effectLst/>
                <a:latin typeface="MingLiU_HKSCS" panose="02020500000000000000" pitchFamily="18" charset="-120"/>
                <a:ea typeface="Trebuchet MS" panose="020B0603020202020204" pitchFamily="34" charset="0"/>
                <a:cs typeface="Trebuchet MS" panose="020B0603020202020204" pitchFamily="34" charset="0"/>
              </a:rPr>
              <a:t>main.py</a:t>
            </a:r>
            <a:r>
              <a:rPr lang="en-US" sz="24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,</a:t>
            </a:r>
            <a:r>
              <a:rPr lang="en-US" sz="2400" spc="-55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 </a:t>
            </a:r>
            <a:r>
              <a:rPr lang="en-US" sz="24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and</a:t>
            </a:r>
            <a:r>
              <a:rPr lang="en-US" sz="2400" spc="-2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 </a:t>
            </a:r>
            <a:r>
              <a:rPr lang="en-US" sz="24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visit </a:t>
            </a:r>
            <a:r>
              <a:rPr lang="en-US" sz="2400" b="1" u="sng" dirty="0">
                <a:solidFill>
                  <a:srgbClr val="0096A7"/>
                </a:solidFill>
                <a:effectLst/>
                <a:uFill>
                  <a:solidFill>
                    <a:srgbClr val="0096A7"/>
                  </a:solidFill>
                </a:uFill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http://localhost:5000/</a:t>
            </a:r>
            <a:r>
              <a:rPr lang="en-US" sz="2400" b="1" spc="-25" dirty="0">
                <a:solidFill>
                  <a:srgbClr val="0096A7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 </a:t>
            </a:r>
            <a:r>
              <a:rPr lang="en-US" sz="24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in</a:t>
            </a:r>
            <a:r>
              <a:rPr lang="en-US" sz="2400" spc="-4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 </a:t>
            </a:r>
            <a:r>
              <a:rPr lang="en-US" sz="24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your</a:t>
            </a:r>
            <a:r>
              <a:rPr lang="en-US" sz="2400" spc="-25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 </a:t>
            </a:r>
            <a:r>
              <a:rPr lang="en-US" sz="2400" spc="-1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browser</a:t>
            </a:r>
            <a:endParaRPr lang="en-US" sz="2400" dirty="0">
              <a:effectLst/>
              <a:latin typeface="Trebuchet MS" panose="020B0603020202020204" pitchFamily="34" charset="0"/>
              <a:ea typeface="Times New Roman" panose="02020603050405020304" pitchFamily="18" charset="0"/>
              <a:cs typeface="Trebuchet MS" panose="020B0603020202020204" pitchFamily="34" charset="0"/>
            </a:endParaRPr>
          </a:p>
          <a:p>
            <a:pPr marL="342900" marR="0" lvl="0" indent="-342900">
              <a:spcBef>
                <a:spcPts val="1080"/>
              </a:spcBef>
              <a:spcAft>
                <a:spcPts val="0"/>
              </a:spcAft>
              <a:buSzPts val="2000"/>
              <a:buFont typeface="Times New Roman" panose="02020603050405020304" pitchFamily="18" charset="0"/>
              <a:buChar char="●"/>
              <a:tabLst>
                <a:tab pos="529590" algn="l"/>
                <a:tab pos="530860" algn="l"/>
              </a:tabLst>
            </a:pPr>
            <a:r>
              <a:rPr lang="en-US" sz="2400" spc="-5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Note</a:t>
            </a:r>
            <a:r>
              <a:rPr lang="en-US" sz="2400" spc="-95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 </a:t>
            </a:r>
            <a:r>
              <a:rPr lang="en-US" sz="2400" spc="-5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the</a:t>
            </a:r>
            <a:r>
              <a:rPr lang="en-US" sz="2400" spc="-9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 </a:t>
            </a:r>
            <a:r>
              <a:rPr lang="en-US" sz="2400" b="1" spc="-50" dirty="0">
                <a:solidFill>
                  <a:srgbClr val="FF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/</a:t>
            </a:r>
            <a:r>
              <a:rPr lang="en-US" sz="2400" spc="-5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.</a:t>
            </a:r>
            <a:r>
              <a:rPr lang="en-US" sz="2400" spc="-8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 </a:t>
            </a:r>
            <a:r>
              <a:rPr lang="en-US" sz="2400" spc="-5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That’s</a:t>
            </a:r>
            <a:r>
              <a:rPr lang="en-US" sz="2400" spc="-105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 </a:t>
            </a:r>
            <a:r>
              <a:rPr lang="en-US" sz="2400" spc="-5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the</a:t>
            </a:r>
            <a:r>
              <a:rPr lang="en-US" sz="2400" spc="-9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 </a:t>
            </a:r>
            <a:r>
              <a:rPr lang="en-US" sz="2400" b="1" spc="-5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route</a:t>
            </a:r>
          </a:p>
          <a:p>
            <a:pPr marL="342900" marR="0" lvl="0" indent="-342900">
              <a:spcBef>
                <a:spcPts val="1080"/>
              </a:spcBef>
              <a:spcAft>
                <a:spcPts val="0"/>
              </a:spcAft>
              <a:buSzPts val="2000"/>
              <a:buFont typeface="Times New Roman" panose="02020603050405020304" pitchFamily="18" charset="0"/>
              <a:buChar char="●"/>
              <a:tabLst>
                <a:tab pos="529590" algn="l"/>
                <a:tab pos="530860" algn="l"/>
              </a:tabLst>
            </a:pPr>
            <a:endParaRPr lang="en-US" sz="2400" dirty="0">
              <a:effectLst/>
              <a:latin typeface="Trebuchet MS" panose="020B0603020202020204" pitchFamily="34" charset="0"/>
              <a:ea typeface="Times New Roman" panose="02020603050405020304" pitchFamily="18" charset="0"/>
              <a:cs typeface="Trebuchet MS" panose="020B0603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cs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1094A9-4A37-90D3-0C7C-EFE2C92DC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66" y="2766428"/>
            <a:ext cx="8785860" cy="183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013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B3532D8E57544F83A6CBC0287922CD" ma:contentTypeVersion="10" ma:contentTypeDescription="Create a new document." ma:contentTypeScope="" ma:versionID="574e23c5e0101f5a0050128983cb2e06">
  <xsd:schema xmlns:xsd="http://www.w3.org/2001/XMLSchema" xmlns:xs="http://www.w3.org/2001/XMLSchema" xmlns:p="http://schemas.microsoft.com/office/2006/metadata/properties" xmlns:ns2="0584fa3b-c113-4b2b-a4ac-5fe10e1b2501" xmlns:ns3="2ee26aa1-a0ad-4c12-a600-b419f3464075" targetNamespace="http://schemas.microsoft.com/office/2006/metadata/properties" ma:root="true" ma:fieldsID="d26190aa2ec4050c3af440c5669b6305" ns2:_="" ns3:_="">
    <xsd:import namespace="0584fa3b-c113-4b2b-a4ac-5fe10e1b2501"/>
    <xsd:import namespace="2ee26aa1-a0ad-4c12-a600-b419f34640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84fa3b-c113-4b2b-a4ac-5fe10e1b25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e26aa1-a0ad-4c12-a600-b419f3464075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E5D83C9-369B-46D2-A097-957C56943E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0F0CCB-FBB3-4230-85C9-8E952FD42E3C}">
  <ds:schemaRefs>
    <ds:schemaRef ds:uri="31e85c71-7909-4eff-925c-e5dd6d2f3950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96730F5-B5BB-4F5E-B33C-9D83F4B6C671}">
  <ds:schemaRefs>
    <ds:schemaRef ds:uri="0584fa3b-c113-4b2b-a4ac-5fe10e1b2501"/>
    <ds:schemaRef ds:uri="2ee26aa1-a0ad-4c12-a600-b419f346407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798</TotalTime>
  <Words>756</Words>
  <Application>Microsoft Office PowerPoint</Application>
  <PresentationFormat>Widescreen</PresentationFormat>
  <Paragraphs>100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MingLiU_HKSCS</vt:lpstr>
      <vt:lpstr>Arial</vt:lpstr>
      <vt:lpstr>Calibri</vt:lpstr>
      <vt:lpstr>Calibri Light</vt:lpstr>
      <vt:lpstr>Gordita</vt:lpstr>
      <vt:lpstr>Times New Roman</vt:lpstr>
      <vt:lpstr>Trebuchet MS</vt:lpstr>
      <vt:lpstr>office theme</vt:lpstr>
      <vt:lpstr>PowerPoint Presentation</vt:lpstr>
      <vt:lpstr>APIs ? What are API’s ?</vt:lpstr>
      <vt:lpstr>Types of API’s</vt:lpstr>
      <vt:lpstr>     Framework for building web api’s in python </vt:lpstr>
      <vt:lpstr>Flask API Flow</vt:lpstr>
      <vt:lpstr>Prerequisites</vt:lpstr>
      <vt:lpstr>   Before Writing a Flask Application</vt:lpstr>
      <vt:lpstr> Writing your first Flask application </vt:lpstr>
      <vt:lpstr> Running your Flask application </vt:lpstr>
      <vt:lpstr>Go to browser/Postman to test the api</vt:lpstr>
      <vt:lpstr>Defining Routes</vt:lpstr>
      <vt:lpstr>Defining Routes</vt:lpstr>
      <vt:lpstr>How to test?</vt:lpstr>
      <vt:lpstr>Dealing with Data</vt:lpstr>
      <vt:lpstr> Connecting to Database</vt:lpstr>
      <vt:lpstr> Reading/Writing data from file</vt:lpstr>
      <vt:lpstr>Dealing with json</vt:lpstr>
      <vt:lpstr> Unit testing flask api’s</vt:lpstr>
      <vt:lpstr> Unit testing flask api’s</vt:lpstr>
      <vt:lpstr> Unit testing flask api’s</vt:lpstr>
      <vt:lpstr> Exercise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zimetrics 86</cp:lastModifiedBy>
  <cp:revision>18</cp:revision>
  <dcterms:created xsi:type="dcterms:W3CDTF">2022-07-18T04:19:17Z</dcterms:created>
  <dcterms:modified xsi:type="dcterms:W3CDTF">2022-09-29T05:12:22Z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0x0101004DB3532D8E57544F83A6CBC0287922CD</vt:lpwstr>
  </property>
  <property fmtid="{D5CDD505-2E9C-101B-9397-08002B2CF9AE}" pid="3" name="MediaServiceImageTags">
    <vt:lpwstr/>
  </property>
</Properties>
</file>